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4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321B-608A-0049-A626-D6DD3BA56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FFA2-0AE2-6C47-A76E-BB2F18D52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4332F-6891-BA43-AAB3-727C5F4D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6C4B-7883-7541-855D-8672012BCFB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456F-DE72-8E45-8700-A7CC0C99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34FB6-9E00-6247-B212-4D503F6B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64E4-78B8-454F-8F89-581BC124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6380-5562-A345-B799-1001BD0D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C3507-1B8C-1649-8344-D1B92CDC4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5C1E5-0E90-8C46-85FA-8BAA7599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6C4B-7883-7541-855D-8672012BCFB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4433-9FBA-F34A-B98C-01353041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161DA-A0E5-B445-BC9F-D518BBE5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64E4-78B8-454F-8F89-581BC124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289F1-745B-4643-82C7-97D86D383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B1CB-E931-D646-A76F-F26BF1C3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B67C-F464-344C-8C01-39AB1519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6C4B-7883-7541-855D-8672012BCFB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C613-89C3-3349-A25F-20DE1F3A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E967-3DA6-D342-9950-1AFB1D18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64E4-78B8-454F-8F89-581BC124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3C22-70B3-9D42-83E9-11F14394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2A33-4703-794D-BD5A-96991A27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3E16-F1CC-B84E-85D6-5819EA21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6C4B-7883-7541-855D-8672012BCFB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2E806-0CE1-4342-9D56-F58EF459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BCDE2-EEE0-334C-8C33-9D71C958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64E4-78B8-454F-8F89-581BC124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3B46-C3B2-DF4F-BEB5-33757A2C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17F1-26B8-FE4F-8FA3-773BC54F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A28A-E70A-E24D-A20C-A1D26531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6C4B-7883-7541-855D-8672012BCFB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20BE8-00A7-D84A-A58B-1401C3F6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A78E-BB98-B945-9F97-C318AECB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64E4-78B8-454F-8F89-581BC124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8DE8-B03B-5649-8621-DBAFCB2A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F0E9-91B9-D249-8C85-0B4C18BF9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8C7C5-10A4-E54A-8279-F149577F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43EB8-4698-0347-9A14-445AC886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6C4B-7883-7541-855D-8672012BCFB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3CD82-2FB7-8847-AF0D-A5C85881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18CF2-18B2-2044-AAE6-0514E2E7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64E4-78B8-454F-8F89-581BC124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0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5B70-23B9-D94B-B503-23067026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678FF-AC6A-AA4A-8F57-5457A0F2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7D63A-F3DF-7E46-8EFB-A58F396DA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8B53F-36DA-274D-BBE4-98F2927C5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77727-305B-A24E-8D94-3E394A578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140B3-1EBC-5B43-BB8A-C64C250C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6C4B-7883-7541-855D-8672012BCFB0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1B091-BE54-C445-B668-CBC030C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F5760-80EA-A840-BF10-3D872D02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64E4-78B8-454F-8F89-581BC124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6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6D7-F822-D44C-84C5-2247B7A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F7412-6BB5-1542-B7AB-C075AC90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6C4B-7883-7541-855D-8672012BCFB0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1FF9E-FA1E-CA42-8843-6C909F57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5F418-0E40-5949-A343-B9F30F07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64E4-78B8-454F-8F89-581BC124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6CD1D-6FDE-9647-B9FA-E9E30A63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6C4B-7883-7541-855D-8672012BCFB0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8AB6B-04ED-6440-9569-5B73BF92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B264A-9B04-484C-893C-2DCAEAC3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64E4-78B8-454F-8F89-581BC124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C3F6-AAD4-DD43-AB59-77174C83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3AF5-2737-1F46-A708-06BB8AED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6C6BD-DD22-3B4F-9680-989E1497D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FB464-9D3F-5B49-98B7-7F45D02C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6C4B-7883-7541-855D-8672012BCFB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487EE-A1C5-184D-B279-9A570371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B4812-FCA9-A744-9AFB-A9578892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64E4-78B8-454F-8F89-581BC124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6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A99F-6596-B14F-A113-9F9A5382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F3A3C-CE7E-F047-8C0B-800CBE769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5BDA3-D54D-DD42-BCA9-01012AFD5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1D485-F50B-AC4D-9BE0-9B9F8EE0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6C4B-7883-7541-855D-8672012BCFB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0FA42-60A6-564D-8A05-506ED759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91C4-7890-8D40-B87C-6918DD8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64E4-78B8-454F-8F89-581BC124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0911F-6750-994C-81CF-6CAFBEF4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570A-C170-3646-8C2D-E5B20B33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BF00-D651-3D41-9F81-1C963E1F2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6C4B-7883-7541-855D-8672012BCFB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94AC-E44F-E24D-900B-0C407F0D3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2603-79DC-0C4D-93A9-2E5BE8B6C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64E4-78B8-454F-8F89-581BC124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onq.com/docs/run-your-first-program-quantum-clou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onq.com/docs/get-started-with-qisk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qiskit-ionq/0.3.0.dev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qiskit.org/documentation/stubs/qiskit.circuit.library.MSGat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9B55-AF8D-9A41-8595-4FDBBAADA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the </a:t>
            </a:r>
            <a:r>
              <a:rPr lang="en-US" dirty="0" err="1"/>
              <a:t>IonQ</a:t>
            </a:r>
            <a:r>
              <a:rPr lang="en-US" dirty="0"/>
              <a:t> back-end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71B65-27B6-DC4C-8F3C-3851F037C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9, 2022</a:t>
            </a:r>
          </a:p>
        </p:txBody>
      </p:sp>
    </p:spTree>
    <p:extLst>
      <p:ext uri="{BB962C8B-B14F-4D97-AF65-F5344CB8AC3E}">
        <p14:creationId xmlns:p14="http://schemas.microsoft.com/office/powerpoint/2010/main" val="406526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6AD4-CB48-5D4C-BDF9-D1BB34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first quantum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ACD4-5629-544B-B6AE-52A2EAF9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introduction to accessing the </a:t>
            </a:r>
            <a:r>
              <a:rPr lang="en-US" dirty="0" err="1"/>
              <a:t>IonQ</a:t>
            </a:r>
            <a:r>
              <a:rPr lang="en-US" dirty="0"/>
              <a:t> Quantum Cloud is at </a:t>
            </a:r>
            <a:r>
              <a:rPr lang="en-US" dirty="0">
                <a:hlinkClick r:id="rId2"/>
              </a:rPr>
              <a:t>https://ionq.com/docs/run-your-first-program-quantum-cloud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Quantum Cloud Console is at </a:t>
            </a:r>
            <a:r>
              <a:rPr lang="en-US" dirty="0" err="1"/>
              <a:t>cloud.ionq.com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Kai-Mei will supply each user with an API key. Contact them if you have not received one.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6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F55-58EF-944D-B567-A0A5E417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 err="1"/>
              <a:t>Qiskit</a:t>
            </a:r>
            <a:r>
              <a:rPr lang="en-US" dirty="0"/>
              <a:t> on </a:t>
            </a:r>
            <a:r>
              <a:rPr lang="en-US" dirty="0" err="1"/>
              <a:t>IonQ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08F6-9BAC-CA4A-81DC-210303EBC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is a getting started guide at </a:t>
            </a:r>
            <a:r>
              <a:rPr lang="en-US" dirty="0">
                <a:hlinkClick r:id="rId2"/>
              </a:rPr>
              <a:t>https://ionq.com/docs/get-started-with-qiskit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use the same environment you already created. From your terminal input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activate [name of environment]</a:t>
            </a:r>
          </a:p>
          <a:p>
            <a:pPr marL="0" indent="0">
              <a:buNone/>
            </a:pPr>
            <a:r>
              <a:rPr lang="en-US" dirty="0"/>
              <a:t>pip install </a:t>
            </a:r>
            <a:r>
              <a:rPr lang="en-US" dirty="0" err="1"/>
              <a:t>qiskit-ionq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Later we will use</a:t>
            </a:r>
          </a:p>
          <a:p>
            <a:pPr marL="0" indent="0">
              <a:buNone/>
            </a:pPr>
            <a:r>
              <a:rPr lang="en-US" dirty="0"/>
              <a:t>pip install </a:t>
            </a:r>
            <a:r>
              <a:rPr lang="en-US" dirty="0" err="1"/>
              <a:t>qiskit-ionq</a:t>
            </a:r>
            <a:r>
              <a:rPr lang="en-US" dirty="0"/>
              <a:t>==0.3.0.dev0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special beta SDK we can run native gates however this is a bug in it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There is some information on the beta installation at 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Qiskit</a:t>
            </a:r>
            <a:r>
              <a:rPr lang="en-US" dirty="0"/>
              <a:t>-Partners/</a:t>
            </a:r>
            <a:r>
              <a:rPr lang="en-US" dirty="0" err="1"/>
              <a:t>qiskit-ionq</a:t>
            </a:r>
            <a:r>
              <a:rPr lang="en-US" dirty="0"/>
              <a:t>/releases/tag/v0.3.0.dev0</a:t>
            </a:r>
          </a:p>
        </p:txBody>
      </p:sp>
    </p:spTree>
    <p:extLst>
      <p:ext uri="{BB962C8B-B14F-4D97-AF65-F5344CB8AC3E}">
        <p14:creationId xmlns:p14="http://schemas.microsoft.com/office/powerpoint/2010/main" val="233386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56FB-F521-3C4F-9AF7-63F461A5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start of your notebook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58CE-128F-3D40-9153-6D7C267C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637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qiskit_ionq</a:t>
            </a:r>
            <a:r>
              <a:rPr lang="en-US" dirty="0"/>
              <a:t> import </a:t>
            </a:r>
            <a:r>
              <a:rPr lang="en-US" dirty="0" err="1"/>
              <a:t>IonQProvider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qiskit.providers.jobstatus</a:t>
            </a:r>
            <a:r>
              <a:rPr lang="en-US" dirty="0"/>
              <a:t> import </a:t>
            </a:r>
            <a:r>
              <a:rPr lang="en-US" dirty="0" err="1"/>
              <a:t>JobStatus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provider = </a:t>
            </a:r>
            <a:r>
              <a:rPr lang="en-US" dirty="0" err="1"/>
              <a:t>IonQProvider</a:t>
            </a:r>
            <a:r>
              <a:rPr lang="en-US" dirty="0"/>
              <a:t>(”you API key")</a:t>
            </a:r>
          </a:p>
          <a:p>
            <a:pPr marL="0" indent="0">
              <a:buNone/>
            </a:pPr>
            <a:r>
              <a:rPr lang="en-US" dirty="0" err="1"/>
              <a:t>qpu_backend</a:t>
            </a:r>
            <a:r>
              <a:rPr lang="en-US" dirty="0"/>
              <a:t> = </a:t>
            </a:r>
            <a:r>
              <a:rPr lang="en-US" dirty="0" err="1"/>
              <a:t>provider.get_backend</a:t>
            </a:r>
            <a:r>
              <a:rPr lang="en-US" dirty="0"/>
              <a:t>("</a:t>
            </a:r>
            <a:r>
              <a:rPr lang="en-US" dirty="0" err="1"/>
              <a:t>ionq_simulator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ionq_simulator</a:t>
            </a:r>
            <a:r>
              <a:rPr lang="en-US" dirty="0"/>
              <a:t>” can later be replaced with “</a:t>
            </a:r>
            <a:r>
              <a:rPr lang="en-US" dirty="0" err="1"/>
              <a:t>ionq_qpu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“get-started-with-</a:t>
            </a:r>
            <a:r>
              <a:rPr lang="en-US" dirty="0" err="1"/>
              <a:t>qiskit</a:t>
            </a:r>
            <a:r>
              <a:rPr lang="en-US" dirty="0"/>
              <a:t>” tutorial also includes how to poll the job status. </a:t>
            </a:r>
          </a:p>
        </p:txBody>
      </p:sp>
    </p:spTree>
    <p:extLst>
      <p:ext uri="{BB962C8B-B14F-4D97-AF65-F5344CB8AC3E}">
        <p14:creationId xmlns:p14="http://schemas.microsoft.com/office/powerpoint/2010/main" val="150345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18E7-1FDA-6145-95D5-4C26B33F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when the beta version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2F0E-428E-4D44-AA5D-7991B193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beta version has a lang parameter. For the standard gates, 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sim_backend</a:t>
            </a:r>
            <a:r>
              <a:rPr lang="en-US" dirty="0"/>
              <a:t> = </a:t>
            </a:r>
            <a:r>
              <a:rPr lang="en-US" dirty="0" err="1"/>
              <a:t>provider.get_backend</a:t>
            </a:r>
            <a:r>
              <a:rPr lang="en-US" dirty="0"/>
              <a:t>("</a:t>
            </a:r>
            <a:r>
              <a:rPr lang="en-US" dirty="0" err="1"/>
              <a:t>ionq_simulator</a:t>
            </a:r>
            <a:r>
              <a:rPr lang="en-US" dirty="0"/>
              <a:t>", lang = "</a:t>
            </a:r>
            <a:r>
              <a:rPr lang="en-US" dirty="0" err="1"/>
              <a:t>qis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native gates 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sim_backend</a:t>
            </a:r>
            <a:r>
              <a:rPr lang="en-US" dirty="0"/>
              <a:t> = </a:t>
            </a:r>
            <a:r>
              <a:rPr lang="en-US" dirty="0" err="1"/>
              <a:t>provider.get_backend</a:t>
            </a:r>
            <a:r>
              <a:rPr lang="en-US" dirty="0"/>
              <a:t>("</a:t>
            </a:r>
            <a:r>
              <a:rPr lang="en-US" dirty="0" err="1"/>
              <a:t>ionq_simulator</a:t>
            </a:r>
            <a:r>
              <a:rPr lang="en-US" dirty="0"/>
              <a:t>", lang = ”native")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https://pypi.org/project/qiskit-ionq/0.3.0.dev1/</a:t>
            </a:r>
            <a:r>
              <a:rPr lang="en-US" dirty="0"/>
              <a:t> says need to use </a:t>
            </a:r>
            <a:r>
              <a:rPr lang="en-US" dirty="0" err="1"/>
              <a:t>qiskit</a:t>
            </a:r>
            <a:r>
              <a:rPr lang="en-US" dirty="0"/>
              <a:t>-terra&gt;=0.17.4 but this is likely already the case for us)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4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6567-48D8-8F4F-ACD0-3191A17C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Gates you can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501F-F3E0-0C4F-A411-9A4D7EC0C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qiskit_ionq.GPIGate</a:t>
            </a:r>
            <a:endParaRPr lang="en-US" dirty="0"/>
          </a:p>
          <a:p>
            <a:r>
              <a:rPr lang="en-US" dirty="0"/>
              <a:t>qiskit_ionq.GPI2Gate</a:t>
            </a:r>
          </a:p>
          <a:p>
            <a:r>
              <a:rPr lang="en-US" dirty="0" err="1"/>
              <a:t>qiskit_ionq.MSGate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https://qiskit.org/documentation/stubs/qiskit.circuit.library.MSGate.html</a:t>
            </a:r>
            <a:r>
              <a:rPr lang="en-US" dirty="0"/>
              <a:t>??? (I don’t think this is it- no documentation from </a:t>
            </a:r>
            <a:r>
              <a:rPr lang="en-US" dirty="0" err="1"/>
              <a:t>IonQ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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9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379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Accessing the IonQ back-end</vt:lpstr>
      <vt:lpstr>Running your first quantum program</vt:lpstr>
      <vt:lpstr>Qiskit on IonQ</vt:lpstr>
      <vt:lpstr>At the start of your notebook include</vt:lpstr>
      <vt:lpstr>For when the beta version works</vt:lpstr>
      <vt:lpstr>Gates you can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the IonQ back-end</dc:title>
  <dc:creator>Kai-Mei C Fu</dc:creator>
  <cp:lastModifiedBy>Kai-Mei C Fu</cp:lastModifiedBy>
  <cp:revision>4</cp:revision>
  <dcterms:created xsi:type="dcterms:W3CDTF">2022-05-09T15:53:26Z</dcterms:created>
  <dcterms:modified xsi:type="dcterms:W3CDTF">2022-05-09T20:01:38Z</dcterms:modified>
</cp:coreProperties>
</file>