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2" r:id="rId6"/>
    <p:sldId id="266" r:id="rId7"/>
    <p:sldId id="267" r:id="rId8"/>
    <p:sldId id="260" r:id="rId9"/>
    <p:sldId id="257" r:id="rId10"/>
    <p:sldId id="258" r:id="rId11"/>
    <p:sldId id="268" r:id="rId12"/>
    <p:sldId id="259" r:id="rId13"/>
    <p:sldId id="26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CC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21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3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8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6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9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1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9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9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5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0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7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BB5B-F630-43B0-9FE5-8C3574B7500B}" type="datetimeFigureOut">
              <a:rPr lang="id-ID" smtClean="0"/>
              <a:t>05/11/2017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85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d-ID" sz="7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generICT</a:t>
            </a:r>
            <a:endParaRPr lang="id-ID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tx1"/>
                </a:solidFill>
              </a:rPr>
              <a:t>Sprint 1:</a:t>
            </a:r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690215" y="490051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Iqbal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5445784"/>
            <a:ext cx="6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Umy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507645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Endah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700" y="544578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Hani</a:t>
            </a:r>
            <a:endParaRPr lang="id-ID" b="1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9678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6" y="4119558"/>
            <a:ext cx="82082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53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41280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155" y="5099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6" y="2420888"/>
            <a:ext cx="843185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9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55576" y="1700808"/>
            <a:ext cx="398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https://github.com/blinkbink/operkredit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241065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https://www.lucidchart.com/pages/uml/class-diagram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3172182"/>
            <a:ext cx="27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http://elearning2.uai.ac.id/</a:t>
            </a:r>
          </a:p>
        </p:txBody>
      </p:sp>
    </p:spTree>
    <p:extLst>
      <p:ext uri="{BB962C8B-B14F-4D97-AF65-F5344CB8AC3E}">
        <p14:creationId xmlns:p14="http://schemas.microsoft.com/office/powerpoint/2010/main" val="5499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Autofit/>
          </a:bodyPr>
          <a:lstStyle/>
          <a:p>
            <a:r>
              <a:rPr lang="id-ID" sz="8800" dirty="0" smtClean="0">
                <a:latin typeface="Franklin Gothic Demi Cond" panose="020B0706030402020204" pitchFamily="34" charset="0"/>
              </a:rPr>
              <a:t>USER STORIES</a:t>
            </a:r>
            <a:endParaRPr lang="id-ID" sz="88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8520" y="476672"/>
            <a:ext cx="9361040" cy="8640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--General User--</a:t>
            </a:r>
            <a:endParaRPr lang="id-ID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2617" y="2838813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Melihat General Home Page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1880" y="2838813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Pencarian product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966970" y="2838813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Rincian Product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4958858" y="4109359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Harga barang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6255002" y="412740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Sisa kredit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7551146" y="4137068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Kondisi 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907704" y="1844824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Mendaftar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3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23718" y="443282"/>
            <a:ext cx="9361040" cy="8640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--General User--</a:t>
            </a:r>
            <a:endParaRPr lang="id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24128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Verifikasi Akun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1691680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Mengoper Kredit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3707904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Mengambil Kredit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6609390" y="321297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Input barang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465877" y="3602716"/>
            <a:ext cx="2016224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Status transaksi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321297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Seleksi barang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5469137" y="3588918"/>
            <a:ext cx="2016224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 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428577" y="3200368"/>
            <a:ext cx="2127199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Profile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1422111" y="3588918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 Barang</a:t>
            </a:r>
            <a:endParaRPr lang="id-ID" dirty="0"/>
          </a:p>
        </p:txBody>
      </p:sp>
      <p:sp>
        <p:nvSpPr>
          <p:cNvPr id="14" name="Rounded Rectangle 13"/>
          <p:cNvSpPr/>
          <p:nvPr/>
        </p:nvSpPr>
        <p:spPr>
          <a:xfrm>
            <a:off x="2555776" y="3205110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 profile</a:t>
            </a:r>
            <a:endParaRPr lang="id-ID" dirty="0"/>
          </a:p>
        </p:txBody>
      </p:sp>
      <p:sp>
        <p:nvSpPr>
          <p:cNvPr id="15" name="Rounded Rectangle 14"/>
          <p:cNvSpPr/>
          <p:nvPr/>
        </p:nvSpPr>
        <p:spPr>
          <a:xfrm>
            <a:off x="539552" y="4005063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Metode pembayaran</a:t>
            </a:r>
            <a:endParaRPr lang="id-ID" dirty="0"/>
          </a:p>
        </p:txBody>
      </p:sp>
      <p:sp>
        <p:nvSpPr>
          <p:cNvPr id="16" name="Rounded Rectangle 15"/>
          <p:cNvSpPr/>
          <p:nvPr/>
        </p:nvSpPr>
        <p:spPr>
          <a:xfrm>
            <a:off x="3242815" y="4005062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Jadwal </a:t>
            </a:r>
            <a:endParaRPr lang="id-ID" dirty="0"/>
          </a:p>
        </p:txBody>
      </p:sp>
      <p:sp>
        <p:nvSpPr>
          <p:cNvPr id="17" name="Rounded Rectangle 16"/>
          <p:cNvSpPr/>
          <p:nvPr/>
        </p:nvSpPr>
        <p:spPr>
          <a:xfrm>
            <a:off x="5949882" y="4005063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42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--Tim Pengesahan--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923203"/>
            <a:ext cx="23428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Transaksi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2923202"/>
            <a:ext cx="312675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Penjadwalan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4398666"/>
            <a:ext cx="284353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Pengesahan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14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Relationship </a:t>
            </a:r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9973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4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Class 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21" y="1556792"/>
            <a:ext cx="4296157" cy="479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5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49080"/>
            <a:ext cx="8229600" cy="1143000"/>
          </a:xfrm>
        </p:spPr>
        <p:txBody>
          <a:bodyPr>
            <a:noAutofit/>
          </a:bodyPr>
          <a:lstStyle/>
          <a:p>
            <a:r>
              <a:rPr lang="id-ID" sz="8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OPERKREDIT.ID</a:t>
            </a:r>
            <a:endParaRPr lang="id-ID" sz="8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6" t="15120" r="29208" b="44891"/>
          <a:stretch/>
        </p:blipFill>
        <p:spPr>
          <a:xfrm>
            <a:off x="3131839" y="644205"/>
            <a:ext cx="3268247" cy="34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 Acceptance Testing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68791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88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generICT</vt:lpstr>
      <vt:lpstr>USER STORIES</vt:lpstr>
      <vt:lpstr>PowerPoint Presentation</vt:lpstr>
      <vt:lpstr>PowerPoint Presentation</vt:lpstr>
      <vt:lpstr>--Tim Pengesahan--</vt:lpstr>
      <vt:lpstr>Relationship Diagram</vt:lpstr>
      <vt:lpstr>Class Diagram</vt:lpstr>
      <vt:lpstr>OPERKREDIT.ID</vt:lpstr>
      <vt:lpstr>User Acceptance Testing</vt:lpstr>
      <vt:lpstr>User Acceptance Testing (continue)</vt:lpstr>
      <vt:lpstr>User Acceptance Testing (continue)</vt:lpstr>
      <vt:lpstr>PowerPoint Presentation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generICT</dc:title>
  <dc:creator>Mia</dc:creator>
  <cp:lastModifiedBy>Mia</cp:lastModifiedBy>
  <cp:revision>43</cp:revision>
  <dcterms:created xsi:type="dcterms:W3CDTF">2017-11-05T05:28:29Z</dcterms:created>
  <dcterms:modified xsi:type="dcterms:W3CDTF">2017-11-05T16:33:37Z</dcterms:modified>
</cp:coreProperties>
</file>