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3e54bd96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3e54bd9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3e54bd96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3e54bd9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48b01434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48b01434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48b01434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48b01434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48b014344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48b01434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48b01434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48b01434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48b01434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48b01434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48b0143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48b0143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Blink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Speed - </a:t>
            </a:r>
            <a:r>
              <a:rPr lang="en"/>
              <a:t>1.4 Per Block Size and Time</a:t>
            </a:r>
            <a:endParaRPr/>
          </a:p>
        </p:txBody>
      </p:sp>
      <p:pic>
        <p:nvPicPr>
          <p:cNvPr id="61" name="Google Shape;61;p13"/>
          <p:cNvPicPr preferRelativeResize="0"/>
          <p:nvPr/>
        </p:nvPicPr>
        <p:blipFill>
          <a:blip r:embed="rId3">
            <a:alphaModFix/>
          </a:blip>
          <a:stretch>
            <a:fillRect/>
          </a:stretch>
        </p:blipFill>
        <p:spPr>
          <a:xfrm>
            <a:off x="7404125" y="681500"/>
            <a:ext cx="959700" cy="1108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Blink Time (Block Time)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Why it is called as Blink time is the interval is calculated only from the first transaction arrival to last transaction excluding the initial spaces. But can be called as Blink time</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Blink time is </a:t>
            </a:r>
            <a:r>
              <a:rPr lang="en" sz="1900">
                <a:solidFill>
                  <a:schemeClr val="accent1"/>
                </a:solidFill>
              </a:rPr>
              <a:t>expressed</a:t>
            </a:r>
            <a:r>
              <a:rPr lang="en" sz="1900">
                <a:solidFill>
                  <a:schemeClr val="accent1"/>
                </a:solidFill>
              </a:rPr>
              <a:t> in legates. The total legates can be individually identified for individual </a:t>
            </a:r>
            <a:r>
              <a:rPr lang="en" sz="1900">
                <a:solidFill>
                  <a:schemeClr val="accent1"/>
                </a:solidFill>
              </a:rPr>
              <a:t>producer</a:t>
            </a:r>
            <a:r>
              <a:rPr lang="en" sz="1900">
                <a:solidFill>
                  <a:schemeClr val="accent1"/>
                </a:solidFill>
              </a:rPr>
              <a:t> blocks using IHR</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Hence the total hashes in a hash-</a:t>
            </a:r>
            <a:r>
              <a:rPr lang="en" sz="1900">
                <a:solidFill>
                  <a:schemeClr val="accent1"/>
                </a:solidFill>
              </a:rPr>
              <a:t>sequence</a:t>
            </a:r>
            <a:r>
              <a:rPr lang="en" sz="1900">
                <a:solidFill>
                  <a:schemeClr val="accent1"/>
                </a:solidFill>
              </a:rPr>
              <a:t> represents the blink-time</a:t>
            </a:r>
            <a:endParaRPr sz="19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Blink Time needs to be competitive, exhaustive and challenging</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Hence, the blink time is found by taking the median value in legates of n-2 epoch</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All of 10,000 blocks time in legates are taken from the n-2 epoch to find the median value</a:t>
            </a:r>
            <a:endParaRPr sz="1900">
              <a:solidFill>
                <a:schemeClr val="accent1"/>
              </a:solidFill>
            </a:endParaRPr>
          </a:p>
        </p:txBody>
      </p:sp>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Blink Time (Block Time)</a:t>
            </a:r>
            <a:endParaRPr/>
          </a:p>
        </p:txBody>
      </p:sp>
      <p:pic>
        <p:nvPicPr>
          <p:cNvPr id="74" name="Google Shape;74;p15"/>
          <p:cNvPicPr preferRelativeResize="0"/>
          <p:nvPr/>
        </p:nvPicPr>
        <p:blipFill>
          <a:blip r:embed="rId3">
            <a:alphaModFix/>
          </a:blip>
          <a:stretch>
            <a:fillRect/>
          </a:stretch>
        </p:blipFill>
        <p:spPr>
          <a:xfrm>
            <a:off x="1160888" y="4416475"/>
            <a:ext cx="6822246" cy="269825"/>
          </a:xfrm>
          <a:prstGeom prst="rect">
            <a:avLst/>
          </a:prstGeom>
          <a:noFill/>
          <a:ln>
            <a:noFill/>
          </a:ln>
        </p:spPr>
      </p:pic>
      <p:pic>
        <p:nvPicPr>
          <p:cNvPr id="75" name="Google Shape;75;p15"/>
          <p:cNvPicPr preferRelativeResize="0"/>
          <p:nvPr/>
        </p:nvPicPr>
        <p:blipFill>
          <a:blip r:embed="rId4">
            <a:alphaModFix/>
          </a:blip>
          <a:stretch>
            <a:fillRect/>
          </a:stretch>
        </p:blipFill>
        <p:spPr>
          <a:xfrm>
            <a:off x="2311462" y="3340600"/>
            <a:ext cx="4521077" cy="79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Checkmate in Blink Time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chemeClr val="accent1"/>
              </a:buClr>
              <a:buSzPts val="1900"/>
              <a:buChar char="●"/>
            </a:pPr>
            <a:r>
              <a:rPr lang="en" sz="1900">
                <a:solidFill>
                  <a:schemeClr val="accent1"/>
                </a:solidFill>
              </a:rPr>
              <a:t>Nodes can attach more transactions in shorter blink time to generate rewards quickly.</a:t>
            </a:r>
            <a:endParaRPr sz="1900">
              <a:solidFill>
                <a:schemeClr val="accent1"/>
              </a:solidFill>
            </a:endParaRPr>
          </a:p>
          <a:p>
            <a:pPr indent="-349250" lvl="0" marL="457200" rtl="0" algn="l">
              <a:lnSpc>
                <a:spcPct val="130000"/>
              </a:lnSpc>
              <a:spcBef>
                <a:spcPts val="0"/>
              </a:spcBef>
              <a:spcAft>
                <a:spcPts val="0"/>
              </a:spcAft>
              <a:buClr>
                <a:schemeClr val="accent1"/>
              </a:buClr>
              <a:buSzPts val="1900"/>
              <a:buChar char="●"/>
            </a:pPr>
            <a:r>
              <a:rPr lang="en" sz="1900">
                <a:solidFill>
                  <a:schemeClr val="accent1"/>
                </a:solidFill>
              </a:rPr>
              <a:t>When nodes get greedy and produce blinks in lesser legates than the determined blink-time for that epoch, the next epoch shall have a decreased blink-time increasing the hardware requirements to validate transactions much faster in a sub-second period. </a:t>
            </a:r>
            <a:endParaRPr sz="1900">
              <a:solidFill>
                <a:schemeClr val="accent1"/>
              </a:solidFill>
            </a:endParaRPr>
          </a:p>
          <a:p>
            <a:pPr indent="-349250" lvl="0" marL="457200" rtl="0" algn="l">
              <a:lnSpc>
                <a:spcPct val="130000"/>
              </a:lnSpc>
              <a:spcBef>
                <a:spcPts val="0"/>
              </a:spcBef>
              <a:spcAft>
                <a:spcPts val="0"/>
              </a:spcAft>
              <a:buClr>
                <a:schemeClr val="accent1"/>
              </a:buClr>
              <a:buSzPts val="1900"/>
              <a:buChar char="●"/>
            </a:pPr>
            <a:r>
              <a:rPr lang="en" sz="1900">
                <a:solidFill>
                  <a:schemeClr val="accent1"/>
                </a:solidFill>
              </a:rPr>
              <a:t>When blink-time reduces, block producers tumble and produce blinks with a penalty/slashing on the fees.</a:t>
            </a:r>
            <a:endParaRPr sz="1900">
              <a:solidFill>
                <a:schemeClr val="accent1"/>
              </a:solidFill>
            </a:endParaRPr>
          </a:p>
          <a:p>
            <a:pPr indent="-349250" lvl="0" marL="457200" rtl="0" algn="l">
              <a:lnSpc>
                <a:spcPct val="130000"/>
              </a:lnSpc>
              <a:spcBef>
                <a:spcPts val="0"/>
              </a:spcBef>
              <a:spcAft>
                <a:spcPts val="0"/>
              </a:spcAft>
              <a:buClr>
                <a:schemeClr val="accent1"/>
              </a:buClr>
              <a:buSzPts val="1900"/>
              <a:buChar char="●"/>
            </a:pPr>
            <a:r>
              <a:rPr lang="en" sz="1900">
                <a:solidFill>
                  <a:schemeClr val="accent1"/>
                </a:solidFill>
              </a:rPr>
              <a:t>Hence nodes should produce blinks in proper time, not less, not far</a:t>
            </a:r>
            <a:endParaRPr sz="19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Genesis Blink Time</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For genesis epochs n-2, n-1, n - the blink time is set at a constant of 325 ms to generate 3 blocks per </a:t>
            </a:r>
            <a:r>
              <a:rPr lang="en" sz="1900">
                <a:solidFill>
                  <a:schemeClr val="accent1"/>
                </a:solidFill>
              </a:rPr>
              <a:t>second</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The block size is generated by the </a:t>
            </a:r>
            <a:r>
              <a:rPr lang="en" sz="1900">
                <a:solidFill>
                  <a:schemeClr val="accent1"/>
                </a:solidFill>
              </a:rPr>
              <a:t>bootstrap</a:t>
            </a:r>
            <a:r>
              <a:rPr lang="en" sz="1900">
                <a:solidFill>
                  <a:schemeClr val="accent1"/>
                </a:solidFill>
              </a:rPr>
              <a:t> nodes</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Blink time is given in legates. Where each legate is equal to each second</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After the genesis epochs, the blinktime will be variable according to the parameters</a:t>
            </a:r>
            <a:endParaRPr sz="19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Genesis Blink Time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For genesis epochs n-2, n-1, n - the blink time is set at a constant of 325 ms to generate 3 blocks per second</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The block size is generated by the bootstrap nodes</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Blink time is given in legates. Where each legate is equal to each second</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After the genesis epochs, the blinktime will be variable according to the parameters</a:t>
            </a:r>
            <a:endParaRPr sz="19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 Block Size</a:t>
            </a:r>
            <a:endParaRPr/>
          </a:p>
        </p:txBody>
      </p:sp>
      <p:sp>
        <p:nvSpPr>
          <p:cNvPr id="99" name="Google Shape;99;p19"/>
          <p:cNvSpPr txBox="1"/>
          <p:nvPr>
            <p:ph idx="1" type="body"/>
          </p:nvPr>
        </p:nvSpPr>
        <p:spPr>
          <a:xfrm>
            <a:off x="311700" y="1152475"/>
            <a:ext cx="8520600" cy="2068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From the Max Block Size / Per sec and Blink Time, the Per block size is calculated</a:t>
            </a:r>
            <a:endParaRPr sz="1900">
              <a:solidFill>
                <a:schemeClr val="accent1"/>
              </a:solidFill>
            </a:endParaRPr>
          </a:p>
        </p:txBody>
      </p:sp>
      <p:pic>
        <p:nvPicPr>
          <p:cNvPr id="100" name="Google Shape;100;p19"/>
          <p:cNvPicPr preferRelativeResize="0"/>
          <p:nvPr/>
        </p:nvPicPr>
        <p:blipFill>
          <a:blip r:embed="rId3">
            <a:alphaModFix/>
          </a:blip>
          <a:stretch>
            <a:fillRect/>
          </a:stretch>
        </p:blipFill>
        <p:spPr>
          <a:xfrm>
            <a:off x="2179888" y="2121852"/>
            <a:ext cx="4784225" cy="899800"/>
          </a:xfrm>
          <a:prstGeom prst="rect">
            <a:avLst/>
          </a:prstGeom>
          <a:noFill/>
          <a:ln>
            <a:noFill/>
          </a:ln>
        </p:spPr>
      </p:pic>
      <p:sp>
        <p:nvSpPr>
          <p:cNvPr id="101" name="Google Shape;101;p19"/>
          <p:cNvSpPr txBox="1"/>
          <p:nvPr>
            <p:ph idx="1" type="body"/>
          </p:nvPr>
        </p:nvSpPr>
        <p:spPr>
          <a:xfrm>
            <a:off x="201950" y="3426825"/>
            <a:ext cx="8520600" cy="10425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The Block Size is given in </a:t>
            </a:r>
            <a:r>
              <a:rPr b="1" lang="en" sz="1900">
                <a:solidFill>
                  <a:schemeClr val="accent1"/>
                </a:solidFill>
              </a:rPr>
              <a:t>bits</a:t>
            </a:r>
            <a:r>
              <a:rPr lang="en" sz="1900">
                <a:solidFill>
                  <a:schemeClr val="accent1"/>
                </a:solidFill>
              </a:rPr>
              <a:t>, the block time in </a:t>
            </a:r>
            <a:r>
              <a:rPr b="1" lang="en" sz="1900">
                <a:solidFill>
                  <a:schemeClr val="accent1"/>
                </a:solidFill>
              </a:rPr>
              <a:t>legates. </a:t>
            </a:r>
            <a:r>
              <a:rPr lang="en" sz="1900">
                <a:solidFill>
                  <a:schemeClr val="accent1"/>
                </a:solidFill>
              </a:rPr>
              <a:t>Hence the producer shall produce block in given criteria or lesser. </a:t>
            </a:r>
            <a:endParaRPr sz="19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 1.5 Blinkcoin &amp; Hash Rewards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