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Proxima Nova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21" Type="http://schemas.openxmlformats.org/officeDocument/2006/relationships/font" Target="fonts/Lato-boldItalic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5b506035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5b506035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7379c75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7379c75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5b506035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5b506035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Blink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Proof of Choice - 2.0 Introduction</a:t>
            </a:r>
            <a:endParaRPr sz="25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325" y="994850"/>
            <a:ext cx="959700" cy="11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Proof of Choice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7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➔"/>
            </a:pPr>
            <a:r>
              <a:rPr lang="en" sz="1700">
                <a:solidFill>
                  <a:srgbClr val="434343"/>
                </a:solidFill>
              </a:rPr>
              <a:t>Base Layer of Tri-Consensus Layer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➔"/>
            </a:pPr>
            <a:r>
              <a:rPr lang="en" sz="1700">
                <a:solidFill>
                  <a:srgbClr val="434343"/>
                </a:solidFill>
              </a:rPr>
              <a:t>Modified Delegated Proof of Stake which brings decentralized pool-less retail non-cutodial staking system 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➔"/>
            </a:pPr>
            <a:r>
              <a:rPr lang="en" sz="1700">
                <a:solidFill>
                  <a:srgbClr val="434343"/>
                </a:solidFill>
              </a:rPr>
              <a:t>Blocks are staked individually instead of fixed deposit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➔"/>
            </a:pPr>
            <a:r>
              <a:rPr lang="en" sz="1700">
                <a:solidFill>
                  <a:srgbClr val="434343"/>
                </a:solidFill>
              </a:rPr>
              <a:t>Brings Non-Native transaction fees possible. Users can pay in transaction token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➔"/>
            </a:pPr>
            <a:r>
              <a:rPr lang="en" sz="1700">
                <a:solidFill>
                  <a:srgbClr val="434343"/>
                </a:solidFill>
              </a:rPr>
              <a:t>Brings Independant throughput (tps) per token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➔"/>
            </a:pPr>
            <a:r>
              <a:rPr lang="en" sz="1700">
                <a:solidFill>
                  <a:srgbClr val="434343"/>
                </a:solidFill>
              </a:rPr>
              <a:t>Brings Monetary Policy and Slash rewards</a:t>
            </a: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663" y="554850"/>
            <a:ext cx="7430677" cy="403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4294967295" type="body"/>
          </p:nvPr>
        </p:nvSpPr>
        <p:spPr>
          <a:xfrm>
            <a:off x="641200" y="2571750"/>
            <a:ext cx="76887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Next : 2.1 Producers Arrival </a:t>
            </a:r>
            <a:endParaRPr sz="2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