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f0c023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f0c023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bf0c023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bf0c023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bf0c023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bf0c023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5be3f8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5be3f8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be3f85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5be3f85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5be3f85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5be3f85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- 2.1 Producers Arrival</a:t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for Speed and </a:t>
            </a:r>
            <a:r>
              <a:rPr lang="en"/>
              <a:t>Decentralization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Blinkchain has two objectives that offer better decentralization and network speed without centralizing resources to satisfy requirement criteria,</a:t>
            </a:r>
            <a:endParaRPr sz="2300">
              <a:solidFill>
                <a:srgbClr val="434343"/>
              </a:solidFill>
            </a:endParaRPr>
          </a:p>
          <a:p>
            <a:pPr indent="-330835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300">
                <a:solidFill>
                  <a:srgbClr val="434343"/>
                </a:solidFill>
              </a:rPr>
              <a:t>To bring competition among new and existing nodes </a:t>
            </a:r>
            <a:endParaRPr sz="2300">
              <a:solidFill>
                <a:srgbClr val="434343"/>
              </a:solidFill>
            </a:endParaRPr>
          </a:p>
          <a:p>
            <a:pPr indent="-3308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300">
                <a:solidFill>
                  <a:srgbClr val="434343"/>
                </a:solidFill>
              </a:rPr>
              <a:t>To maximally decentralize the chain without losing transaction-throughput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740225"/>
            <a:ext cx="4857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59075"/>
            <a:ext cx="76887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Blinkchain balances both dilemmas by increasing the requirement to join the network - similar to bitcoin’s hash-rate and kicks producer nodes which are unfit for the network’s required throughput by conducting a vote of confidence. </a:t>
            </a:r>
            <a:endParaRPr sz="2300">
              <a:solidFill>
                <a:srgbClr val="434343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300">
                <a:solidFill>
                  <a:srgbClr val="434343"/>
                </a:solidFill>
              </a:rPr>
              <a:t>Blinkchain attains speed and decentralization in balance by </a:t>
            </a:r>
            <a:endParaRPr sz="2300">
              <a:solidFill>
                <a:srgbClr val="434343"/>
              </a:solidFill>
            </a:endParaRPr>
          </a:p>
          <a:p>
            <a:pPr indent="-35274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300">
                <a:solidFill>
                  <a:srgbClr val="434343"/>
                </a:solidFill>
              </a:rPr>
              <a:t>increasing requirements, encouraging nodes to join, </a:t>
            </a:r>
            <a:endParaRPr sz="2300">
              <a:solidFill>
                <a:srgbClr val="434343"/>
              </a:solidFill>
            </a:endParaRPr>
          </a:p>
          <a:p>
            <a:pPr indent="-35274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300">
                <a:solidFill>
                  <a:srgbClr val="434343"/>
                </a:solidFill>
              </a:rPr>
              <a:t>and kicks un-fit nodes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to Join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Requirement are categorized into two,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To join producer cluster - Mean Value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To produce blocks - Median Value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13" y="3439552"/>
            <a:ext cx="6403123" cy="1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Join - Production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On every n epoch, the Proof-of-Choice is conducted for the next n+1 epoch.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New producer nodes are only accepted at a certain interval of time when the slot opens for new nodes to join the producer-cluster.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Before accepting new nodes to join the network, there’ll be a purge event known as vote of confidence which will kick un-fit nodes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nodes are required to submit a proof of requirement i.e., the primary requirement (mean value)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Requirement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For a certain time interval in block-height, new nodes can provide their proofs to join the clusters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925" y="3164299"/>
            <a:ext cx="3264325" cy="6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162" y="4171525"/>
            <a:ext cx="3264325" cy="32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Increase in requirement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Only better nodes can participate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Competition among nodes, with better participation each time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Mean Value = Average Value. Hence it increases on every node’s arrival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2.2 Vote of Confidence (Exit) 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