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Proxima Nov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ProximaNova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b50603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b50603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5bf266a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5bf266a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5bf266a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5bf266a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5bf266a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5bf266a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5bf266a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5bf266a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5b50603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5b50603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Proof of Choice - 2.2 Vote of Confidence (Exit)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25" y="99485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of Confidence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</a:rPr>
              <a:t>Vote of confidence - a statement or action that shows continuing support and approval for someone.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</a:rPr>
              <a:t>In blinkchain vote of confidence procedure allows block-producer nodes to show continued support for the existing nodes in the cluster.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</a:rPr>
              <a:t>In Blinkchain, the difficulty rate is the bandwidth</a:t>
            </a:r>
            <a:endParaRPr sz="1900">
              <a:solidFill>
                <a:srgbClr val="434343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</a:rPr>
              <a:t>Elimination of Nodes, Increase in Difficulty rate, Increase in throughput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elimination happens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Vote of Confidence is done before, the arrival of new nodes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A Mean value (Average) is taken from the currently available nodes bandwidths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Nodes below the average value are subjected to undergo a Vote of Confidence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Voting - Rate of elimination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To automate the procedure of voting and save decentralization, we give complete </a:t>
            </a:r>
            <a:r>
              <a:rPr lang="en" sz="1900">
                <a:solidFill>
                  <a:srgbClr val="434343"/>
                </a:solidFill>
              </a:rPr>
              <a:t>independence</a:t>
            </a:r>
            <a:r>
              <a:rPr lang="en" sz="1900">
                <a:solidFill>
                  <a:srgbClr val="434343"/>
                </a:solidFill>
              </a:rPr>
              <a:t> to Node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Current Producer nodes can set up their x percentage below the average (mean value) in which they can post their vote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Minimum their percentage maximum the network’s decentralization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Elimination Results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To get kicked, the nodes below the average mean value receives the votes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Only the vote weight of nodes </a:t>
            </a:r>
            <a:r>
              <a:rPr lang="en" sz="1900">
                <a:solidFill>
                  <a:srgbClr val="434343"/>
                </a:solidFill>
              </a:rPr>
              <a:t>which</a:t>
            </a:r>
            <a:r>
              <a:rPr lang="en" sz="1900">
                <a:solidFill>
                  <a:srgbClr val="434343"/>
                </a:solidFill>
              </a:rPr>
              <a:t> are more than 51% of the sum of all bandwidth shall be kicked out for production.</a:t>
            </a:r>
            <a:endParaRPr sz="1900">
              <a:solidFill>
                <a:srgbClr val="434343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163" y="4186425"/>
            <a:ext cx="3923675" cy="4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of Nodes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Nodes which received votes but didn't achieve the 51% consensus shall continue as a block-producer node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Superior nodes above the mean value shall be continued for the block producer election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After the Vote of Confidence, the slot opens for arrival of new nodes. The kicked out nodes if provided the proof-of-requirement, shall be again admitted to join the producer cluster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641200" y="2571750"/>
            <a:ext cx="768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Next : 2.3 </a:t>
            </a: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Predictability</a:t>
            </a: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of Nodes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