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Proxima Nov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5b50603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5b50603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5c7fd746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5c7fd746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5c7fd746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5c7fd746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5c7fd746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5c7fd746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5b50603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5b50603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Blink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Proof of Choice - 2.3 Predictability of Nodes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325" y="994850"/>
            <a:ext cx="959700" cy="11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Proof of Choice establishes the cluster for every epoch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Cluster represents the pack of producer nodes who are eligible to participate in the election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Arrival and Exit of nodes directly influences the security, decentralization and speed of the network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Predictability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Nodes can predict the spread and act accordingly for higher chances of block production by analyzing the current state of producer nodes.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Standard Deviation of all currently available nodes bandwidth tells us the future/predictability of block production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Standard Deviation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An increased S.D spread denotes a higher amount of H nodes in the cluster yielding a higher mean and median value which allocates more blocks for the high-efficiency nodes.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100" y="3952275"/>
            <a:ext cx="2555800" cy="3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Decreased</a:t>
            </a:r>
            <a:r>
              <a:rPr lang="en"/>
              <a:t> Standard Deviation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A decrease in S.D is achieved by the arrival of more O nodes - which has surpassed the requirement to join the cluster.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When S.D decreases H node's block-production rate is decreased and provided to O nodes, hence the H nodes always strive to keep S.D higher. 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This can result in a faster throughput for the blinkchain network</a:t>
            </a:r>
            <a:endParaRPr sz="1700">
              <a:solidFill>
                <a:srgbClr val="434343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212" y="4339975"/>
            <a:ext cx="2973575" cy="3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641200" y="2571750"/>
            <a:ext cx="7688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Next : 2.4 Block Producer Election</a:t>
            </a:r>
            <a:endParaRPr sz="2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