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5f8ceff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5f8ceff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5f8ceff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5f8ceff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554f47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554f47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f554f47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f554f47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5f8cef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5f8cef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5f8ceff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5f8ceff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5f8ceff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5f8ceff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f8ceff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f8ceff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5f8ceff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5f8ceff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- 2.4 Block Producer Election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++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Benefit is a positive remark given for notifying dishonest nodes by attaching the Kamikaze snip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Benefit is a temporary remark, carries a 7% weight which will be exactly similar to subtracting the dishonest node’s weightage and providing it to the reporter.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Benefits are kept temporary to incentivize nodes to carry out their job of finding colluded nodes at current epochs</a:t>
            </a:r>
            <a:endParaRPr sz="17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66050" y="1329125"/>
            <a:ext cx="76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 ++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5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10"/>
              <a:buChar char="●"/>
            </a:pPr>
            <a:r>
              <a:rPr lang="en" sz="1810">
                <a:solidFill>
                  <a:srgbClr val="434343"/>
                </a:solidFill>
              </a:rPr>
              <a:t>Extras are given by native on-chain protocol s accepted in consensus for incentivizing nodes by </a:t>
            </a:r>
            <a:r>
              <a:rPr lang="en" sz="1810">
                <a:solidFill>
                  <a:srgbClr val="434343"/>
                </a:solidFill>
              </a:rPr>
              <a:t>increasing</a:t>
            </a:r>
            <a:r>
              <a:rPr lang="en" sz="1810">
                <a:solidFill>
                  <a:srgbClr val="434343"/>
                </a:solidFill>
              </a:rPr>
              <a:t> their maximum achievable production rate</a:t>
            </a:r>
            <a:endParaRPr sz="1810">
              <a:solidFill>
                <a:srgbClr val="434343"/>
              </a:solidFill>
            </a:endParaRPr>
          </a:p>
          <a:p>
            <a:pPr indent="-3435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10"/>
              <a:buChar char="●"/>
            </a:pPr>
            <a:r>
              <a:rPr lang="en" sz="1810">
                <a:solidFill>
                  <a:srgbClr val="434343"/>
                </a:solidFill>
              </a:rPr>
              <a:t>Eg : Blink Oracles that assists the </a:t>
            </a:r>
            <a:r>
              <a:rPr lang="en" sz="1810">
                <a:solidFill>
                  <a:srgbClr val="434343"/>
                </a:solidFill>
              </a:rPr>
              <a:t>blinkchain in taking the market prices, incentivizes nodes by offering extra weightage</a:t>
            </a:r>
            <a:endParaRPr sz="18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2.5 Production Rate &amp; Allocation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Commencing the Election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73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28"/>
              <a:buChar char="●"/>
            </a:pPr>
            <a:r>
              <a:rPr lang="en" sz="2027">
                <a:solidFill>
                  <a:srgbClr val="434343"/>
                </a:solidFill>
              </a:rPr>
              <a:t>The election starts once after the new nodes arrive</a:t>
            </a:r>
            <a:endParaRPr sz="2027">
              <a:solidFill>
                <a:srgbClr val="434343"/>
              </a:solidFill>
            </a:endParaRPr>
          </a:p>
          <a:p>
            <a:pPr indent="-3573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28"/>
              <a:buChar char="●"/>
            </a:pPr>
            <a:r>
              <a:rPr lang="en" sz="2027">
                <a:solidFill>
                  <a:srgbClr val="434343"/>
                </a:solidFill>
              </a:rPr>
              <a:t>This Block Producer election basic requirement is the Median Bandwidth - secondary requirement</a:t>
            </a:r>
            <a:endParaRPr sz="2027">
              <a:solidFill>
                <a:srgbClr val="434343"/>
              </a:solidFill>
            </a:endParaRPr>
          </a:p>
          <a:p>
            <a:pPr indent="-3573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28"/>
              <a:buChar char="●"/>
            </a:pPr>
            <a:r>
              <a:rPr lang="en" sz="2027">
                <a:solidFill>
                  <a:srgbClr val="434343"/>
                </a:solidFill>
              </a:rPr>
              <a:t>When a node surpasses the secondary requirement it can be called a block contestant or an election candidate.</a:t>
            </a:r>
            <a:endParaRPr sz="202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Weighting Parameters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Each node shall have its weight based on its operation after joining the network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These weights are added and each node’s weight shall define the number of blocks each node can produce in an epoch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After the total number of blocks a node can produce is calculated it is then assigned randomly in a predictable algorithm to a packet height/block height</a:t>
            </a:r>
            <a:endParaRPr sz="17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80250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Bandwidth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Null Packets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Time-outs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Dishonesty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Age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Benefit</a:t>
            </a:r>
            <a:endParaRPr sz="1510">
              <a:solidFill>
                <a:srgbClr val="434343"/>
              </a:solidFill>
            </a:endParaRPr>
          </a:p>
          <a:p>
            <a:pPr indent="-3244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10"/>
              <a:buChar char="●"/>
            </a:pPr>
            <a:r>
              <a:rPr lang="en" sz="1510">
                <a:solidFill>
                  <a:srgbClr val="434343"/>
                </a:solidFill>
              </a:rPr>
              <a:t>Extras</a:t>
            </a:r>
            <a:endParaRPr sz="15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 ++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2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10"/>
              <a:buChar char="●"/>
            </a:pPr>
            <a:r>
              <a:rPr lang="en" sz="2010">
                <a:solidFill>
                  <a:srgbClr val="434343"/>
                </a:solidFill>
              </a:rPr>
              <a:t>Bandwidths are given in bits/sec for the election and it can be taken to calculate the weight as well. </a:t>
            </a:r>
            <a:endParaRPr sz="2010">
              <a:solidFill>
                <a:srgbClr val="434343"/>
              </a:solidFill>
            </a:endParaRPr>
          </a:p>
          <a:p>
            <a:pPr indent="-3562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10"/>
              <a:buChar char="●"/>
            </a:pPr>
            <a:r>
              <a:rPr lang="en" sz="2010">
                <a:solidFill>
                  <a:srgbClr val="434343"/>
                </a:solidFill>
              </a:rPr>
              <a:t>Here during weight calculation, the bandwidth weight is taken in total bits per second.</a:t>
            </a:r>
            <a:endParaRPr sz="2010">
              <a:solidFill>
                <a:srgbClr val="434343"/>
              </a:solidFill>
            </a:endParaRPr>
          </a:p>
          <a:p>
            <a:pPr indent="-3562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10"/>
              <a:buChar char="●"/>
            </a:pPr>
            <a:r>
              <a:rPr lang="en" sz="2010">
                <a:solidFill>
                  <a:srgbClr val="434343"/>
                </a:solidFill>
              </a:rPr>
              <a:t>It’s taken for every epoch</a:t>
            </a:r>
            <a:endParaRPr sz="20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Packets </a:t>
            </a:r>
            <a:r>
              <a:rPr lang="en"/>
              <a:t>--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Negative remark which affects next epoch production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Time-out refers to the delay or loosing the Proof of Speed competition which requires nodes to transmit first snip of x bits in n time.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It shows a nodes </a:t>
            </a:r>
            <a:r>
              <a:rPr lang="en" sz="1800">
                <a:solidFill>
                  <a:srgbClr val="434343"/>
                </a:solidFill>
              </a:rPr>
              <a:t>incompetence. Null-Packets carry a weight equal to 1.5% of blink-median (Median Bandwidth)</a:t>
            </a:r>
            <a:r>
              <a:rPr lang="en" sz="1800">
                <a:solidFill>
                  <a:srgbClr val="434343"/>
                </a:solidFill>
              </a:rPr>
              <a:t> 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Time-outs - -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5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10"/>
              <a:buChar char="●"/>
            </a:pPr>
            <a:r>
              <a:rPr lang="en" sz="1810">
                <a:solidFill>
                  <a:srgbClr val="434343"/>
                </a:solidFill>
              </a:rPr>
              <a:t>Time-outs represent a producer’s allocated blink-block and doesn’t transmit the last snip - coinbase snip</a:t>
            </a:r>
            <a:endParaRPr sz="1810">
              <a:solidFill>
                <a:srgbClr val="434343"/>
              </a:solidFill>
            </a:endParaRPr>
          </a:p>
          <a:p>
            <a:pPr indent="-3435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10"/>
              <a:buChar char="●"/>
            </a:pPr>
            <a:r>
              <a:rPr lang="en" sz="1810">
                <a:solidFill>
                  <a:srgbClr val="434343"/>
                </a:solidFill>
              </a:rPr>
              <a:t>Timeouts carry a weight equal to 0.5% of blink-median of the epoch in bits.</a:t>
            </a:r>
            <a:endParaRPr sz="1810">
              <a:solidFill>
                <a:srgbClr val="434343"/>
              </a:solidFill>
            </a:endParaRPr>
          </a:p>
          <a:p>
            <a:pPr indent="-3435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10"/>
              <a:buChar char="●"/>
            </a:pPr>
            <a:r>
              <a:rPr lang="en" sz="1610">
                <a:solidFill>
                  <a:srgbClr val="434343"/>
                </a:solidFill>
              </a:rPr>
              <a:t>Nodes should </a:t>
            </a:r>
            <a:r>
              <a:rPr lang="en" sz="1610">
                <a:solidFill>
                  <a:srgbClr val="434343"/>
                </a:solidFill>
              </a:rPr>
              <a:t>buy extra bandwidth to maintain its maximum achievable production rate. Hence it is an indirect capital penalty</a:t>
            </a:r>
            <a:endParaRPr sz="181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Dishonesty </a:t>
            </a:r>
            <a:r>
              <a:rPr lang="en"/>
              <a:t>--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Dishonesty is a permanent negative remark added to the node’s identification if the producer acts malicious i.e., against the consensus rules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This summarizes that the dishonest weightage permanently reduces the bandwidth of the node and cannot be recovered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Dishonest parameters carry a weight equal to 7% of blink-median of the epoch in bits.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++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Age is a positive remark given for appreciation for honesty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An incentive for maintaining a perfect track record of producing blocks calculated from the time the node initiates its service.</a:t>
            </a:r>
            <a:endParaRPr sz="1710">
              <a:solidFill>
                <a:srgbClr val="434343"/>
              </a:solidFill>
            </a:endParaRPr>
          </a:p>
          <a:p>
            <a:pPr indent="-3371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10"/>
              <a:buChar char="●"/>
            </a:pPr>
            <a:r>
              <a:rPr lang="en" sz="1710">
                <a:solidFill>
                  <a:srgbClr val="434343"/>
                </a:solidFill>
              </a:rPr>
              <a:t>Age is a two-way incentive, Validators can add a weight of 3% of blink-median of the epoch in bits when a node does 100% </a:t>
            </a:r>
            <a:r>
              <a:rPr lang="en" sz="1710">
                <a:solidFill>
                  <a:srgbClr val="434343"/>
                </a:solidFill>
              </a:rPr>
              <a:t>success</a:t>
            </a:r>
            <a:r>
              <a:rPr lang="en" sz="1710">
                <a:solidFill>
                  <a:srgbClr val="434343"/>
                </a:solidFill>
              </a:rPr>
              <a:t> rate in the epoch and decrease 3% of blink-median if not. Only 9 times it can be incremented. Age weight =&gt; 0</a:t>
            </a:r>
            <a:endParaRPr sz="17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