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Proxima Nova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5b506035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5b506035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fa7b0b0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fa7b0b0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8790241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8790241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8790241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8790241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5b50603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5b50603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Blink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Proof of Choice - 2.5 Production Rate &amp; Allocation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325" y="994850"/>
            <a:ext cx="959700" cy="11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Rate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38"/>
              <a:buChar char="●"/>
            </a:pPr>
            <a:r>
              <a:rPr lang="en" sz="1637">
                <a:solidFill>
                  <a:srgbClr val="434343"/>
                </a:solidFill>
              </a:rPr>
              <a:t>Production rate represents how much max blocks a node can produce in an epoch</a:t>
            </a:r>
            <a:endParaRPr sz="1637">
              <a:solidFill>
                <a:srgbClr val="434343"/>
              </a:solidFill>
            </a:endParaRPr>
          </a:p>
          <a:p>
            <a:pPr indent="-332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38"/>
              <a:buChar char="●"/>
            </a:pPr>
            <a:r>
              <a:rPr lang="en" sz="1637">
                <a:solidFill>
                  <a:srgbClr val="434343"/>
                </a:solidFill>
              </a:rPr>
              <a:t>Each node’s weight shall be calculated by </a:t>
            </a:r>
            <a:r>
              <a:rPr lang="en" sz="1637">
                <a:solidFill>
                  <a:srgbClr val="434343"/>
                </a:solidFill>
              </a:rPr>
              <a:t>summing up all of its available weight</a:t>
            </a:r>
            <a:endParaRPr sz="1637">
              <a:solidFill>
                <a:srgbClr val="434343"/>
              </a:solidFill>
            </a:endParaRPr>
          </a:p>
          <a:p>
            <a:pPr indent="-332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38"/>
              <a:buChar char="●"/>
            </a:pPr>
            <a:r>
              <a:rPr lang="en" sz="1637">
                <a:solidFill>
                  <a:srgbClr val="434343"/>
                </a:solidFill>
              </a:rPr>
              <a:t>After the Production Rate percentage - which represents the node’s percentage from all of contesting nodes</a:t>
            </a:r>
            <a:endParaRPr sz="1637">
              <a:solidFill>
                <a:srgbClr val="434343"/>
              </a:solidFill>
            </a:endParaRPr>
          </a:p>
          <a:p>
            <a:pPr indent="-332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38"/>
              <a:buChar char="●"/>
            </a:pPr>
            <a:r>
              <a:rPr lang="en" sz="1637">
                <a:solidFill>
                  <a:srgbClr val="434343"/>
                </a:solidFill>
              </a:rPr>
              <a:t>From its percentage, the total blocks it can produce is found</a:t>
            </a:r>
            <a:endParaRPr sz="163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875" y="1023050"/>
            <a:ext cx="5180226" cy="5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250" y="1950407"/>
            <a:ext cx="6641502" cy="67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9250" y="3283344"/>
            <a:ext cx="6641496" cy="652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Allocation of Packets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0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55"/>
              <a:buChar char="●"/>
            </a:pPr>
            <a:r>
              <a:rPr lang="en" sz="1754">
                <a:solidFill>
                  <a:srgbClr val="434343"/>
                </a:solidFill>
              </a:rPr>
              <a:t>Packet leaders are announced in a determinable decentralized method</a:t>
            </a:r>
            <a:endParaRPr sz="1754">
              <a:solidFill>
                <a:srgbClr val="434343"/>
              </a:solidFill>
            </a:endParaRPr>
          </a:p>
          <a:p>
            <a:pPr indent="-3400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55"/>
              <a:buChar char="●"/>
            </a:pPr>
            <a:r>
              <a:rPr lang="en" sz="1754">
                <a:solidFill>
                  <a:srgbClr val="434343"/>
                </a:solidFill>
              </a:rPr>
              <a:t>A randomized predictable selection of validators per epoch</a:t>
            </a:r>
            <a:endParaRPr sz="1754">
              <a:solidFill>
                <a:srgbClr val="434343"/>
              </a:solidFill>
            </a:endParaRPr>
          </a:p>
          <a:p>
            <a:pPr indent="-3400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55"/>
              <a:buChar char="●"/>
            </a:pPr>
            <a:r>
              <a:rPr lang="en" sz="1754">
                <a:solidFill>
                  <a:srgbClr val="434343"/>
                </a:solidFill>
              </a:rPr>
              <a:t>The first packet of the epoch shall be produced by the epoch leader - the largest block producer of the epoch. </a:t>
            </a:r>
            <a:endParaRPr sz="1754">
              <a:solidFill>
                <a:srgbClr val="434343"/>
              </a:solidFill>
            </a:endParaRPr>
          </a:p>
          <a:p>
            <a:pPr indent="-3400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55"/>
              <a:buChar char="●"/>
            </a:pPr>
            <a:r>
              <a:rPr lang="en" sz="1754">
                <a:solidFill>
                  <a:srgbClr val="434343"/>
                </a:solidFill>
              </a:rPr>
              <a:t>Similarly for slot leaders, the largest producer of the range of 400 packets</a:t>
            </a:r>
            <a:endParaRPr sz="1754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18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27">
                <a:solidFill>
                  <a:srgbClr val="434343"/>
                </a:solidFill>
              </a:rPr>
              <a:t>H is the a certain last epoch’s block height’s merkle root which produces K output hash for every packet</a:t>
            </a:r>
            <a:endParaRPr sz="1927">
              <a:solidFill>
                <a:srgbClr val="434343"/>
              </a:solidFill>
            </a:endParaRPr>
          </a:p>
          <a:p>
            <a:pPr indent="-3418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27">
                <a:solidFill>
                  <a:srgbClr val="434343"/>
                </a:solidFill>
              </a:rPr>
              <a:t>The pubkeyhash of contesting node’s which are lesser than K shall be allocated</a:t>
            </a:r>
            <a:endParaRPr sz="1927">
              <a:solidFill>
                <a:srgbClr val="434343"/>
              </a:solidFill>
            </a:endParaRPr>
          </a:p>
          <a:p>
            <a:pPr indent="-3418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27">
                <a:solidFill>
                  <a:srgbClr val="434343"/>
                </a:solidFill>
              </a:rPr>
              <a:t>If no lesser value or same validator consecutive, its again hashed with MD160 till it gets a pubkeyhash lesser</a:t>
            </a:r>
            <a:endParaRPr sz="1927">
              <a:solidFill>
                <a:srgbClr val="434343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00" y="4553725"/>
            <a:ext cx="8263951" cy="270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641200" y="2571750"/>
            <a:ext cx="76887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Next : 2.6 Blink Staking Protocol - Intro</a:t>
            </a:r>
            <a:endParaRPr sz="2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