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2f763c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2f763c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- 2.6 Blink Staking Protocol - Intro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Staking Protocol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Most Decentralized Staking protocol using its retail staking system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Stake to Mint protocol offers any node to participate without stake, unlike Stake-to-</a:t>
            </a:r>
            <a:r>
              <a:rPr lang="en" sz="2300">
                <a:solidFill>
                  <a:srgbClr val="434343"/>
                </a:solidFill>
              </a:rPr>
              <a:t>participate</a:t>
            </a:r>
            <a:r>
              <a:rPr lang="en" sz="2300">
                <a:solidFill>
                  <a:srgbClr val="434343"/>
                </a:solidFill>
              </a:rPr>
              <a:t> protocols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Separates Validators, Delegators and Users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No shared pools, direct-to-validator staking system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Staking Protocol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Delegators influence a token’s throughput per sec (tps)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For staking only Blinkcoin is used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It offers a non-native transaction fee, where users can pay in any token</a:t>
            </a:r>
            <a:endParaRPr sz="2300">
              <a:solidFill>
                <a:srgbClr val="434343"/>
              </a:solidFill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Validators are protected from receiving non-beneficial tokens by offering a trade deal with delegators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2.7 Multi-Stake Model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