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89482b4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89482b4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89482b4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89482b4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89482b44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89482b44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4843de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4843de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Speed - 1.0 Introduction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125" y="68150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What is Proof of Speed?</a:t>
            </a:r>
            <a:endParaRPr sz="292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Time based speed required competition. Results in either winning or loosing.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Based on Bandwidth, Computation and Trusted Delegation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Uses VDFs for timestamping transactions and accurate rewards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Uses Hash-based clocks for validation and to find block spaces and time-outs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Fixes Block time and size based on the </a:t>
            </a:r>
            <a:r>
              <a:rPr lang="en">
                <a:solidFill>
                  <a:schemeClr val="dk1"/>
                </a:solidFill>
              </a:rPr>
              <a:t>efficiency</a:t>
            </a:r>
            <a:r>
              <a:rPr lang="en">
                <a:solidFill>
                  <a:schemeClr val="dk1"/>
                </a:solidFill>
              </a:rPr>
              <a:t> of block producer nodes for the fixed time-interval (epoch)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What is Proof of Speed?</a:t>
            </a:r>
            <a:endParaRPr sz="292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Cannot share bandwidth, so there is no shared pools, increases decentralization and minimizes 51% attacks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Predictable propagation of blocks using unique gossip protocols and streams data using snips - chunks of a block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Introduces a universal time-unit for blockchain known as legates to synchronize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Rewards are based on hash-count i.e., the amount of time a node spends its computation to validate / mint transactions. This is known as Hash-rewards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963" y="1142250"/>
            <a:ext cx="5952075" cy="28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: </a:t>
            </a:r>
            <a:r>
              <a:rPr lang="en"/>
              <a:t>1.1 Block Architecture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