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4843de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4843de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e1d539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e1d539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e1d539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e1d539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3e1d539c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3e1d539c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3e1d539c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3e1d539c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3e1d539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3e1d539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3e1d539c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3e1d539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e1d539c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e1d539c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3e1d539c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3e1d539c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Speed - 1.1 Block Architecture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125" y="68150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: 1.2 Block Size per second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0450" y="20698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Epochs, Slots, Packets, Blocks, Blinks, Snips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098800" y="1573400"/>
            <a:ext cx="0" cy="6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" name="Google Shape;68;p14"/>
          <p:cNvCxnSpPr/>
          <p:nvPr/>
        </p:nvCxnSpPr>
        <p:spPr>
          <a:xfrm>
            <a:off x="8005175" y="3198925"/>
            <a:ext cx="0" cy="6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Epochs</a:t>
            </a:r>
            <a:endParaRPr sz="292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>
                <a:solidFill>
                  <a:schemeClr val="dk1"/>
                </a:solidFill>
              </a:rPr>
              <a:t>Definition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an extended period of time usually characterized by a distinctive development or by a memorable series of events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time-frame</a:t>
            </a:r>
            <a:r>
              <a:rPr lang="en">
                <a:solidFill>
                  <a:schemeClr val="dk1"/>
                </a:solidFill>
              </a:rPr>
              <a:t> for mining a set of blocks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decide on a set of rules by validators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 Blinkchain - 1 Epoch = 10,000 Blocks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each epoch a epoch leader will be announced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37650" y="3953275"/>
            <a:ext cx="48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Epoch (ϵ) = 10,000 Blocks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Slots</a:t>
            </a:r>
            <a:endParaRPr sz="292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shorter part of an epoch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This is to have a control or a overlook over a </a:t>
            </a:r>
            <a:r>
              <a:rPr lang="en">
                <a:solidFill>
                  <a:schemeClr val="dk1"/>
                </a:solidFill>
              </a:rPr>
              <a:t>shooter</a:t>
            </a:r>
            <a:r>
              <a:rPr lang="en">
                <a:solidFill>
                  <a:schemeClr val="dk1"/>
                </a:solidFill>
              </a:rPr>
              <a:t> period of time, hence more precision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For Each slot a leader will be announced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137650" y="3291600"/>
            <a:ext cx="48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Slot = 400 Blocks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Packets</a:t>
            </a:r>
            <a:endParaRPr sz="292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Epochs, Slots and Packets are distinguished to announce leaders of 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Each Packet leader is the block’s producer/miner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Packet contains the block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 an epoch there are 10,000 packets similar to 10,000 blocks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137650" y="3266650"/>
            <a:ext cx="48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Packet = 1 Block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00450" y="1281700"/>
            <a:ext cx="854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Epoch = 10,000 Blocks ; 25 Slots ; 10,000 Packets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Slot= 400 Blocks ; 400 Packets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Packet = 1 Block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9025"/>
            <a:ext cx="8839204" cy="36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Time Period</a:t>
            </a:r>
            <a:endParaRPr sz="29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Time of an Epoch, Slot directly related to block-time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During genesis blocks, an epoch will be approximately 1 hr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Blinkchain has Mutable Block Time which will lead to difference in time period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25275" y="2979525"/>
            <a:ext cx="486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Epoch ≈ 1 hour ; 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Slot ≈ 2 mins ; 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1 packet ≈ 325 ms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Blinks &amp; Snips</a:t>
            </a:r>
            <a:endParaRPr sz="292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Blinks are blocks but it is represented in terms of time-passed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time from first transaction added to the block till the last is a blink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Snips are Indivisible chunks of a Blink generated in a hash-sequence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Snips are added to form a blink ; a blink is a block produced by the packet leader.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More on Blinks and snips are in later presentations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