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1F3C7-5B25-4EB6-82DF-594A4A03619C}">
  <a:tblStyle styleId="{8711F3C7-5B25-4EB6-82DF-594A4A036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e54bd9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e54bd9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48ea83b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48ea83b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3e54bd9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3e54bd9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5aca194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5aca194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5aca19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5aca19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5aca194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5aca194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aca194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aca194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5aca19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5aca19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48ea83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48ea83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Speed - </a:t>
            </a:r>
            <a:r>
              <a:rPr lang="en"/>
              <a:t>1.5 Blinkcoin &amp; Hash Rewards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125" y="68150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Rewards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Char char="●"/>
            </a:pPr>
            <a:r>
              <a:rPr lang="en" sz="1765">
                <a:solidFill>
                  <a:schemeClr val="accent1"/>
                </a:solidFill>
              </a:rPr>
              <a:t>In Blinkchain block-rewards are known as Hash Rewards</a:t>
            </a:r>
            <a:endParaRPr sz="1765">
              <a:solidFill>
                <a:schemeClr val="accent1"/>
              </a:solidFill>
            </a:endParaRPr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Char char="●"/>
            </a:pPr>
            <a:r>
              <a:rPr lang="en" sz="1765">
                <a:solidFill>
                  <a:schemeClr val="accent1"/>
                </a:solidFill>
              </a:rPr>
              <a:t>Instead of fixing a reward per block in native currency, </a:t>
            </a:r>
            <a:r>
              <a:rPr lang="en" sz="1765">
                <a:solidFill>
                  <a:schemeClr val="accent1"/>
                </a:solidFill>
              </a:rPr>
              <a:t>Blinkchain fixes a per hash reward, effectively summarizing more transactions you validate more the reward</a:t>
            </a:r>
            <a:endParaRPr sz="1765">
              <a:solidFill>
                <a:schemeClr val="accent1"/>
              </a:solidFill>
            </a:endParaRPr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Char char="●"/>
            </a:pPr>
            <a:r>
              <a:rPr lang="en" sz="1765">
                <a:solidFill>
                  <a:schemeClr val="accent1"/>
                </a:solidFill>
              </a:rPr>
              <a:t>This is to avoid empty block mining - as the requirements doesn’t need a specific block size</a:t>
            </a:r>
            <a:endParaRPr sz="1765">
              <a:solidFill>
                <a:schemeClr val="accent1"/>
              </a:solidFill>
            </a:endParaRPr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Char char="●"/>
            </a:pPr>
            <a:r>
              <a:rPr lang="en" sz="1765">
                <a:solidFill>
                  <a:schemeClr val="accent1"/>
                </a:solidFill>
              </a:rPr>
              <a:t>Hash Rewards = Per hash reward in a sequence with external data</a:t>
            </a:r>
            <a:endParaRPr sz="1765">
              <a:solidFill>
                <a:schemeClr val="accent1"/>
              </a:solidFill>
            </a:endParaRPr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Char char="●"/>
            </a:pPr>
            <a:r>
              <a:rPr lang="en" sz="1765">
                <a:solidFill>
                  <a:schemeClr val="accent1"/>
                </a:solidFill>
              </a:rPr>
              <a:t>This creates a competition to add maximum hashes in a limited time and limited size. For the producer to win he has to take his requirement to the fullest</a:t>
            </a:r>
            <a:endParaRPr sz="1765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790425" y="9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{8711F3C7-5B25-4EB6-82DF-594A4A03619C}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Block-reward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Hash-reward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Based on block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Based on Hash count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Fixed/Predetermined issuance per 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in every block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have empty blocks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have empty blocks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altered by governance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be altered by governance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Rough time-stamps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Accurate time-stamps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Tokenomics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Tokenomics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 mined</a:t>
            </a:r>
            <a:r>
              <a:rPr lang="en">
                <a:solidFill>
                  <a:schemeClr val="accent1"/>
                </a:solidFill>
              </a:rPr>
              <a:t> : 5,000,000 Blinkcoins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Max Supply Cap </a:t>
            </a:r>
            <a:r>
              <a:rPr lang="en">
                <a:solidFill>
                  <a:schemeClr val="accent1"/>
                </a:solidFill>
              </a:rPr>
              <a:t>: 7,250,000 Blinkcoins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Inflation Rate</a:t>
            </a:r>
            <a:r>
              <a:rPr lang="en">
                <a:solidFill>
                  <a:schemeClr val="accent1"/>
                </a:solidFill>
              </a:rPr>
              <a:t> : 45% in 9 Yearsa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Avg Inflation Rate (AIR)</a:t>
            </a:r>
            <a:r>
              <a:rPr lang="en">
                <a:solidFill>
                  <a:schemeClr val="accent1"/>
                </a:solidFill>
              </a:rPr>
              <a:t> : 250,000 per year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Inflation is designed in an inverted parabola curve calculated by set of parameters 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75" y="1609725"/>
            <a:ext cx="70104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400050"/>
            <a:ext cx="7010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per Hash depend on Legates 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year in </a:t>
            </a:r>
            <a:r>
              <a:rPr lang="en">
                <a:solidFill>
                  <a:schemeClr val="accent1"/>
                </a:solidFill>
              </a:rPr>
              <a:t>blockchain</a:t>
            </a:r>
            <a:r>
              <a:rPr lang="en">
                <a:solidFill>
                  <a:schemeClr val="accent1"/>
                </a:solidFill>
              </a:rPr>
              <a:t> equals to the total hashes a legacy hardware can do in 3.154e+7 seconds = 1 year of seconds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From which the each hash reward is fixed by the total annual rewards for the year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Such how a the hash-reward is fixed.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25" y="3286350"/>
            <a:ext cx="5633150" cy="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: 1.6 Blink Clocks &amp; Validation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