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e54bd9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e54bd9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5b34577d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5b34577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58038b2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58038b2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58038b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58038b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58038b2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58038b2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5b34577d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5b34577d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58038b2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58038b2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d19362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d19362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e54bd96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e54bd9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5b3457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5b3457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5b34577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5b34577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5b34577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5b34577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5b34577d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5b34577d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5b34577d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5b34577d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5b34577d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5b34577d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5b34577d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5b34577d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Speed - </a:t>
            </a:r>
            <a:r>
              <a:rPr lang="en"/>
              <a:t>1.7 Snips &amp; Bi-Gossip Model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125" y="68150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Bee-line Gossip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Beeline gossip is a straight-line point-to-point propagation of snips in real-time where the producers, slot leaders, and epoch leaders pre-configure their peers on a priority list to send and receive blocks by evaluating the Proof-of-Choice election results.</a:t>
            </a:r>
            <a:endParaRPr sz="1900"/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pre-configuration of the priority list makes a list of peers and their information to fetch or return data which updates every block/packet/slot once the snips are formed and the blink ”block” is minted.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88" y="646000"/>
            <a:ext cx="5530224" cy="3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Types</a:t>
            </a:r>
            <a:endParaRPr/>
          </a:p>
        </p:txBody>
      </p:sp>
      <p:sp>
        <p:nvSpPr>
          <p:cNvPr id="125" name="Google Shape;125;p2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b="1" lang="en" sz="1900">
                <a:solidFill>
                  <a:schemeClr val="accent1"/>
                </a:solidFill>
              </a:rPr>
              <a:t>Producer to Producer</a:t>
            </a:r>
            <a:r>
              <a:rPr lang="en" sz="1900">
                <a:solidFill>
                  <a:schemeClr val="accent1"/>
                </a:solidFill>
              </a:rPr>
              <a:t>: For propagating newly minted snips. Only works in forward - Packet Owner (n) → Packet Owner (n+1),(n+2),(n+3) not backwards. 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b="1" lang="en" sz="1900">
                <a:solidFill>
                  <a:schemeClr val="accent1"/>
                </a:solidFill>
              </a:rPr>
              <a:t>Producer to Leader</a:t>
            </a:r>
            <a:r>
              <a:rPr lang="en" sz="1900">
                <a:solidFill>
                  <a:schemeClr val="accent1"/>
                </a:solidFill>
              </a:rPr>
              <a:t>: Newly minted snips are sent to the exact slot leader for them to update their mempool.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Types</a:t>
            </a:r>
            <a:endParaRPr/>
          </a:p>
        </p:txBody>
      </p:sp>
      <p:sp>
        <p:nvSpPr>
          <p:cNvPr id="131" name="Google Shape;131;p2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b="1" lang="en" sz="1900">
                <a:solidFill>
                  <a:schemeClr val="accent1"/>
                </a:solidFill>
              </a:rPr>
              <a:t>Leader to Producer</a:t>
            </a:r>
            <a:r>
              <a:rPr lang="en" sz="1900">
                <a:solidFill>
                  <a:schemeClr val="accent1"/>
                </a:solidFill>
              </a:rPr>
              <a:t>: 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lphaLcPeriod"/>
            </a:pPr>
            <a:r>
              <a:rPr b="1" lang="en" sz="1900">
                <a:solidFill>
                  <a:schemeClr val="accent1"/>
                </a:solidFill>
              </a:rPr>
              <a:t>Un-confirmed transactions</a:t>
            </a:r>
            <a:r>
              <a:rPr lang="en" sz="1900">
                <a:solidFill>
                  <a:schemeClr val="accent1"/>
                </a:solidFill>
              </a:rPr>
              <a:t> to nth packet owner for them to mint as snips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lphaLcPeriod"/>
            </a:pPr>
            <a:r>
              <a:rPr b="1" lang="en" sz="1900">
                <a:solidFill>
                  <a:schemeClr val="accent1"/>
                </a:solidFill>
              </a:rPr>
              <a:t>Minted snips</a:t>
            </a:r>
            <a:r>
              <a:rPr lang="en" sz="1900">
                <a:solidFill>
                  <a:schemeClr val="accent1"/>
                </a:solidFill>
              </a:rPr>
              <a:t> to expired packet owners, to add them to snip-pool and validate the blink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b="1" lang="en" sz="1900">
                <a:solidFill>
                  <a:schemeClr val="accent1"/>
                </a:solidFill>
              </a:rPr>
              <a:t>Leader to Leader</a:t>
            </a:r>
            <a:r>
              <a:rPr lang="en" sz="1900">
                <a:solidFill>
                  <a:schemeClr val="accent1"/>
                </a:solidFill>
              </a:rPr>
              <a:t>: For updating the mem pools, leaders from slots and epochs send newly minted snips between each other both forward and backward.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r>
              <a:rPr lang="en"/>
              <a:t> Gossip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Distributed gossips are exactly similar to current data flooding dissemination protocols which multicasts the data to a group of nodes simultaneously.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type of gossip is used for full node propagation as the snips data can be delivered at ease, aggregated, and validated in a blink. 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Full nodes and non-competent nodes are required to store data for decentralization purposes and client-side communication purposes. Hence, usual dissemination protocols used in popular blockchains are used. Delays are avoided during rumoring, to restrict unwanted timeouts between snips of blinks.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831275"/>
            <a:ext cx="6881249" cy="3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: 2.0 Proof of Choice Intro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Faster Propagation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Blockchain needs a faster propagation for validators to attest downloaded blocks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For a very high-throughput blockchain a random propagation and download-propagate won’t work. Making special relay networks shall centralize the chain. Propagation should be over internet protocols such as TPS but at the same time should be high-</a:t>
            </a:r>
            <a:r>
              <a:rPr lang="en" sz="1900">
                <a:solidFill>
                  <a:schemeClr val="accent1"/>
                </a:solidFill>
              </a:rPr>
              <a:t>frequency</a:t>
            </a:r>
            <a:r>
              <a:rPr lang="en" sz="1900">
                <a:solidFill>
                  <a:schemeClr val="accent1"/>
                </a:solidFill>
              </a:rPr>
              <a:t> efficient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Since Blinkchain achieves speed using time-based competition, the propagation of blocks matter the most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Data propagation has to be size-effective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Should have a predictable distribution result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Effective against forks and chain-choosing methods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Should encourage highly efficient parallel validation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Better accountability for timed-out blocks and unconfirmed transactions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Should cooperate with Proof-of-Speed competition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Faster Propagation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n" sz="1900">
                <a:solidFill>
                  <a:schemeClr val="accent1"/>
                </a:solidFill>
              </a:rPr>
              <a:t>Bi-Gossip Model</a:t>
            </a:r>
            <a:endParaRPr b="1" sz="1900">
              <a:solidFill>
                <a:schemeClr val="accent1"/>
              </a:solidFill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n" sz="1900">
                <a:solidFill>
                  <a:schemeClr val="accent1"/>
                </a:solidFill>
              </a:rPr>
              <a:t>Beeline Gossip</a:t>
            </a:r>
            <a:r>
              <a:rPr lang="en" sz="1900">
                <a:solidFill>
                  <a:schemeClr val="accent1"/>
                </a:solidFill>
              </a:rPr>
              <a:t>: A producer/leader to producer/leader point-to-point gossip system.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n" sz="1900">
                <a:solidFill>
                  <a:schemeClr val="accent1"/>
                </a:solidFill>
              </a:rPr>
              <a:t>Distributed Gossip</a:t>
            </a:r>
            <a:r>
              <a:rPr lang="en" sz="1900">
                <a:solidFill>
                  <a:schemeClr val="accent1"/>
                </a:solidFill>
              </a:rPr>
              <a:t>: A leader/producer to full nodes distributed gossip system.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n" sz="1900">
                <a:solidFill>
                  <a:schemeClr val="accent1"/>
                </a:solidFill>
              </a:rPr>
              <a:t>Memory Pools</a:t>
            </a:r>
            <a:endParaRPr b="1" sz="1900">
              <a:solidFill>
                <a:schemeClr val="accent1"/>
              </a:solidFill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n" sz="1900">
                <a:solidFill>
                  <a:schemeClr val="accent1"/>
                </a:solidFill>
              </a:rPr>
              <a:t>Mem-pool</a:t>
            </a:r>
            <a:r>
              <a:rPr lang="en" sz="1900">
                <a:solidFill>
                  <a:schemeClr val="accent1"/>
                </a:solidFill>
              </a:rPr>
              <a:t> - Leader only local pool for unconfirmed transactions.</a:t>
            </a:r>
            <a:endParaRPr sz="1900">
              <a:solidFill>
                <a:schemeClr val="accent1"/>
              </a:solidFill>
            </a:endParaRPr>
          </a:p>
          <a:p>
            <a:pPr indent="-3492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n" sz="1900">
                <a:solidFill>
                  <a:schemeClr val="accent1"/>
                </a:solidFill>
              </a:rPr>
              <a:t>Snip-pool</a:t>
            </a:r>
            <a:r>
              <a:rPr lang="en" sz="1900">
                <a:solidFill>
                  <a:schemeClr val="accent1"/>
                </a:solidFill>
              </a:rPr>
              <a:t> - Local pool for graphing gossiped snips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900">
                <a:solidFill>
                  <a:schemeClr val="accent1"/>
                </a:solidFill>
              </a:rPr>
              <a:t>Snips are small data chunks of a blink "block" minted by a block producer for their assigned packet</a:t>
            </a:r>
            <a:endParaRPr sz="1900">
              <a:solidFill>
                <a:schemeClr val="accent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900">
                <a:solidFill>
                  <a:schemeClr val="accent1"/>
                </a:solidFill>
              </a:rPr>
              <a:t>Snips get the idea from </a:t>
            </a:r>
            <a:r>
              <a:rPr b="1" lang="en" sz="1900">
                <a:solidFill>
                  <a:schemeClr val="accent1"/>
                </a:solidFill>
              </a:rPr>
              <a:t>streaming data</a:t>
            </a:r>
            <a:r>
              <a:rPr lang="en" sz="1900">
                <a:solidFill>
                  <a:schemeClr val="accent1"/>
                </a:solidFill>
              </a:rPr>
              <a:t> to receive nuggets of furnished data which can be evaluated than downloading a whole single data file</a:t>
            </a:r>
            <a:endParaRPr sz="1900">
              <a:solidFill>
                <a:schemeClr val="accent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900">
                <a:solidFill>
                  <a:schemeClr val="accent1"/>
                </a:solidFill>
              </a:rPr>
              <a:t>Since data propagation in blinkchain gets expensive to distribute in whole/large data blocks, the blocks are isolated into independent data files upon creation, which are denoted as a "Snip" of a blink</a:t>
            </a:r>
            <a:endParaRPr sz="1900">
              <a:solidFill>
                <a:schemeClr val="accent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900">
                <a:solidFill>
                  <a:schemeClr val="accent1"/>
                </a:solidFill>
              </a:rPr>
              <a:t>Each Snip will contain the hash-seqence count and its external transactions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961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Snips - Creation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Snips are created and immediately propagated via the Bi-Gossip Model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A blink shall be only formed by the receiving validator, not the miner. The miner only creates snips</a:t>
            </a:r>
            <a:endParaRPr sz="19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76" y="2571748"/>
            <a:ext cx="6765450" cy="20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Snips - Linking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Snips are dropped in snip-pools which are linked with each other similar to blockchains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Validators are required to join snips and attest as blockchains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Timeouts are identified here, as when a delay is detected by a validator he can attest the block resulting in fee slashing to the miner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Minimum is a single hash-count in a snip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>
                <a:solidFill>
                  <a:schemeClr val="accent1"/>
                </a:solidFill>
              </a:rPr>
              <a:t>Snips are only a way of streaming blocks in separate chunks and later formed in complete blink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63" y="217250"/>
            <a:ext cx="68912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