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slideLayouts/slideLayout15.xml" ContentType="application/vnd.openxmlformats-officedocument.presentationml.slideLayout+xml"/>
  <Override PartName="/ppt/theme/theme7.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8.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9.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10.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11.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12.xml" ContentType="application/vnd.openxmlformats-officedocument.theme+xml"/>
  <Override PartName="/ppt/tags/tag4.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1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1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15.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16.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17.xml" ContentType="application/vnd.openxmlformats-officedocument.theme+xml"/>
  <Override PartName="/ppt/tags/tag5.xml" ContentType="application/vnd.openxmlformats-officedocument.presentationml.tags+xml"/>
  <Override PartName="/ppt/theme/theme18.xml" ContentType="application/vnd.openxmlformats-officedocument.theme+xml"/>
  <Override PartName="/ppt/theme/theme19.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0" r:id="rId6"/>
    <p:sldMasterId id="2147483660" r:id="rId7"/>
    <p:sldMasterId id="2147483662" r:id="rId8"/>
    <p:sldMasterId id="2147483667" r:id="rId9"/>
    <p:sldMasterId id="2147483669" r:id="rId10"/>
    <p:sldMasterId id="2147483675" r:id="rId11"/>
    <p:sldMasterId id="2147483678" r:id="rId12"/>
    <p:sldMasterId id="2147483705" r:id="rId13"/>
    <p:sldMasterId id="2147483711" r:id="rId14"/>
    <p:sldMasterId id="2147483721" r:id="rId15"/>
    <p:sldMasterId id="2147483728" r:id="rId16"/>
    <p:sldMasterId id="2147483734" r:id="rId17"/>
    <p:sldMasterId id="2147483741" r:id="rId18"/>
    <p:sldMasterId id="2147483752" r:id="rId19"/>
    <p:sldMasterId id="2147483763" r:id="rId20"/>
    <p:sldMasterId id="2147483774" r:id="rId21"/>
    <p:sldMasterId id="2147483787" r:id="rId22"/>
  </p:sldMasterIdLst>
  <p:notesMasterIdLst>
    <p:notesMasterId r:id="rId46"/>
  </p:notesMasterIdLst>
  <p:handoutMasterIdLst>
    <p:handoutMasterId r:id="rId47"/>
  </p:handoutMasterIdLst>
  <p:sldIdLst>
    <p:sldId id="357" r:id="rId23"/>
    <p:sldId id="487" r:id="rId24"/>
    <p:sldId id="485" r:id="rId25"/>
    <p:sldId id="493" r:id="rId26"/>
    <p:sldId id="494" r:id="rId27"/>
    <p:sldId id="488" r:id="rId28"/>
    <p:sldId id="489" r:id="rId29"/>
    <p:sldId id="486" r:id="rId30"/>
    <p:sldId id="495" r:id="rId31"/>
    <p:sldId id="490" r:id="rId32"/>
    <p:sldId id="496" r:id="rId33"/>
    <p:sldId id="492" r:id="rId34"/>
    <p:sldId id="497" r:id="rId35"/>
    <p:sldId id="498" r:id="rId36"/>
    <p:sldId id="504" r:id="rId37"/>
    <p:sldId id="505" r:id="rId38"/>
    <p:sldId id="499" r:id="rId39"/>
    <p:sldId id="491" r:id="rId40"/>
    <p:sldId id="500" r:id="rId41"/>
    <p:sldId id="501" r:id="rId42"/>
    <p:sldId id="502" r:id="rId43"/>
    <p:sldId id="503" r:id="rId44"/>
    <p:sldId id="386" r:id="rId45"/>
  </p:sldIdLst>
  <p:sldSz cx="9144000" cy="5143500" type="screen16x9"/>
  <p:notesSz cx="6797675" cy="9928225"/>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4F3E0AF-45B7-44BF-B626-AC26A887EE85}">
          <p14:sldIdLst>
            <p14:sldId id="357"/>
            <p14:sldId id="487"/>
            <p14:sldId id="485"/>
            <p14:sldId id="493"/>
            <p14:sldId id="494"/>
            <p14:sldId id="488"/>
            <p14:sldId id="489"/>
            <p14:sldId id="486"/>
            <p14:sldId id="495"/>
            <p14:sldId id="490"/>
            <p14:sldId id="496"/>
            <p14:sldId id="492"/>
            <p14:sldId id="497"/>
            <p14:sldId id="498"/>
            <p14:sldId id="504"/>
            <p14:sldId id="505"/>
            <p14:sldId id="499"/>
            <p14:sldId id="491"/>
            <p14:sldId id="500"/>
            <p14:sldId id="501"/>
            <p14:sldId id="502"/>
            <p14:sldId id="503"/>
            <p14:sldId id="38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FDC3"/>
    <a:srgbClr val="4BDD33"/>
    <a:srgbClr val="001135"/>
    <a:srgbClr val="000000"/>
    <a:srgbClr val="EDF2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35" autoAdjust="0"/>
    <p:restoredTop sz="95815" autoAdjust="0"/>
  </p:normalViewPr>
  <p:slideViewPr>
    <p:cSldViewPr snapToGrid="0">
      <p:cViewPr varScale="1">
        <p:scale>
          <a:sx n="99" d="100"/>
          <a:sy n="99" d="100"/>
        </p:scale>
        <p:origin x="96" y="106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79"/>
    </p:cViewPr>
  </p:sorterViewPr>
  <p:notesViewPr>
    <p:cSldViewPr snapToGrid="0">
      <p:cViewPr varScale="1">
        <p:scale>
          <a:sx n="66" d="100"/>
          <a:sy n="66" d="100"/>
        </p:scale>
        <p:origin x="3077"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8.xml"/><Relationship Id="rId18" Type="http://schemas.openxmlformats.org/officeDocument/2006/relationships/slideMaster" Target="slideMasters/slideMaster13.xml"/><Relationship Id="rId26" Type="http://schemas.openxmlformats.org/officeDocument/2006/relationships/slide" Target="slides/slide4.xml"/><Relationship Id="rId39" Type="http://schemas.openxmlformats.org/officeDocument/2006/relationships/slide" Target="slides/slide17.xml"/><Relationship Id="rId21" Type="http://schemas.openxmlformats.org/officeDocument/2006/relationships/slideMaster" Target="slideMasters/slideMaster16.xml"/><Relationship Id="rId34" Type="http://schemas.openxmlformats.org/officeDocument/2006/relationships/slide" Target="slides/slide12.xml"/><Relationship Id="rId42" Type="http://schemas.openxmlformats.org/officeDocument/2006/relationships/slide" Target="slides/slide20.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Master" Target="slideMasters/slideMaster11.xml"/><Relationship Id="rId29" Type="http://schemas.openxmlformats.org/officeDocument/2006/relationships/slide" Target="slides/slide7.xml"/><Relationship Id="rId11" Type="http://schemas.openxmlformats.org/officeDocument/2006/relationships/slideMaster" Target="slideMasters/slideMaster6.xml"/><Relationship Id="rId24" Type="http://schemas.openxmlformats.org/officeDocument/2006/relationships/slide" Target="slides/slide2.xml"/><Relationship Id="rId32" Type="http://schemas.openxmlformats.org/officeDocument/2006/relationships/slide" Target="slides/slide10.xml"/><Relationship Id="rId37" Type="http://schemas.openxmlformats.org/officeDocument/2006/relationships/slide" Target="slides/slide15.xml"/><Relationship Id="rId40" Type="http://schemas.openxmlformats.org/officeDocument/2006/relationships/slide" Target="slides/slide18.xml"/><Relationship Id="rId45" Type="http://schemas.openxmlformats.org/officeDocument/2006/relationships/slide" Target="slides/slide23.xml"/><Relationship Id="rId5" Type="http://schemas.openxmlformats.org/officeDocument/2006/relationships/customXml" Target="../customXml/item5.xml"/><Relationship Id="rId15" Type="http://schemas.openxmlformats.org/officeDocument/2006/relationships/slideMaster" Target="slideMasters/slideMaster10.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slide" Target="slides/slide14.xml"/><Relationship Id="rId49" Type="http://schemas.openxmlformats.org/officeDocument/2006/relationships/presProps" Target="presProps.xml"/><Relationship Id="rId10" Type="http://schemas.openxmlformats.org/officeDocument/2006/relationships/slideMaster" Target="slideMasters/slideMaster5.xml"/><Relationship Id="rId19" Type="http://schemas.openxmlformats.org/officeDocument/2006/relationships/slideMaster" Target="slideMasters/slideMaster14.xml"/><Relationship Id="rId31" Type="http://schemas.openxmlformats.org/officeDocument/2006/relationships/slide" Target="slides/slide9.xml"/><Relationship Id="rId44" Type="http://schemas.openxmlformats.org/officeDocument/2006/relationships/slide" Target="slides/slide22.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Master" Target="slideMasters/slideMaster9.xml"/><Relationship Id="rId22" Type="http://schemas.openxmlformats.org/officeDocument/2006/relationships/slideMaster" Target="slideMasters/slideMaster17.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slide" Target="slides/slide13.xml"/><Relationship Id="rId43" Type="http://schemas.openxmlformats.org/officeDocument/2006/relationships/slide" Target="slides/slide21.xml"/><Relationship Id="rId48" Type="http://schemas.openxmlformats.org/officeDocument/2006/relationships/tags" Target="tags/tag1.xml"/><Relationship Id="rId8" Type="http://schemas.openxmlformats.org/officeDocument/2006/relationships/slideMaster" Target="slideMasters/slideMaster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Master" Target="slideMasters/slideMaster7.xml"/><Relationship Id="rId17" Type="http://schemas.openxmlformats.org/officeDocument/2006/relationships/slideMaster" Target="slideMasters/slideMaster12.xml"/><Relationship Id="rId25" Type="http://schemas.openxmlformats.org/officeDocument/2006/relationships/slide" Target="slides/slide3.xml"/><Relationship Id="rId33" Type="http://schemas.openxmlformats.org/officeDocument/2006/relationships/slide" Target="slides/slide11.xml"/><Relationship Id="rId38" Type="http://schemas.openxmlformats.org/officeDocument/2006/relationships/slide" Target="slides/slide16.xml"/><Relationship Id="rId46" Type="http://schemas.openxmlformats.org/officeDocument/2006/relationships/notesMaster" Target="notesMasters/notesMaster1.xml"/><Relationship Id="rId20" Type="http://schemas.openxmlformats.org/officeDocument/2006/relationships/slideMaster" Target="slideMasters/slideMaster15.xml"/><Relationship Id="rId41"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6.xml"/><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98A89465-CE0D-4B39-B8B5-5B40FD41020B}" type="datetimeFigureOut">
              <a:rPr lang="en-US" smtClean="0"/>
              <a:t>8/8/2023</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16E67820-9C07-4A23-A314-1D46E1045ABB}" type="slidenum">
              <a:rPr lang="en-US" smtClean="0"/>
              <a:t>‹#›</a:t>
            </a:fld>
            <a:endParaRPr lang="en-US"/>
          </a:p>
        </p:txBody>
      </p:sp>
    </p:spTree>
    <p:custDataLst>
      <p:tags r:id="rId2"/>
    </p:custDataLst>
    <p:extLst>
      <p:ext uri="{BB962C8B-B14F-4D97-AF65-F5344CB8AC3E}">
        <p14:creationId xmlns:p14="http://schemas.microsoft.com/office/powerpoint/2010/main" val="399269590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CE606B7A-D931-4D98-BBAC-7D170C3BA55E}" type="datetimeFigureOut">
              <a:rPr lang="en-US" smtClean="0"/>
              <a:t>8/8/2023</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98783" y="4715907"/>
            <a:ext cx="6374295"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E2FE8580-4ED0-43D7-A417-589F97953605}" type="slidenum">
              <a:rPr lang="en-US" smtClean="0"/>
              <a:t>‹#›</a:t>
            </a:fld>
            <a:endParaRPr lang="en-US"/>
          </a:p>
        </p:txBody>
      </p:sp>
    </p:spTree>
    <p:extLst>
      <p:ext uri="{BB962C8B-B14F-4D97-AF65-F5344CB8AC3E}">
        <p14:creationId xmlns:p14="http://schemas.microsoft.com/office/powerpoint/2010/main" val="18336021"/>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xfrm>
            <a:off x="212035" y="4715907"/>
            <a:ext cx="6361043" cy="4467701"/>
          </a:xfrm>
          <a:noFill/>
        </p:spPr>
        <p:txBody>
          <a:bodyPr/>
          <a:lstStyle/>
          <a:p>
            <a:r>
              <a:rPr lang="en-CA" sz="1200" kern="1200" dirty="0">
                <a:solidFill>
                  <a:schemeClr val="tx1"/>
                </a:solidFill>
                <a:effectLst/>
                <a:latin typeface="+mn-lt"/>
                <a:ea typeface="+mn-ea"/>
                <a:cs typeface="+mn-cs"/>
              </a:rPr>
              <a:t>Welcome to this update for the NokiaEDU Cloud Lab project. Today, we will explain how NokiaEDU will use new technology to run our virtual training labs in the cloud, even though some Nokia products are not compatible with public cloud technology.</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We'll also explain why we are now planning to use Microsoft Azure as our primary cloud vendor. </a:t>
            </a:r>
            <a:r>
              <a:rPr lang="en-CA" sz="1200" b="0" kern="1200" dirty="0">
                <a:solidFill>
                  <a:schemeClr val="tx1"/>
                </a:solidFill>
                <a:effectLst/>
                <a:latin typeface="+mn-lt"/>
                <a:ea typeface="+mn-ea"/>
                <a:cs typeface="+mn-cs"/>
              </a:rPr>
              <a:t>(*)</a:t>
            </a:r>
          </a:p>
          <a:p>
            <a:endParaRPr lang="en-US" dirty="0">
              <a:ea typeface="ヒラギノ角ゴ Pro W3"/>
              <a:cs typeface="ヒラギノ角ゴ Pro W3"/>
            </a:endParaRPr>
          </a:p>
          <a:p>
            <a:endParaRPr lang="en-US" dirty="0">
              <a:ea typeface="ヒラギノ角ゴ Pro W3"/>
              <a:cs typeface="ヒラギノ角ゴ Pro W3"/>
            </a:endParaRPr>
          </a:p>
          <a:p>
            <a:endParaRPr lang="en-US" dirty="0">
              <a:ea typeface="ヒラギノ角ゴ Pro W3"/>
              <a:cs typeface="ヒラギノ角ゴ Pro W3"/>
            </a:endParaRPr>
          </a:p>
          <a:p>
            <a:endParaRPr lang="en-US" dirty="0">
              <a:ea typeface="ヒラギノ角ゴ Pro W3"/>
              <a:cs typeface="ヒラギノ角ゴ Pro W3"/>
            </a:endParaRPr>
          </a:p>
          <a:p>
            <a:r>
              <a:rPr lang="en-US" dirty="0">
                <a:ea typeface="ヒラギノ角ゴ Pro W3"/>
                <a:cs typeface="ヒラギノ角ゴ Pro W3"/>
              </a:rPr>
              <a:t>A good description of the importance of using nested virtualization in technical training labs</a:t>
            </a:r>
          </a:p>
          <a:p>
            <a:r>
              <a:rPr lang="en-US" dirty="0">
                <a:ea typeface="ヒラギノ角ゴ Pro W3"/>
                <a:cs typeface="ヒラギノ角ゴ Pro W3"/>
              </a:rPr>
              <a:t>https://turbonomic.com/blog/on-technology/a-quick-guide-to-nested-virtualization/</a:t>
            </a:r>
          </a:p>
          <a:p>
            <a:endParaRPr lang="en-US" dirty="0">
              <a:ea typeface="ヒラギノ角ゴ Pro W3"/>
              <a:cs typeface="ヒラギノ角ゴ Pro W3"/>
            </a:endParaRPr>
          </a:p>
          <a:p>
            <a:r>
              <a:rPr lang="en-US" dirty="0">
                <a:ea typeface="ヒラギノ角ゴ Pro W3"/>
                <a:cs typeface="ヒラギノ角ゴ Pro W3"/>
              </a:rPr>
              <a:t>A good overview of the technical challenges of making nested virtualization work in an OpenStack cloud</a:t>
            </a:r>
          </a:p>
          <a:p>
            <a:r>
              <a:rPr lang="en-US" dirty="0">
                <a:ea typeface="ヒラギノ角ゴ Pro W3"/>
                <a:cs typeface="ヒラギノ角ゴ Pro W3"/>
              </a:rPr>
              <a:t>https://www.stratoscale.com/blog/openstack/nested-virtualization-openstack-part-1/</a:t>
            </a:r>
          </a:p>
          <a:p>
            <a:r>
              <a:rPr lang="en-US" dirty="0">
                <a:ea typeface="ヒラギノ角ゴ Pro W3"/>
                <a:cs typeface="ヒラギノ角ゴ Pro W3"/>
              </a:rPr>
              <a:t>https://www.stratoscale.com/blog/openstack/nested-virtualization-openstack-part-2/</a:t>
            </a:r>
          </a:p>
          <a:p>
            <a:endParaRPr lang="en-US" dirty="0">
              <a:ea typeface="ヒラギノ角ゴ Pro W3"/>
              <a:cs typeface="ヒラギノ角ゴ Pro W3"/>
            </a:endParaRPr>
          </a:p>
          <a:p>
            <a:r>
              <a:rPr lang="en-US" dirty="0">
                <a:ea typeface="ヒラギノ角ゴ Pro W3"/>
                <a:cs typeface="ヒラギノ角ゴ Pro W3"/>
              </a:rPr>
              <a:t>Recent news that shows that nested virtualization is ready to use in the cloud starting late 2017</a:t>
            </a:r>
          </a:p>
          <a:p>
            <a:r>
              <a:rPr lang="en-US" dirty="0">
                <a:ea typeface="ヒラギノ角ゴ Pro W3"/>
                <a:cs typeface="ヒラギノ角ゴ Pro W3"/>
              </a:rPr>
              <a:t>https://www.theregister.co.uk/2017/08/27/kvm_plans_big_boosts_to_storage_and_nested_virtualization/</a:t>
            </a:r>
          </a:p>
          <a:p>
            <a:r>
              <a:rPr lang="en-US" dirty="0">
                <a:ea typeface="ヒラギノ角ゴ Pro W3"/>
                <a:cs typeface="ヒラギノ角ゴ Pro W3"/>
              </a:rPr>
              <a:t>https://azure.microsoft.com/en-us/blog/nested-virtualization-in-azure/</a:t>
            </a:r>
          </a:p>
          <a:p>
            <a:r>
              <a:rPr lang="en-US" dirty="0">
                <a:ea typeface="ヒラギノ角ゴ Pro W3"/>
                <a:cs typeface="ヒラギノ角ゴ Pro W3"/>
              </a:rPr>
              <a:t>https://blogs.oracle.com/cloud-infrastructure/nested-kvm-virtualization-on-oracle-iaas</a:t>
            </a:r>
          </a:p>
          <a:p>
            <a:r>
              <a:rPr lang="en-US" dirty="0">
                <a:ea typeface="ヒラギノ角ゴ Pro W3"/>
                <a:cs typeface="ヒラギノ角ゴ Pro W3"/>
              </a:rPr>
              <a:t>https://cloudplatform.googleblog.com/2017/09/introducing-nested-virtualization-for.html</a:t>
            </a:r>
          </a:p>
          <a:p>
            <a:endParaRPr lang="en-US" dirty="0">
              <a:ea typeface="ヒラギノ角ゴ Pro W3"/>
              <a:cs typeface="ヒラギノ角ゴ Pro W3"/>
            </a:endParaRPr>
          </a:p>
          <a:p>
            <a:r>
              <a:rPr lang="en-US" dirty="0">
                <a:ea typeface="ヒラギノ角ゴ Pro W3"/>
                <a:cs typeface="ヒラギノ角ゴ Pro W3"/>
              </a:rPr>
              <a:t>Technical details</a:t>
            </a:r>
          </a:p>
          <a:p>
            <a:r>
              <a:rPr lang="en-US" dirty="0">
                <a:ea typeface="ヒラギノ角ゴ Pro W3"/>
                <a:cs typeface="ヒラギノ角ゴ Pro W3"/>
              </a:rPr>
              <a:t>https://medium.com/oracledevs/nested-kvm-virtualization-on-oracle-cloud-infrastructure-5559bdd2213d</a:t>
            </a:r>
          </a:p>
          <a:p>
            <a:r>
              <a:rPr lang="en-US" dirty="0">
                <a:ea typeface="ヒラギノ角ゴ Pro W3"/>
                <a:cs typeface="ヒラギノ角ゴ Pro W3"/>
              </a:rPr>
              <a:t>https://cloud.google.com/compute/docs/instances/enable-nested-virtualization-vm-instances</a:t>
            </a:r>
          </a:p>
          <a:p>
            <a:r>
              <a:rPr lang="en-US" dirty="0">
                <a:ea typeface="ヒラギノ角ゴ Pro W3"/>
                <a:cs typeface="ヒラギノ角ゴ Pro W3"/>
              </a:rPr>
              <a:t>https://docs.microsoft.com/en-us/azure/virtual-machines/windows/nested-virtualization</a:t>
            </a:r>
          </a:p>
          <a:p>
            <a:endParaRPr lang="en-US" dirty="0">
              <a:ea typeface="ヒラギノ角ゴ Pro W3"/>
              <a:cs typeface="ヒラギノ角ゴ Pro W3"/>
            </a:endParaRPr>
          </a:p>
          <a:p>
            <a:endParaRPr lang="en-US" dirty="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F1E334-DD0D-44F1-B379-F6C65B92AF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5727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96286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924079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291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528676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302261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195832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 </a:t>
            </a:r>
            <a:r>
              <a:rPr lang="en-CA" sz="1200" kern="1200" dirty="0">
                <a:solidFill>
                  <a:schemeClr val="tx1"/>
                </a:solidFill>
                <a:effectLst/>
                <a:latin typeface="+mn-lt"/>
                <a:ea typeface="+mn-ea"/>
                <a:cs typeface="+mn-cs"/>
              </a:rPr>
              <a:t>And that is the end of our update. Thank you for your attention and have a great day.</a:t>
            </a:r>
          </a:p>
          <a:p>
            <a:endParaRPr lang="en-CA"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42861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3.xml"/><Relationship Id="rId1" Type="http://schemas.openxmlformats.org/officeDocument/2006/relationships/tags" Target="../tags/tag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 White - plain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68"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dirty="0"/>
              <a:t>Click to edit headline</a:t>
            </a:r>
          </a:p>
        </p:txBody>
      </p:sp>
      <p:sp>
        <p:nvSpPr>
          <p:cNvPr id="6" name="Footer Placeholder 27">
            <a:extLst>
              <a:ext uri="{FF2B5EF4-FFF2-40B4-BE49-F238E27FC236}">
                <a16:creationId xmlns:a16="http://schemas.microsoft.com/office/drawing/2014/main" id="{458F7ACD-EF63-4053-9992-C23DFE254970}"/>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3750967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2 Blue - one tier text with headlines">
    <p:spTree>
      <p:nvGrpSpPr>
        <p:cNvPr id="1" name=""/>
        <p:cNvGrpSpPr/>
        <p:nvPr/>
      </p:nvGrpSpPr>
      <p:grpSpPr>
        <a:xfrm>
          <a:off x="0" y="0"/>
          <a:ext cx="0" cy="0"/>
          <a:chOff x="0" y="0"/>
          <a:chExt cx="0" cy="0"/>
        </a:xfrm>
      </p:grpSpPr>
      <p:sp>
        <p:nvSpPr>
          <p:cNvPr id="6"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1"/>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7"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bg1"/>
                </a:solidFill>
                <a:latin typeface="+mj-lt"/>
              </a:defRPr>
            </a:lvl1pPr>
          </a:lstStyle>
          <a:p>
            <a:pPr lvl="0"/>
            <a:r>
              <a:rPr lang="en-US" dirty="0"/>
              <a:t>Click to edit headline</a:t>
            </a:r>
          </a:p>
        </p:txBody>
      </p:sp>
      <p:sp>
        <p:nvSpPr>
          <p:cNvPr id="9" name="Text Placeholder 3"/>
          <p:cNvSpPr>
            <a:spLocks noGrp="1"/>
          </p:cNvSpPr>
          <p:nvPr>
            <p:ph type="body" sz="quarter" idx="12"/>
          </p:nvPr>
        </p:nvSpPr>
        <p:spPr>
          <a:xfrm>
            <a:off x="417600" y="1080000"/>
            <a:ext cx="8308800" cy="3560400"/>
          </a:xfrm>
          <a:prstGeom prst="rect">
            <a:avLst/>
          </a:prstGeom>
        </p:spPr>
        <p:txBody>
          <a:bodyPr lIns="0" tIns="0" rIns="0" bIns="0"/>
          <a:lstStyle>
            <a:lvl1pPr marL="230400" indent="-230400">
              <a:spcBef>
                <a:spcPts val="0"/>
              </a:spcBef>
              <a:spcAft>
                <a:spcPts val="600"/>
              </a:spcAft>
              <a:defRPr sz="1600">
                <a:solidFill>
                  <a:schemeClr val="bg1"/>
                </a:solidFill>
                <a:latin typeface="+mn-lt"/>
              </a:defRPr>
            </a:lvl1pPr>
            <a:lvl2pPr marL="460800" indent="-230400">
              <a:spcBef>
                <a:spcPts val="0"/>
              </a:spcBef>
              <a:spcAft>
                <a:spcPts val="600"/>
              </a:spcAft>
              <a:defRPr sz="1400">
                <a:solidFill>
                  <a:schemeClr val="bg1"/>
                </a:solidFill>
                <a:latin typeface="+mn-lt"/>
              </a:defRPr>
            </a:lvl2pPr>
            <a:lvl3pPr marL="691200">
              <a:spcBef>
                <a:spcPts val="0"/>
              </a:spcBef>
              <a:spcAft>
                <a:spcPts val="600"/>
              </a:spcAft>
              <a:defRPr sz="1200">
                <a:solidFill>
                  <a:schemeClr val="bg1"/>
                </a:solidFill>
                <a:latin typeface="+mn-lt"/>
              </a:defRPr>
            </a:lvl3pPr>
            <a:lvl4pPr marL="921600">
              <a:spcBef>
                <a:spcPts val="0"/>
              </a:spcBef>
              <a:spcAft>
                <a:spcPts val="600"/>
              </a:spcAft>
              <a:defRPr sz="1000">
                <a:solidFill>
                  <a:schemeClr val="bg1"/>
                </a:solidFill>
                <a:latin typeface="+mn-lt"/>
              </a:defRPr>
            </a:lvl4pPr>
            <a:lvl5pPr marL="1152000" indent="-228600">
              <a:spcBef>
                <a:spcPts val="0"/>
              </a:spcBef>
              <a:spcAft>
                <a:spcPts val="600"/>
              </a:spcAft>
              <a:buFont typeface="Arial" panose="020B0604020202020204" pitchFamily="34" charset="0"/>
              <a:buChar char="•"/>
              <a:defRPr sz="8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35200" y="4806000"/>
            <a:ext cx="690379" cy="112048"/>
          </a:xfrm>
          <a:prstGeom prst="rect">
            <a:avLst/>
          </a:prstGeom>
        </p:spPr>
      </p:pic>
      <p:sp>
        <p:nvSpPr>
          <p:cNvPr id="10" name="Footer Placeholder 27">
            <a:extLst>
              <a:ext uri="{FF2B5EF4-FFF2-40B4-BE49-F238E27FC236}">
                <a16:creationId xmlns:a16="http://schemas.microsoft.com/office/drawing/2014/main" id="{F2EE822A-EBCE-4D86-9575-0591A5C63E8A}"/>
              </a:ext>
            </a:extLst>
          </p:cNvPr>
          <p:cNvSpPr>
            <a:spLocks noGrp="1"/>
          </p:cNvSpPr>
          <p:nvPr>
            <p:ph type="ftr" sz="quarter" idx="3"/>
          </p:nvPr>
        </p:nvSpPr>
        <p:spPr>
          <a:xfrm>
            <a:off x="3297816" y="4817503"/>
            <a:ext cx="2581200" cy="122400"/>
          </a:xfrm>
          <a:prstGeom prst="rect">
            <a:avLst/>
          </a:prstGeom>
        </p:spPr>
        <p:txBody>
          <a:bodyPr vert="horz" lIns="0" tIns="0" rIns="0" bIns="0" rtlCol="0" anchor="b"/>
          <a:lstStyle>
            <a:lvl1pPr algn="ctr">
              <a:defRPr sz="800">
                <a:solidFill>
                  <a:schemeClr val="bg1"/>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357883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3-2 Blue - one tier text with headlin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1"/>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7"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bg1"/>
                </a:solidFill>
                <a:latin typeface="+mj-lt"/>
              </a:defRPr>
            </a:lvl1pPr>
          </a:lstStyle>
          <a:p>
            <a:pPr lvl="0"/>
            <a:r>
              <a:rPr lang="en-US" dirty="0"/>
              <a:t>Click to edit headline</a:t>
            </a:r>
          </a:p>
        </p:txBody>
      </p:sp>
      <p:sp>
        <p:nvSpPr>
          <p:cNvPr id="9" name="Text Placeholder 3"/>
          <p:cNvSpPr>
            <a:spLocks noGrp="1"/>
          </p:cNvSpPr>
          <p:nvPr>
            <p:ph type="body" sz="quarter" idx="12"/>
          </p:nvPr>
        </p:nvSpPr>
        <p:spPr>
          <a:xfrm>
            <a:off x="417600" y="1080000"/>
            <a:ext cx="8308800" cy="3560400"/>
          </a:xfrm>
          <a:prstGeom prst="rect">
            <a:avLst/>
          </a:prstGeom>
        </p:spPr>
        <p:txBody>
          <a:bodyPr lIns="0" tIns="0" rIns="0" bIns="0"/>
          <a:lstStyle>
            <a:lvl1pPr marL="230400" indent="-230400">
              <a:spcBef>
                <a:spcPts val="0"/>
              </a:spcBef>
              <a:spcAft>
                <a:spcPts val="600"/>
              </a:spcAft>
              <a:defRPr sz="1600">
                <a:solidFill>
                  <a:schemeClr val="bg1"/>
                </a:solidFill>
                <a:latin typeface="+mn-lt"/>
              </a:defRPr>
            </a:lvl1pPr>
            <a:lvl2pPr marL="460800" indent="-230400">
              <a:spcBef>
                <a:spcPts val="0"/>
              </a:spcBef>
              <a:spcAft>
                <a:spcPts val="600"/>
              </a:spcAft>
              <a:defRPr sz="1400">
                <a:solidFill>
                  <a:schemeClr val="bg1"/>
                </a:solidFill>
                <a:latin typeface="+mn-lt"/>
              </a:defRPr>
            </a:lvl2pPr>
            <a:lvl3pPr marL="691200">
              <a:spcBef>
                <a:spcPts val="0"/>
              </a:spcBef>
              <a:spcAft>
                <a:spcPts val="600"/>
              </a:spcAft>
              <a:defRPr sz="1200">
                <a:solidFill>
                  <a:schemeClr val="bg1"/>
                </a:solidFill>
                <a:latin typeface="+mn-lt"/>
              </a:defRPr>
            </a:lvl3pPr>
            <a:lvl4pPr marL="921600">
              <a:spcBef>
                <a:spcPts val="0"/>
              </a:spcBef>
              <a:spcAft>
                <a:spcPts val="600"/>
              </a:spcAft>
              <a:defRPr sz="1000">
                <a:solidFill>
                  <a:schemeClr val="bg1"/>
                </a:solidFill>
                <a:latin typeface="+mn-lt"/>
              </a:defRPr>
            </a:lvl4pPr>
            <a:lvl5pPr marL="1152000" indent="-228600">
              <a:spcBef>
                <a:spcPts val="0"/>
              </a:spcBef>
              <a:spcAft>
                <a:spcPts val="600"/>
              </a:spcAft>
              <a:buFont typeface="Arial" panose="020B0604020202020204" pitchFamily="34" charset="0"/>
              <a:buChar char="•"/>
              <a:defRPr sz="8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35200" y="4806000"/>
            <a:ext cx="690379" cy="112048"/>
          </a:xfrm>
          <a:prstGeom prst="rect">
            <a:avLst/>
          </a:prstGeom>
        </p:spPr>
      </p:pic>
      <p:sp>
        <p:nvSpPr>
          <p:cNvPr id="10" name="Footer Placeholder 27">
            <a:extLst>
              <a:ext uri="{FF2B5EF4-FFF2-40B4-BE49-F238E27FC236}">
                <a16:creationId xmlns:a16="http://schemas.microsoft.com/office/drawing/2014/main" id="{7DDCF480-923B-4A16-BCCC-B070699287E3}"/>
              </a:ext>
            </a:extLst>
          </p:cNvPr>
          <p:cNvSpPr>
            <a:spLocks noGrp="1"/>
          </p:cNvSpPr>
          <p:nvPr>
            <p:ph type="ftr" sz="quarter" idx="3"/>
          </p:nvPr>
        </p:nvSpPr>
        <p:spPr>
          <a:xfrm>
            <a:off x="3297816" y="4817503"/>
            <a:ext cx="2581200" cy="122400"/>
          </a:xfrm>
          <a:prstGeom prst="rect">
            <a:avLst/>
          </a:prstGeom>
        </p:spPr>
        <p:txBody>
          <a:bodyPr vert="horz" lIns="0" tIns="0" rIns="0" bIns="0" rtlCol="0" anchor="b"/>
          <a:lstStyle>
            <a:lvl1pPr algn="ctr">
              <a:defRPr sz="800">
                <a:solidFill>
                  <a:schemeClr val="bg1"/>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423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1 Nokia Blue Master 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4872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1 Nokia White Master 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58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1 Nokia Divider Master title">
    <p:spTree>
      <p:nvGrpSpPr>
        <p:cNvPr id="1" name=""/>
        <p:cNvGrpSpPr/>
        <p:nvPr/>
      </p:nvGrpSpPr>
      <p:grpSpPr>
        <a:xfrm>
          <a:off x="0" y="0"/>
          <a:ext cx="0" cy="0"/>
          <a:chOff x="0" y="0"/>
          <a:chExt cx="0" cy="0"/>
        </a:xfrm>
      </p:grpSpPr>
      <p:sp>
        <p:nvSpPr>
          <p:cNvPr id="7" name="Text Placeholder 42"/>
          <p:cNvSpPr>
            <a:spLocks noGrp="1"/>
          </p:cNvSpPr>
          <p:nvPr>
            <p:ph type="body" sz="quarter" idx="11" hasCustomPrompt="1"/>
          </p:nvPr>
        </p:nvSpPr>
        <p:spPr>
          <a:xfrm>
            <a:off x="417600" y="280800"/>
            <a:ext cx="8308800" cy="634766"/>
          </a:xfrm>
          <a:prstGeom prst="rect">
            <a:avLst/>
          </a:prstGeom>
        </p:spPr>
        <p:txBody>
          <a:bodyPr lIns="0" tIns="0" rIns="0" bIns="0"/>
          <a:lstStyle>
            <a:lvl1pPr marL="0" indent="0">
              <a:buNone/>
              <a:defRPr sz="4400" baseline="0">
                <a:solidFill>
                  <a:schemeClr val="bg1"/>
                </a:solidFill>
                <a:latin typeface="Nokia Pure Headline Ultra Light" panose="020B0204020202020204" pitchFamily="34" charset="0"/>
              </a:defRPr>
            </a:lvl1pPr>
          </a:lstStyle>
          <a:p>
            <a:pPr lvl="0"/>
            <a:r>
              <a:rPr lang="en-US" dirty="0"/>
              <a:t>Click to edit headline</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35200" y="4806000"/>
            <a:ext cx="690379" cy="112048"/>
          </a:xfrm>
          <a:prstGeom prst="rect">
            <a:avLst/>
          </a:prstGeom>
        </p:spPr>
      </p:pic>
      <p:sp>
        <p:nvSpPr>
          <p:cNvPr id="6" name="Text Placeholder 3"/>
          <p:cNvSpPr>
            <a:spLocks noGrp="1"/>
          </p:cNvSpPr>
          <p:nvPr>
            <p:ph type="body" sz="quarter" idx="12"/>
          </p:nvPr>
        </p:nvSpPr>
        <p:spPr>
          <a:xfrm>
            <a:off x="417600" y="1080000"/>
            <a:ext cx="8308800" cy="3560400"/>
          </a:xfrm>
          <a:prstGeom prst="rect">
            <a:avLst/>
          </a:prstGeom>
        </p:spPr>
        <p:txBody>
          <a:bodyPr lIns="0" tIns="0" rIns="0" bIns="0"/>
          <a:lstStyle>
            <a:lvl1pPr marL="230400" indent="-230400">
              <a:spcBef>
                <a:spcPts val="0"/>
              </a:spcBef>
              <a:spcAft>
                <a:spcPts val="600"/>
              </a:spcAft>
              <a:defRPr sz="1600">
                <a:solidFill>
                  <a:schemeClr val="bg1"/>
                </a:solidFill>
                <a:latin typeface="+mn-lt"/>
              </a:defRPr>
            </a:lvl1pPr>
            <a:lvl2pPr marL="460800" indent="-230400">
              <a:spcBef>
                <a:spcPts val="0"/>
              </a:spcBef>
              <a:spcAft>
                <a:spcPts val="600"/>
              </a:spcAft>
              <a:defRPr sz="1400">
                <a:solidFill>
                  <a:schemeClr val="bg1"/>
                </a:solidFill>
                <a:latin typeface="+mn-lt"/>
              </a:defRPr>
            </a:lvl2pPr>
            <a:lvl3pPr marL="691200">
              <a:spcBef>
                <a:spcPts val="0"/>
              </a:spcBef>
              <a:spcAft>
                <a:spcPts val="600"/>
              </a:spcAft>
              <a:defRPr sz="1200">
                <a:solidFill>
                  <a:schemeClr val="bg1"/>
                </a:solidFill>
                <a:latin typeface="+mn-lt"/>
              </a:defRPr>
            </a:lvl3pPr>
            <a:lvl4pPr marL="921600">
              <a:spcBef>
                <a:spcPts val="0"/>
              </a:spcBef>
              <a:spcAft>
                <a:spcPts val="600"/>
              </a:spcAft>
              <a:defRPr sz="1000">
                <a:solidFill>
                  <a:schemeClr val="bg1"/>
                </a:solidFill>
                <a:latin typeface="+mn-lt"/>
              </a:defRPr>
            </a:lvl4pPr>
            <a:lvl5pPr marL="1152000" indent="-228600">
              <a:spcBef>
                <a:spcPts val="0"/>
              </a:spcBef>
              <a:spcAft>
                <a:spcPts val="600"/>
              </a:spcAft>
              <a:buFont typeface="Arial" panose="020B0604020202020204" pitchFamily="34" charset="0"/>
              <a:buChar char="•"/>
              <a:defRPr sz="900">
                <a:solidFill>
                  <a:schemeClr val="bg1"/>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bg1"/>
                </a:solidFill>
              </a:defRPr>
            </a:lvl6pPr>
            <a:lvl7pPr marL="1612800">
              <a:spcBef>
                <a:spcPts val="0"/>
              </a:spcBef>
              <a:spcAft>
                <a:spcPts val="600"/>
              </a:spcAft>
              <a:defRPr sz="700">
                <a:solidFill>
                  <a:schemeClr val="bg1"/>
                </a:solidFill>
              </a:defRPr>
            </a:lvl7pPr>
            <a:lvl8pPr marL="1843200">
              <a:spcBef>
                <a:spcPts val="0"/>
              </a:spcBef>
              <a:spcAft>
                <a:spcPts val="600"/>
              </a:spcAft>
              <a:defRPr sz="600">
                <a:solidFill>
                  <a:schemeClr val="bg1"/>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
        <p:nvSpPr>
          <p:cNvPr id="9" name="Footer Placeholder 27">
            <a:extLst>
              <a:ext uri="{FF2B5EF4-FFF2-40B4-BE49-F238E27FC236}">
                <a16:creationId xmlns:a16="http://schemas.microsoft.com/office/drawing/2014/main" id="{1D139E0E-AA27-42B2-B3C1-2E119E07DAF0}"/>
              </a:ext>
            </a:extLst>
          </p:cNvPr>
          <p:cNvSpPr>
            <a:spLocks noGrp="1"/>
          </p:cNvSpPr>
          <p:nvPr>
            <p:ph type="ftr" sz="quarter" idx="3"/>
          </p:nvPr>
        </p:nvSpPr>
        <p:spPr>
          <a:xfrm>
            <a:off x="3297816" y="4817503"/>
            <a:ext cx="2581200" cy="122400"/>
          </a:xfrm>
          <a:prstGeom prst="rect">
            <a:avLst/>
          </a:prstGeom>
        </p:spPr>
        <p:txBody>
          <a:bodyPr vert="horz" lIns="0" tIns="0" rIns="0" bIns="0" rtlCol="0" anchor="b"/>
          <a:lstStyle>
            <a:lvl1pPr algn="ctr">
              <a:defRPr sz="800">
                <a:solidFill>
                  <a:schemeClr val="bg1"/>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4281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1 Nokia Divider Master title">
    <p:spTree>
      <p:nvGrpSpPr>
        <p:cNvPr id="1" name=""/>
        <p:cNvGrpSpPr/>
        <p:nvPr/>
      </p:nvGrpSpPr>
      <p:grpSpPr>
        <a:xfrm>
          <a:off x="0" y="0"/>
          <a:ext cx="0" cy="0"/>
          <a:chOff x="0" y="0"/>
          <a:chExt cx="0" cy="0"/>
        </a:xfrm>
      </p:grpSpPr>
      <p:sp>
        <p:nvSpPr>
          <p:cNvPr id="7" name="Text Placeholder 42"/>
          <p:cNvSpPr>
            <a:spLocks noGrp="1"/>
          </p:cNvSpPr>
          <p:nvPr>
            <p:ph type="body" sz="quarter" idx="11" hasCustomPrompt="1"/>
          </p:nvPr>
        </p:nvSpPr>
        <p:spPr>
          <a:xfrm>
            <a:off x="417600" y="280800"/>
            <a:ext cx="8308800" cy="634766"/>
          </a:xfrm>
          <a:prstGeom prst="rect">
            <a:avLst/>
          </a:prstGeom>
        </p:spPr>
        <p:txBody>
          <a:bodyPr lIns="0" tIns="0" rIns="0" bIns="0"/>
          <a:lstStyle>
            <a:lvl1pPr marL="0" indent="0">
              <a:buNone/>
              <a:defRPr sz="4400" baseline="0">
                <a:solidFill>
                  <a:schemeClr val="bg1"/>
                </a:solidFill>
                <a:latin typeface="Nokia Pure Headline Ultra Light" panose="020B0204020202020204" pitchFamily="34" charset="0"/>
              </a:defRPr>
            </a:lvl1pPr>
          </a:lstStyle>
          <a:p>
            <a:pPr lvl="0"/>
            <a:r>
              <a:rPr lang="en-US" dirty="0"/>
              <a:t>Click to edit headline</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35200" y="4806000"/>
            <a:ext cx="690379" cy="112048"/>
          </a:xfrm>
          <a:prstGeom prst="rect">
            <a:avLst/>
          </a:prstGeom>
        </p:spPr>
      </p:pic>
      <p:sp>
        <p:nvSpPr>
          <p:cNvPr id="6" name="Text Placeholder 3"/>
          <p:cNvSpPr>
            <a:spLocks noGrp="1"/>
          </p:cNvSpPr>
          <p:nvPr>
            <p:ph type="body" sz="quarter" idx="12"/>
          </p:nvPr>
        </p:nvSpPr>
        <p:spPr>
          <a:xfrm>
            <a:off x="417600" y="1080000"/>
            <a:ext cx="8308800" cy="3560400"/>
          </a:xfrm>
          <a:prstGeom prst="rect">
            <a:avLst/>
          </a:prstGeom>
        </p:spPr>
        <p:txBody>
          <a:bodyPr lIns="0" tIns="0" rIns="0" bIns="0"/>
          <a:lstStyle>
            <a:lvl1pPr marL="230400" indent="-230400">
              <a:spcBef>
                <a:spcPts val="0"/>
              </a:spcBef>
              <a:spcAft>
                <a:spcPts val="600"/>
              </a:spcAft>
              <a:defRPr sz="1600">
                <a:solidFill>
                  <a:schemeClr val="bg1"/>
                </a:solidFill>
                <a:latin typeface="+mn-lt"/>
              </a:defRPr>
            </a:lvl1pPr>
            <a:lvl2pPr marL="460800" indent="-230400">
              <a:spcBef>
                <a:spcPts val="0"/>
              </a:spcBef>
              <a:spcAft>
                <a:spcPts val="600"/>
              </a:spcAft>
              <a:defRPr sz="1400">
                <a:solidFill>
                  <a:schemeClr val="bg1"/>
                </a:solidFill>
                <a:latin typeface="+mn-lt"/>
              </a:defRPr>
            </a:lvl2pPr>
            <a:lvl3pPr marL="691200">
              <a:spcBef>
                <a:spcPts val="0"/>
              </a:spcBef>
              <a:spcAft>
                <a:spcPts val="600"/>
              </a:spcAft>
              <a:defRPr sz="1200">
                <a:solidFill>
                  <a:schemeClr val="bg1"/>
                </a:solidFill>
                <a:latin typeface="+mn-lt"/>
              </a:defRPr>
            </a:lvl3pPr>
            <a:lvl4pPr marL="921600">
              <a:spcBef>
                <a:spcPts val="0"/>
              </a:spcBef>
              <a:spcAft>
                <a:spcPts val="600"/>
              </a:spcAft>
              <a:defRPr sz="1000">
                <a:solidFill>
                  <a:schemeClr val="bg1"/>
                </a:solidFill>
                <a:latin typeface="+mn-lt"/>
              </a:defRPr>
            </a:lvl4pPr>
            <a:lvl5pPr marL="1152000" indent="-228600">
              <a:spcBef>
                <a:spcPts val="0"/>
              </a:spcBef>
              <a:spcAft>
                <a:spcPts val="600"/>
              </a:spcAft>
              <a:buFont typeface="Arial" panose="020B0604020202020204" pitchFamily="34" charset="0"/>
              <a:buChar char="•"/>
              <a:defRPr sz="900">
                <a:solidFill>
                  <a:schemeClr val="bg1"/>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bg1"/>
                </a:solidFill>
              </a:defRPr>
            </a:lvl6pPr>
            <a:lvl7pPr marL="1612800">
              <a:spcBef>
                <a:spcPts val="0"/>
              </a:spcBef>
              <a:spcAft>
                <a:spcPts val="600"/>
              </a:spcAft>
              <a:defRPr sz="700">
                <a:solidFill>
                  <a:schemeClr val="bg1"/>
                </a:solidFill>
              </a:defRPr>
            </a:lvl7pPr>
            <a:lvl8pPr marL="1843200">
              <a:spcBef>
                <a:spcPts val="0"/>
              </a:spcBef>
              <a:spcAft>
                <a:spcPts val="600"/>
              </a:spcAft>
              <a:defRPr sz="600">
                <a:solidFill>
                  <a:schemeClr val="bg1"/>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
        <p:nvSpPr>
          <p:cNvPr id="9" name="Footer Placeholder 27">
            <a:extLst>
              <a:ext uri="{FF2B5EF4-FFF2-40B4-BE49-F238E27FC236}">
                <a16:creationId xmlns:a16="http://schemas.microsoft.com/office/drawing/2014/main" id="{2DC0569A-AA1C-49C6-9A50-73B85E37FD1A}"/>
              </a:ext>
            </a:extLst>
          </p:cNvPr>
          <p:cNvSpPr>
            <a:spLocks noGrp="1"/>
          </p:cNvSpPr>
          <p:nvPr>
            <p:ph type="ftr" sz="quarter" idx="3"/>
          </p:nvPr>
        </p:nvSpPr>
        <p:spPr>
          <a:xfrm>
            <a:off x="3297816" y="4817503"/>
            <a:ext cx="2581200" cy="122400"/>
          </a:xfrm>
          <a:prstGeom prst="rect">
            <a:avLst/>
          </a:prstGeom>
        </p:spPr>
        <p:txBody>
          <a:bodyPr vert="horz" lIns="0" tIns="0" rIns="0" bIns="0" rtlCol="0" anchor="b"/>
          <a:lstStyle>
            <a:lvl1pPr algn="ctr">
              <a:defRPr sz="800">
                <a:solidFill>
                  <a:schemeClr val="bg1"/>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4432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 White - plain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68"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dirty="0"/>
              <a:t>Click to edit headline</a:t>
            </a:r>
          </a:p>
        </p:txBody>
      </p:sp>
      <p:sp>
        <p:nvSpPr>
          <p:cNvPr id="5" name="Footer Placeholder 27">
            <a:extLst>
              <a:ext uri="{FF2B5EF4-FFF2-40B4-BE49-F238E27FC236}">
                <a16:creationId xmlns:a16="http://schemas.microsoft.com/office/drawing/2014/main" id="{06A95A91-E9F9-4C76-A6C8-4D5D2573E929}"/>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3559883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dirty="0"/>
              <a:t>Click to edit headline</a:t>
            </a:r>
          </a:p>
        </p:txBody>
      </p:sp>
      <p:sp>
        <p:nvSpPr>
          <p:cNvPr id="4" name="Text Placeholder 3"/>
          <p:cNvSpPr>
            <a:spLocks noGrp="1"/>
          </p:cNvSpPr>
          <p:nvPr>
            <p:ph type="body" sz="quarter" idx="12"/>
          </p:nvPr>
        </p:nvSpPr>
        <p:spPr>
          <a:xfrm>
            <a:off x="417600" y="1080000"/>
            <a:ext cx="8308800" cy="3560400"/>
          </a:xfrm>
          <a:prstGeom prst="rect">
            <a:avLst/>
          </a:prstGeom>
        </p:spPr>
        <p:txBody>
          <a:bodyPr lIns="0" tIns="0" rIns="0" bIns="0"/>
          <a:lstStyle>
            <a:lvl1pPr marL="230400" indent="-230400">
              <a:spcBef>
                <a:spcPts val="0"/>
              </a:spcBef>
              <a:spcAft>
                <a:spcPts val="600"/>
              </a:spcAft>
              <a:defRPr sz="1600">
                <a:solidFill>
                  <a:schemeClr val="tx2"/>
                </a:solidFill>
                <a:latin typeface="Nokia Pure Text Light" panose="020B0403020202020204" pitchFamily="34" charset="0"/>
                <a:ea typeface="Nokia Pure Text Light" panose="020B0403020202020204" pitchFamily="34" charset="0"/>
              </a:defRPr>
            </a:lvl1pPr>
            <a:lvl2pPr marL="460800" indent="-230400">
              <a:spcBef>
                <a:spcPts val="0"/>
              </a:spcBef>
              <a:spcAft>
                <a:spcPts val="600"/>
              </a:spcAft>
              <a:defRPr sz="1400">
                <a:solidFill>
                  <a:schemeClr val="tx2"/>
                </a:solidFill>
                <a:latin typeface="Nokia Pure Text Light" panose="020B0403020202020204" pitchFamily="34" charset="0"/>
                <a:ea typeface="Nokia Pure Text Light" panose="020B0403020202020204" pitchFamily="34" charset="0"/>
              </a:defRPr>
            </a:lvl2pPr>
            <a:lvl3pPr marL="691200">
              <a:spcBef>
                <a:spcPts val="0"/>
              </a:spcBef>
              <a:spcAft>
                <a:spcPts val="600"/>
              </a:spcAft>
              <a:defRPr sz="1200">
                <a:solidFill>
                  <a:schemeClr val="tx2"/>
                </a:solidFill>
                <a:latin typeface="Nokia Pure Text Light" panose="020B0403020202020204" pitchFamily="34" charset="0"/>
                <a:ea typeface="Nokia Pure Text Light" panose="020B0403020202020204" pitchFamily="34" charset="0"/>
              </a:defRPr>
            </a:lvl3pPr>
            <a:lvl4pPr marL="921600">
              <a:spcBef>
                <a:spcPts val="0"/>
              </a:spcBef>
              <a:spcAft>
                <a:spcPts val="600"/>
              </a:spcAft>
              <a:defRPr sz="1000">
                <a:solidFill>
                  <a:schemeClr val="tx2"/>
                </a:solidFill>
                <a:latin typeface="Nokia Pure Text Light" panose="020B0403020202020204" pitchFamily="34" charset="0"/>
                <a:ea typeface="Nokia Pure Text Light" panose="020B0403020202020204" pitchFamily="34" charset="0"/>
              </a:defRPr>
            </a:lvl4pPr>
            <a:lvl5pPr marL="1152000" indent="-228600">
              <a:spcBef>
                <a:spcPts val="0"/>
              </a:spcBef>
              <a:spcAft>
                <a:spcPts val="600"/>
              </a:spcAft>
              <a:buFont typeface="Arial" panose="020B0604020202020204" pitchFamily="34" charset="0"/>
              <a:buChar char="•"/>
              <a:defRPr sz="900">
                <a:solidFill>
                  <a:schemeClr val="tx2"/>
                </a:solidFill>
                <a:latin typeface="Nokia Pure Text Light" panose="020B0403020202020204" pitchFamily="34" charset="0"/>
                <a:ea typeface="Nokia Pure Text Light" panose="020B0403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latin typeface="Nokia Pure Text Light" panose="020B0403020202020204" pitchFamily="34" charset="0"/>
                <a:ea typeface="Nokia Pure Text Light" panose="020B0403020202020204" pitchFamily="34" charset="0"/>
              </a:defRPr>
            </a:lvl6pPr>
            <a:lvl7pPr marL="1612800">
              <a:spcBef>
                <a:spcPts val="0"/>
              </a:spcBef>
              <a:spcAft>
                <a:spcPts val="600"/>
              </a:spcAft>
              <a:defRPr sz="700">
                <a:solidFill>
                  <a:schemeClr val="tx2"/>
                </a:solidFill>
                <a:latin typeface="Nokia Pure Text Light" panose="020B0403020202020204" pitchFamily="34" charset="0"/>
                <a:ea typeface="Nokia Pure Text Light" panose="020B0403020202020204" pitchFamily="34" charset="0"/>
              </a:defRPr>
            </a:lvl7pPr>
            <a:lvl8pPr marL="1843200">
              <a:spcBef>
                <a:spcPts val="0"/>
              </a:spcBef>
              <a:spcAft>
                <a:spcPts val="600"/>
              </a:spcAft>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
        <p:nvSpPr>
          <p:cNvPr id="6" name="Footer Placeholder 27">
            <a:extLst>
              <a:ext uri="{FF2B5EF4-FFF2-40B4-BE49-F238E27FC236}">
                <a16:creationId xmlns:a16="http://schemas.microsoft.com/office/drawing/2014/main" id="{4FA1320B-CDDF-47D5-8A5F-D012F97271D3}"/>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41991491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dirty="0"/>
              <a:t>Click to edit headline</a:t>
            </a:r>
          </a:p>
        </p:txBody>
      </p:sp>
      <p:sp>
        <p:nvSpPr>
          <p:cNvPr id="7" name="Text Placeholder 3"/>
          <p:cNvSpPr>
            <a:spLocks noGrp="1"/>
          </p:cNvSpPr>
          <p:nvPr>
            <p:ph type="body" sz="quarter" idx="12"/>
          </p:nvPr>
        </p:nvSpPr>
        <p:spPr>
          <a:xfrm>
            <a:off x="417600" y="1080000"/>
            <a:ext cx="40104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
        <p:nvSpPr>
          <p:cNvPr id="10" name="Footer Placeholder 27">
            <a:extLst>
              <a:ext uri="{FF2B5EF4-FFF2-40B4-BE49-F238E27FC236}">
                <a16:creationId xmlns:a16="http://schemas.microsoft.com/office/drawing/2014/main" id="{C11CA957-D85E-4EFD-BFEE-BF7D7D82548A}"/>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39941710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dirty="0"/>
              <a:t>Click to edit headline</a:t>
            </a:r>
          </a:p>
        </p:txBody>
      </p:sp>
      <p:sp>
        <p:nvSpPr>
          <p:cNvPr id="7" name="Text Placeholder 3"/>
          <p:cNvSpPr>
            <a:spLocks noGrp="1"/>
          </p:cNvSpPr>
          <p:nvPr>
            <p:ph type="body" sz="quarter" idx="12"/>
          </p:nvPr>
        </p:nvSpPr>
        <p:spPr>
          <a:xfrm>
            <a:off x="417600" y="1080000"/>
            <a:ext cx="25920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
        <p:nvSpPr>
          <p:cNvPr id="10" name="Text Placeholder 3"/>
          <p:cNvSpPr>
            <a:spLocks noGrp="1"/>
          </p:cNvSpPr>
          <p:nvPr>
            <p:ph type="body" sz="quarter" idx="13"/>
          </p:nvPr>
        </p:nvSpPr>
        <p:spPr>
          <a:xfrm>
            <a:off x="3275856" y="1080000"/>
            <a:ext cx="25920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
        <p:nvSpPr>
          <p:cNvPr id="11" name="Text Placeholder 3"/>
          <p:cNvSpPr>
            <a:spLocks noGrp="1"/>
          </p:cNvSpPr>
          <p:nvPr>
            <p:ph type="body" sz="quarter" idx="14"/>
          </p:nvPr>
        </p:nvSpPr>
        <p:spPr>
          <a:xfrm>
            <a:off x="6134400" y="1080000"/>
            <a:ext cx="25920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
        <p:nvSpPr>
          <p:cNvPr id="9" name="Footer Placeholder 27">
            <a:extLst>
              <a:ext uri="{FF2B5EF4-FFF2-40B4-BE49-F238E27FC236}">
                <a16:creationId xmlns:a16="http://schemas.microsoft.com/office/drawing/2014/main" id="{FD5A3E92-6FE5-4FBC-A00F-314C4D7D8233}"/>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3733859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dirty="0"/>
              <a:t>Click to edit headline</a:t>
            </a:r>
          </a:p>
        </p:txBody>
      </p:sp>
      <p:sp>
        <p:nvSpPr>
          <p:cNvPr id="4" name="Text Placeholder 3"/>
          <p:cNvSpPr>
            <a:spLocks noGrp="1"/>
          </p:cNvSpPr>
          <p:nvPr>
            <p:ph type="body" sz="quarter" idx="12"/>
          </p:nvPr>
        </p:nvSpPr>
        <p:spPr>
          <a:xfrm>
            <a:off x="417600" y="1080000"/>
            <a:ext cx="83088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
        <p:nvSpPr>
          <p:cNvPr id="7" name="Footer Placeholder 27">
            <a:extLst>
              <a:ext uri="{FF2B5EF4-FFF2-40B4-BE49-F238E27FC236}">
                <a16:creationId xmlns:a16="http://schemas.microsoft.com/office/drawing/2014/main" id="{5B99B635-4C3A-4FD5-8AB0-9E745FA85280}"/>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427876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 White - four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dirty="0"/>
              <a:t>Click to edit headline</a:t>
            </a:r>
          </a:p>
        </p:txBody>
      </p:sp>
      <p:sp>
        <p:nvSpPr>
          <p:cNvPr id="7" name="Text Placeholder 3"/>
          <p:cNvSpPr>
            <a:spLocks noGrp="1"/>
          </p:cNvSpPr>
          <p:nvPr>
            <p:ph type="body" sz="quarter" idx="12"/>
          </p:nvPr>
        </p:nvSpPr>
        <p:spPr>
          <a:xfrm>
            <a:off x="417600" y="1080000"/>
            <a:ext cx="18936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endParaRPr lang="en-US" dirty="0"/>
          </a:p>
        </p:txBody>
      </p:sp>
      <p:sp>
        <p:nvSpPr>
          <p:cNvPr id="10" name="Text Placeholder 3"/>
          <p:cNvSpPr>
            <a:spLocks noGrp="1"/>
          </p:cNvSpPr>
          <p:nvPr>
            <p:ph type="body" sz="quarter" idx="13"/>
          </p:nvPr>
        </p:nvSpPr>
        <p:spPr>
          <a:xfrm>
            <a:off x="2556000" y="1080000"/>
            <a:ext cx="18936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endParaRPr lang="en-US" dirty="0"/>
          </a:p>
        </p:txBody>
      </p:sp>
      <p:sp>
        <p:nvSpPr>
          <p:cNvPr id="11" name="Text Placeholder 3"/>
          <p:cNvSpPr>
            <a:spLocks noGrp="1"/>
          </p:cNvSpPr>
          <p:nvPr>
            <p:ph type="body" sz="quarter" idx="14"/>
          </p:nvPr>
        </p:nvSpPr>
        <p:spPr>
          <a:xfrm>
            <a:off x="4694400" y="1080000"/>
            <a:ext cx="18936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endParaRPr lang="en-US" dirty="0"/>
          </a:p>
        </p:txBody>
      </p:sp>
      <p:sp>
        <p:nvSpPr>
          <p:cNvPr id="12" name="Text Placeholder 3"/>
          <p:cNvSpPr>
            <a:spLocks noGrp="1"/>
          </p:cNvSpPr>
          <p:nvPr>
            <p:ph type="body" sz="quarter" idx="15"/>
          </p:nvPr>
        </p:nvSpPr>
        <p:spPr>
          <a:xfrm>
            <a:off x="6832800" y="1080000"/>
            <a:ext cx="18936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endParaRPr lang="en-US" dirty="0"/>
          </a:p>
        </p:txBody>
      </p:sp>
      <p:sp>
        <p:nvSpPr>
          <p:cNvPr id="9" name="Footer Placeholder 27">
            <a:extLst>
              <a:ext uri="{FF2B5EF4-FFF2-40B4-BE49-F238E27FC236}">
                <a16:creationId xmlns:a16="http://schemas.microsoft.com/office/drawing/2014/main" id="{4F540531-9E70-4736-8426-5ECB36DB4300}"/>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28534704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kia White 0">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
        <p:nvSpPr>
          <p:cNvPr id="6" name="Footer Placeholder 27">
            <a:extLst>
              <a:ext uri="{FF2B5EF4-FFF2-40B4-BE49-F238E27FC236}">
                <a16:creationId xmlns:a16="http://schemas.microsoft.com/office/drawing/2014/main" id="{D064B402-B089-4EE5-AFE5-B57D5CC984F8}"/>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1413120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8" name="Text Placeholder 10"/>
          <p:cNvSpPr>
            <a:spLocks noGrp="1"/>
          </p:cNvSpPr>
          <p:nvPr>
            <p:ph type="body" sz="quarter" idx="16"/>
          </p:nvPr>
        </p:nvSpPr>
        <p:spPr>
          <a:xfrm>
            <a:off x="417598" y="1080000"/>
            <a:ext cx="83088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
        <p:nvSpPr>
          <p:cNvPr id="7" name="Footer Placeholder 27">
            <a:extLst>
              <a:ext uri="{FF2B5EF4-FFF2-40B4-BE49-F238E27FC236}">
                <a16:creationId xmlns:a16="http://schemas.microsoft.com/office/drawing/2014/main" id="{3523C280-42DA-4AA8-A0E7-0EB74551D002}"/>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87257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Nokia White 1">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418118" y="1080000"/>
            <a:ext cx="8308800" cy="3560400"/>
          </a:xfrm>
          <a:prstGeom prst="rect">
            <a:avLst/>
          </a:prstGeom>
        </p:spPr>
        <p:txBody>
          <a:bodyPr lIns="0" tIns="0" rIns="0" bIns="0"/>
          <a:lstStyle>
            <a:lvl1pPr algn="l">
              <a:defRPr sz="1600">
                <a:solidFill>
                  <a:schemeClr val="tx2"/>
                </a:solidFill>
              </a:defRPr>
            </a:lvl1pPr>
            <a:lvl2pPr marL="460800" algn="l">
              <a:defRPr sz="1400">
                <a:solidFill>
                  <a:schemeClr val="tx2"/>
                </a:solidFill>
              </a:defRPr>
            </a:lvl2pPr>
            <a:lvl3pPr marL="691200" indent="-230400" algn="l">
              <a:defRPr sz="1200">
                <a:solidFill>
                  <a:schemeClr val="tx2"/>
                </a:solidFill>
              </a:defRPr>
            </a:lvl3pPr>
            <a:lvl4pPr marL="921600" algn="l">
              <a:defRPr sz="1000">
                <a:solidFill>
                  <a:schemeClr val="tx2"/>
                </a:solidFill>
              </a:defRPr>
            </a:lvl4pPr>
            <a:lvl5pPr marL="1152000" algn="l">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0"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
        <p:nvSpPr>
          <p:cNvPr id="7" name="Footer Placeholder 27">
            <a:extLst>
              <a:ext uri="{FF2B5EF4-FFF2-40B4-BE49-F238E27FC236}">
                <a16:creationId xmlns:a16="http://schemas.microsoft.com/office/drawing/2014/main" id="{82C1CE59-C8D2-4613-AA02-269F1D7B0390}"/>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42671839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40104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14" name="Text Placeholder 10"/>
          <p:cNvSpPr>
            <a:spLocks noGrp="1"/>
          </p:cNvSpPr>
          <p:nvPr>
            <p:ph type="body" sz="quarter" idx="17"/>
          </p:nvPr>
        </p:nvSpPr>
        <p:spPr>
          <a:xfrm>
            <a:off x="4716000" y="1080000"/>
            <a:ext cx="40104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a:t>Click to edit Master text styles</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
        <p:nvSpPr>
          <p:cNvPr id="8" name="Footer Placeholder 27">
            <a:extLst>
              <a:ext uri="{FF2B5EF4-FFF2-40B4-BE49-F238E27FC236}">
                <a16:creationId xmlns:a16="http://schemas.microsoft.com/office/drawing/2014/main" id="{3A6937CA-3FC4-4C08-A653-84719CD6B0EA}"/>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3175478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Nokia White 2">
    <p:spTree>
      <p:nvGrpSpPr>
        <p:cNvPr id="1" name=""/>
        <p:cNvGrpSpPr/>
        <p:nvPr/>
      </p:nvGrpSpPr>
      <p:grpSpPr>
        <a:xfrm>
          <a:off x="0" y="0"/>
          <a:ext cx="0" cy="0"/>
          <a:chOff x="0" y="0"/>
          <a:chExt cx="0" cy="0"/>
        </a:xfrm>
      </p:grpSpPr>
      <p:sp>
        <p:nvSpPr>
          <p:cNvPr id="8" name="Content Placeholder 2"/>
          <p:cNvSpPr>
            <a:spLocks noGrp="1"/>
          </p:cNvSpPr>
          <p:nvPr>
            <p:ph sz="quarter" idx="15"/>
          </p:nvPr>
        </p:nvSpPr>
        <p:spPr>
          <a:xfrm>
            <a:off x="418119" y="1080000"/>
            <a:ext cx="40104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Content Placeholder 2"/>
          <p:cNvSpPr>
            <a:spLocks noGrp="1"/>
          </p:cNvSpPr>
          <p:nvPr>
            <p:ph sz="quarter" idx="19"/>
          </p:nvPr>
        </p:nvSpPr>
        <p:spPr>
          <a:xfrm>
            <a:off x="4716000" y="1080000"/>
            <a:ext cx="40104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
        <p:nvSpPr>
          <p:cNvPr id="9" name="Footer Placeholder 27">
            <a:extLst>
              <a:ext uri="{FF2B5EF4-FFF2-40B4-BE49-F238E27FC236}">
                <a16:creationId xmlns:a16="http://schemas.microsoft.com/office/drawing/2014/main" id="{1FB207BC-D753-48F5-AF82-622F8EFDAF5F}"/>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2780534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14" name="Text Placeholder 10"/>
          <p:cNvSpPr>
            <a:spLocks noGrp="1"/>
          </p:cNvSpPr>
          <p:nvPr>
            <p:ph type="body" sz="quarter" idx="17"/>
          </p:nvPr>
        </p:nvSpPr>
        <p:spPr>
          <a:xfrm>
            <a:off x="6120000" y="1080000"/>
            <a:ext cx="25920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a:t>Click to edit Master text styles</a:t>
            </a:r>
          </a:p>
        </p:txBody>
      </p:sp>
      <p:sp>
        <p:nvSpPr>
          <p:cNvPr id="8" name="Text Placeholder 10"/>
          <p:cNvSpPr>
            <a:spLocks noGrp="1"/>
          </p:cNvSpPr>
          <p:nvPr>
            <p:ph type="body" sz="quarter" idx="19"/>
          </p:nvPr>
        </p:nvSpPr>
        <p:spPr>
          <a:xfrm>
            <a:off x="3261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13"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
        <p:nvSpPr>
          <p:cNvPr id="10" name="Footer Placeholder 27">
            <a:extLst>
              <a:ext uri="{FF2B5EF4-FFF2-40B4-BE49-F238E27FC236}">
                <a16:creationId xmlns:a16="http://schemas.microsoft.com/office/drawing/2014/main" id="{485B9E95-8210-48F2-823F-C279423C26F8}"/>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3283762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Nokia White 3">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ntent Placeholder 2"/>
          <p:cNvSpPr>
            <a:spLocks noGrp="1"/>
          </p:cNvSpPr>
          <p:nvPr>
            <p:ph sz="quarter" idx="19"/>
          </p:nvPr>
        </p:nvSpPr>
        <p:spPr>
          <a:xfrm>
            <a:off x="32616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2"/>
          <p:cNvSpPr>
            <a:spLocks noGrp="1"/>
          </p:cNvSpPr>
          <p:nvPr>
            <p:ph sz="quarter" idx="20"/>
          </p:nvPr>
        </p:nvSpPr>
        <p:spPr>
          <a:xfrm>
            <a:off x="61200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
        <p:nvSpPr>
          <p:cNvPr id="8" name="Footer Placeholder 27">
            <a:extLst>
              <a:ext uri="{FF2B5EF4-FFF2-40B4-BE49-F238E27FC236}">
                <a16:creationId xmlns:a16="http://schemas.microsoft.com/office/drawing/2014/main" id="{D259D120-6BD4-4D08-86E8-2838D6B2BB36}"/>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2416729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kia White 4">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 Placeholder 10"/>
          <p:cNvSpPr>
            <a:spLocks noGrp="1"/>
          </p:cNvSpPr>
          <p:nvPr>
            <p:ph type="body" sz="quarter" idx="17"/>
          </p:nvPr>
        </p:nvSpPr>
        <p:spPr>
          <a:xfrm>
            <a:off x="46944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a:t>Click to edit Master text styles</a:t>
            </a:r>
          </a:p>
        </p:txBody>
      </p:sp>
      <p:sp>
        <p:nvSpPr>
          <p:cNvPr id="8" name="Text Placeholder 10"/>
          <p:cNvSpPr>
            <a:spLocks noGrp="1"/>
          </p:cNvSpPr>
          <p:nvPr>
            <p:ph type="body" sz="quarter" idx="19"/>
          </p:nvPr>
        </p:nvSpPr>
        <p:spPr>
          <a:xfrm>
            <a:off x="25560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5" name="Text Placeholder 10"/>
          <p:cNvSpPr>
            <a:spLocks noGrp="1"/>
          </p:cNvSpPr>
          <p:nvPr>
            <p:ph type="body" sz="quarter" idx="20"/>
          </p:nvPr>
        </p:nvSpPr>
        <p:spPr>
          <a:xfrm>
            <a:off x="68328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a:t>Click to edit Master text styles</a:t>
            </a:r>
          </a:p>
        </p:txBody>
      </p:sp>
      <p:sp>
        <p:nvSpPr>
          <p:cNvPr id="11"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6"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
        <p:nvSpPr>
          <p:cNvPr id="10" name="Footer Placeholder 27">
            <a:extLst>
              <a:ext uri="{FF2B5EF4-FFF2-40B4-BE49-F238E27FC236}">
                <a16:creationId xmlns:a16="http://schemas.microsoft.com/office/drawing/2014/main" id="{C1110985-A1E7-4CD2-A46C-65702719686D}"/>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22767135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Nokia White 4">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ntent Placeholder 2"/>
          <p:cNvSpPr>
            <a:spLocks noGrp="1"/>
          </p:cNvSpPr>
          <p:nvPr>
            <p:ph sz="quarter" idx="19"/>
          </p:nvPr>
        </p:nvSpPr>
        <p:spPr>
          <a:xfrm>
            <a:off x="25560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2"/>
          <p:cNvSpPr>
            <a:spLocks noGrp="1"/>
          </p:cNvSpPr>
          <p:nvPr>
            <p:ph sz="quarter" idx="20"/>
          </p:nvPr>
        </p:nvSpPr>
        <p:spPr>
          <a:xfrm>
            <a:off x="46944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6" name="Content Placeholder 2"/>
          <p:cNvSpPr>
            <a:spLocks noGrp="1"/>
          </p:cNvSpPr>
          <p:nvPr>
            <p:ph sz="quarter" idx="21"/>
          </p:nvPr>
        </p:nvSpPr>
        <p:spPr>
          <a:xfrm>
            <a:off x="68328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7"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
        <p:nvSpPr>
          <p:cNvPr id="12" name="Footer Placeholder 27">
            <a:extLst>
              <a:ext uri="{FF2B5EF4-FFF2-40B4-BE49-F238E27FC236}">
                <a16:creationId xmlns:a16="http://schemas.microsoft.com/office/drawing/2014/main" id="{02FFCCE0-1848-4617-9469-58324E11F740}"/>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1044565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dirty="0"/>
              <a:t>Click to edit headline</a:t>
            </a:r>
          </a:p>
        </p:txBody>
      </p:sp>
      <p:sp>
        <p:nvSpPr>
          <p:cNvPr id="7" name="Text Placeholder 3"/>
          <p:cNvSpPr>
            <a:spLocks noGrp="1"/>
          </p:cNvSpPr>
          <p:nvPr>
            <p:ph type="body" sz="quarter" idx="12"/>
          </p:nvPr>
        </p:nvSpPr>
        <p:spPr>
          <a:xfrm>
            <a:off x="417600" y="1080000"/>
            <a:ext cx="40104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
        <p:nvSpPr>
          <p:cNvPr id="11" name="Footer Placeholder 27">
            <a:extLst>
              <a:ext uri="{FF2B5EF4-FFF2-40B4-BE49-F238E27FC236}">
                <a16:creationId xmlns:a16="http://schemas.microsoft.com/office/drawing/2014/main" id="{EC2F1D4C-E607-408E-8100-B98BA04F9225}"/>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52170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 White - plain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68"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dirty="0"/>
              <a:t>Click to edit headline</a:t>
            </a:r>
          </a:p>
        </p:txBody>
      </p:sp>
      <p:sp>
        <p:nvSpPr>
          <p:cNvPr id="5" name="Footer Placeholder 27">
            <a:extLst>
              <a:ext uri="{FF2B5EF4-FFF2-40B4-BE49-F238E27FC236}">
                <a16:creationId xmlns:a16="http://schemas.microsoft.com/office/drawing/2014/main" id="{ECDD8A65-4645-4ECA-81E4-5E3A55648555}"/>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15241608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dirty="0"/>
              <a:t>Click to edit headline</a:t>
            </a:r>
          </a:p>
        </p:txBody>
      </p:sp>
      <p:sp>
        <p:nvSpPr>
          <p:cNvPr id="4" name="Text Placeholder 3"/>
          <p:cNvSpPr>
            <a:spLocks noGrp="1"/>
          </p:cNvSpPr>
          <p:nvPr>
            <p:ph type="body" sz="quarter" idx="12"/>
          </p:nvPr>
        </p:nvSpPr>
        <p:spPr>
          <a:xfrm>
            <a:off x="417600" y="1080000"/>
            <a:ext cx="8308800" cy="3560400"/>
          </a:xfrm>
          <a:prstGeom prst="rect">
            <a:avLst/>
          </a:prstGeom>
        </p:spPr>
        <p:txBody>
          <a:bodyPr lIns="0" tIns="0" rIns="0" bIns="0"/>
          <a:lstStyle>
            <a:lvl1pPr marL="230400" indent="-230400">
              <a:spcBef>
                <a:spcPts val="0"/>
              </a:spcBef>
              <a:spcAft>
                <a:spcPts val="600"/>
              </a:spcAft>
              <a:defRPr sz="1600">
                <a:solidFill>
                  <a:schemeClr val="tx2"/>
                </a:solidFill>
                <a:latin typeface="Nokia Pure Text Light" panose="020B0403020202020204" pitchFamily="34" charset="0"/>
                <a:ea typeface="Nokia Pure Text Light" panose="020B0403020202020204" pitchFamily="34" charset="0"/>
              </a:defRPr>
            </a:lvl1pPr>
            <a:lvl2pPr marL="460800" indent="-230400">
              <a:spcBef>
                <a:spcPts val="0"/>
              </a:spcBef>
              <a:spcAft>
                <a:spcPts val="600"/>
              </a:spcAft>
              <a:defRPr sz="1400">
                <a:solidFill>
                  <a:schemeClr val="tx2"/>
                </a:solidFill>
                <a:latin typeface="Nokia Pure Text Light" panose="020B0403020202020204" pitchFamily="34" charset="0"/>
                <a:ea typeface="Nokia Pure Text Light" panose="020B0403020202020204" pitchFamily="34" charset="0"/>
              </a:defRPr>
            </a:lvl2pPr>
            <a:lvl3pPr marL="691200">
              <a:spcBef>
                <a:spcPts val="0"/>
              </a:spcBef>
              <a:spcAft>
                <a:spcPts val="600"/>
              </a:spcAft>
              <a:defRPr sz="1200">
                <a:solidFill>
                  <a:schemeClr val="tx2"/>
                </a:solidFill>
                <a:latin typeface="Nokia Pure Text Light" panose="020B0403020202020204" pitchFamily="34" charset="0"/>
                <a:ea typeface="Nokia Pure Text Light" panose="020B0403020202020204" pitchFamily="34" charset="0"/>
              </a:defRPr>
            </a:lvl3pPr>
            <a:lvl4pPr marL="921600">
              <a:spcBef>
                <a:spcPts val="0"/>
              </a:spcBef>
              <a:spcAft>
                <a:spcPts val="600"/>
              </a:spcAft>
              <a:defRPr sz="1000">
                <a:solidFill>
                  <a:schemeClr val="tx2"/>
                </a:solidFill>
                <a:latin typeface="Nokia Pure Text Light" panose="020B0403020202020204" pitchFamily="34" charset="0"/>
                <a:ea typeface="Nokia Pure Text Light" panose="020B0403020202020204" pitchFamily="34" charset="0"/>
              </a:defRPr>
            </a:lvl4pPr>
            <a:lvl5pPr marL="1152000" indent="-228600">
              <a:spcBef>
                <a:spcPts val="0"/>
              </a:spcBef>
              <a:spcAft>
                <a:spcPts val="600"/>
              </a:spcAft>
              <a:buFont typeface="Arial" panose="020B0604020202020204" pitchFamily="34" charset="0"/>
              <a:buChar char="•"/>
              <a:defRPr sz="900">
                <a:solidFill>
                  <a:schemeClr val="tx2"/>
                </a:solidFill>
                <a:latin typeface="Nokia Pure Text Light" panose="020B0403020202020204" pitchFamily="34" charset="0"/>
                <a:ea typeface="Nokia Pure Text Light" panose="020B0403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latin typeface="Nokia Pure Text Light" panose="020B0403020202020204" pitchFamily="34" charset="0"/>
                <a:ea typeface="Nokia Pure Text Light" panose="020B0403020202020204" pitchFamily="34" charset="0"/>
              </a:defRPr>
            </a:lvl6pPr>
            <a:lvl7pPr marL="1612800">
              <a:spcBef>
                <a:spcPts val="0"/>
              </a:spcBef>
              <a:spcAft>
                <a:spcPts val="600"/>
              </a:spcAft>
              <a:defRPr sz="700">
                <a:solidFill>
                  <a:schemeClr val="tx2"/>
                </a:solidFill>
                <a:latin typeface="Nokia Pure Text Light" panose="020B0403020202020204" pitchFamily="34" charset="0"/>
                <a:ea typeface="Nokia Pure Text Light" panose="020B0403020202020204" pitchFamily="34" charset="0"/>
              </a:defRPr>
            </a:lvl7pPr>
            <a:lvl8pPr marL="1843200">
              <a:spcBef>
                <a:spcPts val="0"/>
              </a:spcBef>
              <a:spcAft>
                <a:spcPts val="600"/>
              </a:spcAft>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27">
            <a:extLst>
              <a:ext uri="{FF2B5EF4-FFF2-40B4-BE49-F238E27FC236}">
                <a16:creationId xmlns:a16="http://schemas.microsoft.com/office/drawing/2014/main" id="{CA3DEE54-BCA5-4949-9F6A-ED52543DEFD3}"/>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36888179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dirty="0"/>
              <a:t>Click to edit headline</a:t>
            </a:r>
          </a:p>
        </p:txBody>
      </p:sp>
      <p:sp>
        <p:nvSpPr>
          <p:cNvPr id="7" name="Text Placeholder 3"/>
          <p:cNvSpPr>
            <a:spLocks noGrp="1"/>
          </p:cNvSpPr>
          <p:nvPr>
            <p:ph type="body" sz="quarter" idx="12"/>
          </p:nvPr>
        </p:nvSpPr>
        <p:spPr>
          <a:xfrm>
            <a:off x="417600" y="1080000"/>
            <a:ext cx="40104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27">
            <a:extLst>
              <a:ext uri="{FF2B5EF4-FFF2-40B4-BE49-F238E27FC236}">
                <a16:creationId xmlns:a16="http://schemas.microsoft.com/office/drawing/2014/main" id="{4D1CC531-4412-4278-AB7E-0E8CED182622}"/>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31548792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dirty="0"/>
              <a:t>Click to edit headline</a:t>
            </a:r>
          </a:p>
        </p:txBody>
      </p:sp>
      <p:sp>
        <p:nvSpPr>
          <p:cNvPr id="7" name="Text Placeholder 3"/>
          <p:cNvSpPr>
            <a:spLocks noGrp="1"/>
          </p:cNvSpPr>
          <p:nvPr>
            <p:ph type="body" sz="quarter" idx="12"/>
          </p:nvPr>
        </p:nvSpPr>
        <p:spPr>
          <a:xfrm>
            <a:off x="417600" y="1080000"/>
            <a:ext cx="25920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3"/>
          </p:nvPr>
        </p:nvSpPr>
        <p:spPr>
          <a:xfrm>
            <a:off x="3275856" y="1080000"/>
            <a:ext cx="25920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quarter" idx="14"/>
          </p:nvPr>
        </p:nvSpPr>
        <p:spPr>
          <a:xfrm>
            <a:off x="6134400" y="1080000"/>
            <a:ext cx="25920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27">
            <a:extLst>
              <a:ext uri="{FF2B5EF4-FFF2-40B4-BE49-F238E27FC236}">
                <a16:creationId xmlns:a16="http://schemas.microsoft.com/office/drawing/2014/main" id="{165C6F14-C0A4-426E-9629-5B68B69FFAC1}"/>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28673506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5 White - four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dirty="0"/>
              <a:t>Click to edit headline</a:t>
            </a:r>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Nokia Pure Text" panose="020B0503020202020204" pitchFamily="34" charset="0"/>
                <a:ea typeface="Nokia Pure Text" panose="020B0503020202020204" pitchFamily="34" charset="0"/>
              </a:defRPr>
            </a:lvl1pPr>
          </a:lstStyle>
          <a:p>
            <a:r>
              <a:rPr lang="en-US">
                <a:solidFill>
                  <a:srgbClr val="001135"/>
                </a:solidFill>
                <a:cs typeface="Arial" panose="020B0604020202020204" pitchFamily="34" charset="0"/>
              </a:rPr>
              <a:t>Public</a:t>
            </a:r>
            <a:endParaRPr lang="en-US" dirty="0">
              <a:solidFill>
                <a:srgbClr val="001135"/>
              </a:solidFill>
              <a:cs typeface="Arial" panose="020B0604020202020204" pitchFamily="34" charset="0"/>
            </a:endParaRPr>
          </a:p>
        </p:txBody>
      </p:sp>
      <p:sp>
        <p:nvSpPr>
          <p:cNvPr id="7" name="Text Placeholder 3"/>
          <p:cNvSpPr>
            <a:spLocks noGrp="1"/>
          </p:cNvSpPr>
          <p:nvPr>
            <p:ph type="body" sz="quarter" idx="12"/>
          </p:nvPr>
        </p:nvSpPr>
        <p:spPr>
          <a:xfrm>
            <a:off x="417600" y="1080000"/>
            <a:ext cx="18936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3"/>
          </p:nvPr>
        </p:nvSpPr>
        <p:spPr>
          <a:xfrm>
            <a:off x="2556000" y="1080000"/>
            <a:ext cx="18936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quarter" idx="14"/>
          </p:nvPr>
        </p:nvSpPr>
        <p:spPr>
          <a:xfrm>
            <a:off x="4694400" y="1080000"/>
            <a:ext cx="18936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3"/>
          <p:cNvSpPr>
            <a:spLocks noGrp="1"/>
          </p:cNvSpPr>
          <p:nvPr>
            <p:ph type="body" sz="quarter" idx="15"/>
          </p:nvPr>
        </p:nvSpPr>
        <p:spPr>
          <a:xfrm>
            <a:off x="6832800" y="1080000"/>
            <a:ext cx="18936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05792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hasCustomPrompt="1"/>
          </p:nvPr>
        </p:nvSpPr>
        <p:spPr>
          <a:xfrm>
            <a:off x="417600" y="180000"/>
            <a:ext cx="8244000" cy="2253600"/>
          </a:xfrm>
        </p:spPr>
        <p:txBody>
          <a:bodyPr/>
          <a:lstStyle>
            <a:lvl1pPr marL="0" indent="0">
              <a:buNone/>
              <a:defRPr sz="6600">
                <a:solidFill>
                  <a:schemeClr val="tx2"/>
                </a:solidFill>
                <a:latin typeface="Nokia Pure Headline Ultra Light" panose="020B0204020202020204" pitchFamily="34" charset="0"/>
              </a:defRPr>
            </a:lvl1pPr>
          </a:lstStyle>
          <a:p>
            <a:pPr lvl="0"/>
            <a:r>
              <a:rPr lang="en-US" dirty="0"/>
              <a:t>click to edit Master text styles</a:t>
            </a:r>
          </a:p>
        </p:txBody>
      </p:sp>
      <p:sp>
        <p:nvSpPr>
          <p:cNvPr id="8" name="Text Placeholder 7"/>
          <p:cNvSpPr>
            <a:spLocks noGrp="1"/>
          </p:cNvSpPr>
          <p:nvPr>
            <p:ph type="body" sz="quarter" idx="11"/>
          </p:nvPr>
        </p:nvSpPr>
        <p:spPr>
          <a:xfrm>
            <a:off x="417600" y="2217675"/>
            <a:ext cx="8244000" cy="2030400"/>
          </a:xfrm>
        </p:spPr>
        <p:txBody>
          <a:bodyPr/>
          <a:lstStyle>
            <a:lvl1pPr marL="324000" indent="-324000">
              <a:buFont typeface="Arial" pitchFamily="34" charset="0"/>
              <a:buChar char="•"/>
              <a:tabLst/>
              <a:defRPr>
                <a:latin typeface="+mn-lt"/>
              </a:defRPr>
            </a:lvl1pPr>
            <a:lvl2pPr marL="230188" indent="0">
              <a:buNone/>
              <a:defRPr>
                <a:latin typeface="+mn-lt"/>
              </a:defRPr>
            </a:lvl2pPr>
            <a:lvl3pPr>
              <a:defRPr>
                <a:latin typeface="+mn-lt"/>
              </a:defRPr>
            </a:lvl3pPr>
            <a:lvl4pPr>
              <a:defRPr>
                <a:latin typeface="+mn-l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792948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993909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8138" y="4672013"/>
            <a:ext cx="703262" cy="115887"/>
          </a:xfrm>
          <a:prstGeom prst="rect">
            <a:avLst/>
          </a:prstGeom>
          <a:noFill/>
          <a:ln w="9525">
            <a:noFill/>
            <a:miter lim="800000"/>
            <a:headEnd/>
            <a:tailEnd/>
          </a:ln>
        </p:spPr>
      </p:pic>
    </p:spTree>
    <p:extLst>
      <p:ext uri="{BB962C8B-B14F-4D97-AF65-F5344CB8AC3E}">
        <p14:creationId xmlns:p14="http://schemas.microsoft.com/office/powerpoint/2010/main" val="34794680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08400" y="2430463"/>
            <a:ext cx="1727200" cy="282575"/>
          </a:xfrm>
          <a:prstGeom prst="rect">
            <a:avLst/>
          </a:prstGeom>
          <a:noFill/>
          <a:ln w="9525">
            <a:noFill/>
            <a:miter lim="800000"/>
            <a:headEnd/>
            <a:tailEnd/>
          </a:ln>
        </p:spPr>
      </p:pic>
    </p:spTree>
    <p:extLst>
      <p:ext uri="{BB962C8B-B14F-4D97-AF65-F5344CB8AC3E}">
        <p14:creationId xmlns:p14="http://schemas.microsoft.com/office/powerpoint/2010/main" val="28828517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a:t>Click to edit Master title style</a:t>
            </a:r>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3999374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dirty="0"/>
              <a:t>Click to edit headline</a:t>
            </a:r>
          </a:p>
        </p:txBody>
      </p:sp>
      <p:sp>
        <p:nvSpPr>
          <p:cNvPr id="7" name="Text Placeholder 3"/>
          <p:cNvSpPr>
            <a:spLocks noGrp="1"/>
          </p:cNvSpPr>
          <p:nvPr>
            <p:ph type="body" sz="quarter" idx="12"/>
          </p:nvPr>
        </p:nvSpPr>
        <p:spPr>
          <a:xfrm>
            <a:off x="417600" y="1080000"/>
            <a:ext cx="25920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
        <p:nvSpPr>
          <p:cNvPr id="10" name="Text Placeholder 3"/>
          <p:cNvSpPr>
            <a:spLocks noGrp="1"/>
          </p:cNvSpPr>
          <p:nvPr>
            <p:ph type="body" sz="quarter" idx="13"/>
          </p:nvPr>
        </p:nvSpPr>
        <p:spPr>
          <a:xfrm>
            <a:off x="3275856" y="1080000"/>
            <a:ext cx="25920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
        <p:nvSpPr>
          <p:cNvPr id="11" name="Text Placeholder 3"/>
          <p:cNvSpPr>
            <a:spLocks noGrp="1"/>
          </p:cNvSpPr>
          <p:nvPr>
            <p:ph type="body" sz="quarter" idx="14"/>
          </p:nvPr>
        </p:nvSpPr>
        <p:spPr>
          <a:xfrm>
            <a:off x="6134400" y="1080000"/>
            <a:ext cx="25920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
        <p:nvSpPr>
          <p:cNvPr id="12" name="Footer Placeholder 27">
            <a:extLst>
              <a:ext uri="{FF2B5EF4-FFF2-40B4-BE49-F238E27FC236}">
                <a16:creationId xmlns:a16="http://schemas.microsoft.com/office/drawing/2014/main" id="{A1998049-C66A-43E4-B974-11F26EBC84A7}"/>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56321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Tree>
    <p:extLst>
      <p:ext uri="{BB962C8B-B14F-4D97-AF65-F5344CB8AC3E}">
        <p14:creationId xmlns:p14="http://schemas.microsoft.com/office/powerpoint/2010/main" val="41212100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375025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Tree>
    <p:extLst>
      <p:ext uri="{BB962C8B-B14F-4D97-AF65-F5344CB8AC3E}">
        <p14:creationId xmlns:p14="http://schemas.microsoft.com/office/powerpoint/2010/main" val="33408255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kia White 0">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solidFill>
                  <a:srgbClr val="001135"/>
                </a:solidFill>
                <a:cs typeface="Arial" panose="020B0604020202020204" pitchFamily="34" charset="0"/>
              </a:rPr>
              <a:t>&lt;Change information classification in footer&gt;</a:t>
            </a:r>
          </a:p>
        </p:txBody>
      </p:sp>
      <p:sp>
        <p:nvSpPr>
          <p:cNvPr id="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11847007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8" name="Text Placeholder 10"/>
          <p:cNvSpPr>
            <a:spLocks noGrp="1"/>
          </p:cNvSpPr>
          <p:nvPr>
            <p:ph type="body" sz="quarter" idx="16"/>
          </p:nvPr>
        </p:nvSpPr>
        <p:spPr>
          <a:xfrm>
            <a:off x="417598" y="1080000"/>
            <a:ext cx="83088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solidFill>
                  <a:srgbClr val="001135"/>
                </a:solidFill>
                <a:cs typeface="Arial" panose="020B0604020202020204" pitchFamily="34" charset="0"/>
              </a:rPr>
              <a:t>&lt;Change information classification in footer&gt;</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11476082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Nokia White 1">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418118" y="1080000"/>
            <a:ext cx="8308800" cy="3560400"/>
          </a:xfrm>
          <a:prstGeom prst="rect">
            <a:avLst/>
          </a:prstGeom>
        </p:spPr>
        <p:txBody>
          <a:bodyPr lIns="0" tIns="0" rIns="0" bIns="0"/>
          <a:lstStyle>
            <a:lvl1pPr algn="l">
              <a:defRPr sz="1600">
                <a:solidFill>
                  <a:schemeClr val="tx2"/>
                </a:solidFill>
              </a:defRPr>
            </a:lvl1pPr>
            <a:lvl2pPr marL="460800" algn="l">
              <a:defRPr sz="1400">
                <a:solidFill>
                  <a:schemeClr val="tx2"/>
                </a:solidFill>
              </a:defRPr>
            </a:lvl2pPr>
            <a:lvl3pPr marL="691200" indent="-230400" algn="l">
              <a:defRPr sz="1200">
                <a:solidFill>
                  <a:schemeClr val="tx2"/>
                </a:solidFill>
              </a:defRPr>
            </a:lvl3pPr>
            <a:lvl4pPr marL="921600" algn="l">
              <a:defRPr sz="1000">
                <a:solidFill>
                  <a:schemeClr val="tx2"/>
                </a:solidFill>
              </a:defRPr>
            </a:lvl4pPr>
            <a:lvl5pPr marL="1152000" algn="l">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GB" dirty="0">
                <a:solidFill>
                  <a:srgbClr val="001135"/>
                </a:solidFill>
                <a:cs typeface="Arial" panose="020B0604020202020204" pitchFamily="34" charset="0"/>
              </a:rPr>
              <a:t>&lt;Change information classification in footer&gt;</a:t>
            </a:r>
          </a:p>
        </p:txBody>
      </p:sp>
      <p:sp>
        <p:nvSpPr>
          <p:cNvPr id="9"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0"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38804082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40104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14" name="Text Placeholder 10"/>
          <p:cNvSpPr>
            <a:spLocks noGrp="1"/>
          </p:cNvSpPr>
          <p:nvPr>
            <p:ph type="body" sz="quarter" idx="17"/>
          </p:nvPr>
        </p:nvSpPr>
        <p:spPr>
          <a:xfrm>
            <a:off x="4716000" y="1080000"/>
            <a:ext cx="40104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a:t>Click to edit Master text styles</a:t>
            </a:r>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solidFill>
                  <a:srgbClr val="001135"/>
                </a:solidFill>
                <a:cs typeface="Arial" panose="020B0604020202020204" pitchFamily="34" charset="0"/>
              </a:rPr>
              <a:t>&lt;Change information classification in footer&gt;</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294736218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Nokia White 2">
    <p:spTree>
      <p:nvGrpSpPr>
        <p:cNvPr id="1" name=""/>
        <p:cNvGrpSpPr/>
        <p:nvPr/>
      </p:nvGrpSpPr>
      <p:grpSpPr>
        <a:xfrm>
          <a:off x="0" y="0"/>
          <a:ext cx="0" cy="0"/>
          <a:chOff x="0" y="0"/>
          <a:chExt cx="0" cy="0"/>
        </a:xfrm>
      </p:grpSpPr>
      <p:sp>
        <p:nvSpPr>
          <p:cNvPr id="8" name="Content Placeholder 2"/>
          <p:cNvSpPr>
            <a:spLocks noGrp="1"/>
          </p:cNvSpPr>
          <p:nvPr>
            <p:ph sz="quarter" idx="15"/>
          </p:nvPr>
        </p:nvSpPr>
        <p:spPr>
          <a:xfrm>
            <a:off x="418119" y="1080000"/>
            <a:ext cx="40104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Content Placeholder 2"/>
          <p:cNvSpPr>
            <a:spLocks noGrp="1"/>
          </p:cNvSpPr>
          <p:nvPr>
            <p:ph sz="quarter" idx="19"/>
          </p:nvPr>
        </p:nvSpPr>
        <p:spPr>
          <a:xfrm>
            <a:off x="4716000" y="1080000"/>
            <a:ext cx="40104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solidFill>
                  <a:srgbClr val="001135"/>
                </a:solidFill>
                <a:cs typeface="Arial" panose="020B0604020202020204" pitchFamily="34" charset="0"/>
              </a:rPr>
              <a:t>&lt;Change information classification in footer&gt;</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2008315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14" name="Text Placeholder 10"/>
          <p:cNvSpPr>
            <a:spLocks noGrp="1"/>
          </p:cNvSpPr>
          <p:nvPr>
            <p:ph type="body" sz="quarter" idx="17"/>
          </p:nvPr>
        </p:nvSpPr>
        <p:spPr>
          <a:xfrm>
            <a:off x="6120000" y="1080000"/>
            <a:ext cx="25920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a:t>Click to edit Master text styles</a:t>
            </a:r>
          </a:p>
        </p:txBody>
      </p:sp>
      <p:sp>
        <p:nvSpPr>
          <p:cNvPr id="8" name="Text Placeholder 10"/>
          <p:cNvSpPr>
            <a:spLocks noGrp="1"/>
          </p:cNvSpPr>
          <p:nvPr>
            <p:ph type="body" sz="quarter" idx="19"/>
          </p:nvPr>
        </p:nvSpPr>
        <p:spPr>
          <a:xfrm>
            <a:off x="3261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solidFill>
                  <a:srgbClr val="001135"/>
                </a:solidFill>
                <a:cs typeface="Arial" panose="020B0604020202020204" pitchFamily="34" charset="0"/>
              </a:rPr>
              <a:t>&lt;Change information classification in footer&gt;</a:t>
            </a:r>
          </a:p>
        </p:txBody>
      </p:sp>
      <p:sp>
        <p:nvSpPr>
          <p:cNvPr id="13"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37526956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Nokia White 3">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ntent Placeholder 2"/>
          <p:cNvSpPr>
            <a:spLocks noGrp="1"/>
          </p:cNvSpPr>
          <p:nvPr>
            <p:ph sz="quarter" idx="19"/>
          </p:nvPr>
        </p:nvSpPr>
        <p:spPr>
          <a:xfrm>
            <a:off x="32616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2"/>
          <p:cNvSpPr>
            <a:spLocks noGrp="1"/>
          </p:cNvSpPr>
          <p:nvPr>
            <p:ph sz="quarter" idx="20"/>
          </p:nvPr>
        </p:nvSpPr>
        <p:spPr>
          <a:xfrm>
            <a:off x="61200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solidFill>
                  <a:srgbClr val="001135"/>
                </a:solidFill>
                <a:cs typeface="Arial" panose="020B0604020202020204" pitchFamily="34" charset="0"/>
              </a:rPr>
              <a:t>&lt;Change information classification in footer&gt;</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995735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 White - four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dirty="0"/>
              <a:t>Click to edit headline</a:t>
            </a:r>
          </a:p>
        </p:txBody>
      </p:sp>
      <p:sp>
        <p:nvSpPr>
          <p:cNvPr id="7" name="Text Placeholder 3"/>
          <p:cNvSpPr>
            <a:spLocks noGrp="1"/>
          </p:cNvSpPr>
          <p:nvPr>
            <p:ph type="body" sz="quarter" idx="12"/>
          </p:nvPr>
        </p:nvSpPr>
        <p:spPr>
          <a:xfrm>
            <a:off x="417600" y="1080000"/>
            <a:ext cx="18936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endParaRPr lang="en-US" dirty="0"/>
          </a:p>
        </p:txBody>
      </p:sp>
      <p:sp>
        <p:nvSpPr>
          <p:cNvPr id="10" name="Text Placeholder 3"/>
          <p:cNvSpPr>
            <a:spLocks noGrp="1"/>
          </p:cNvSpPr>
          <p:nvPr>
            <p:ph type="body" sz="quarter" idx="13"/>
          </p:nvPr>
        </p:nvSpPr>
        <p:spPr>
          <a:xfrm>
            <a:off x="2556000" y="1080000"/>
            <a:ext cx="18936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endParaRPr lang="en-US" dirty="0"/>
          </a:p>
        </p:txBody>
      </p:sp>
      <p:sp>
        <p:nvSpPr>
          <p:cNvPr id="11" name="Text Placeholder 3"/>
          <p:cNvSpPr>
            <a:spLocks noGrp="1"/>
          </p:cNvSpPr>
          <p:nvPr>
            <p:ph type="body" sz="quarter" idx="14"/>
          </p:nvPr>
        </p:nvSpPr>
        <p:spPr>
          <a:xfrm>
            <a:off x="4694400" y="1080000"/>
            <a:ext cx="18936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endParaRPr lang="en-US" dirty="0"/>
          </a:p>
        </p:txBody>
      </p:sp>
      <p:sp>
        <p:nvSpPr>
          <p:cNvPr id="12" name="Text Placeholder 3"/>
          <p:cNvSpPr>
            <a:spLocks noGrp="1"/>
          </p:cNvSpPr>
          <p:nvPr>
            <p:ph type="body" sz="quarter" idx="15"/>
          </p:nvPr>
        </p:nvSpPr>
        <p:spPr>
          <a:xfrm>
            <a:off x="6832800" y="1080000"/>
            <a:ext cx="18936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endParaRPr lang="en-US" dirty="0"/>
          </a:p>
        </p:txBody>
      </p:sp>
      <p:sp>
        <p:nvSpPr>
          <p:cNvPr id="14" name="Footer Placeholder 27">
            <a:extLst>
              <a:ext uri="{FF2B5EF4-FFF2-40B4-BE49-F238E27FC236}">
                <a16:creationId xmlns:a16="http://schemas.microsoft.com/office/drawing/2014/main" id="{1F67ABCA-E5D2-4BD1-98CE-794F426BDBA3}"/>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2952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kia White 4">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 Placeholder 10"/>
          <p:cNvSpPr>
            <a:spLocks noGrp="1"/>
          </p:cNvSpPr>
          <p:nvPr>
            <p:ph type="body" sz="quarter" idx="17"/>
          </p:nvPr>
        </p:nvSpPr>
        <p:spPr>
          <a:xfrm>
            <a:off x="46944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a:t>Click to edit Master text styles</a:t>
            </a:r>
          </a:p>
        </p:txBody>
      </p:sp>
      <p:sp>
        <p:nvSpPr>
          <p:cNvPr id="8" name="Text Placeholder 10"/>
          <p:cNvSpPr>
            <a:spLocks noGrp="1"/>
          </p:cNvSpPr>
          <p:nvPr>
            <p:ph type="body" sz="quarter" idx="19"/>
          </p:nvPr>
        </p:nvSpPr>
        <p:spPr>
          <a:xfrm>
            <a:off x="25560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5" name="Text Placeholder 10"/>
          <p:cNvSpPr>
            <a:spLocks noGrp="1"/>
          </p:cNvSpPr>
          <p:nvPr>
            <p:ph type="body" sz="quarter" idx="20"/>
          </p:nvPr>
        </p:nvSpPr>
        <p:spPr>
          <a:xfrm>
            <a:off x="68328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a:t>Click to edit Master text styles</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solidFill>
                  <a:srgbClr val="001135"/>
                </a:solidFill>
                <a:cs typeface="Arial" panose="020B0604020202020204" pitchFamily="34" charset="0"/>
              </a:rPr>
              <a:t>&lt;Change information classification in footer&gt;</a:t>
            </a:r>
          </a:p>
        </p:txBody>
      </p:sp>
      <p:sp>
        <p:nvSpPr>
          <p:cNvPr id="11"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6"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24425705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Nokia White 4">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ntent Placeholder 2"/>
          <p:cNvSpPr>
            <a:spLocks noGrp="1"/>
          </p:cNvSpPr>
          <p:nvPr>
            <p:ph sz="quarter" idx="19"/>
          </p:nvPr>
        </p:nvSpPr>
        <p:spPr>
          <a:xfrm>
            <a:off x="25560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2"/>
          <p:cNvSpPr>
            <a:spLocks noGrp="1"/>
          </p:cNvSpPr>
          <p:nvPr>
            <p:ph sz="quarter" idx="20"/>
          </p:nvPr>
        </p:nvSpPr>
        <p:spPr>
          <a:xfrm>
            <a:off x="46944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6" name="Content Placeholder 2"/>
          <p:cNvSpPr>
            <a:spLocks noGrp="1"/>
          </p:cNvSpPr>
          <p:nvPr>
            <p:ph sz="quarter" idx="21"/>
          </p:nvPr>
        </p:nvSpPr>
        <p:spPr>
          <a:xfrm>
            <a:off x="68328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solidFill>
                  <a:srgbClr val="001135"/>
                </a:solidFill>
                <a:cs typeface="Arial" panose="020B0604020202020204" pitchFamily="34" charset="0"/>
              </a:rPr>
              <a:t>&lt;Change information classification in footer&gt;</a:t>
            </a:r>
          </a:p>
        </p:txBody>
      </p:sp>
      <p:sp>
        <p:nvSpPr>
          <p:cNvPr id="14"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7"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8558077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1 White - plain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68"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5"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32200656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4" name="Text Placeholder 3"/>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tx2"/>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tx2"/>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tx2"/>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Nokia Pure Text Light" panose="020B0403020202020204" pitchFamily="34" charset="0"/>
                <a:ea typeface="Nokia Pure Text Light" panose="020B0403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latin typeface="Nokia Pure Text Light" panose="020B0403020202020204" pitchFamily="34" charset="0"/>
                <a:ea typeface="Nokia Pure Text Light" panose="020B0403020202020204" pitchFamily="34" charset="0"/>
              </a:defRPr>
            </a:lvl6pPr>
            <a:lvl7pPr marL="1612800">
              <a:spcBef>
                <a:spcPts val="0"/>
              </a:spcBef>
              <a:spcAft>
                <a:spcPts val="600"/>
              </a:spcAft>
              <a:defRPr sz="700">
                <a:solidFill>
                  <a:schemeClr val="tx2"/>
                </a:solidFill>
                <a:latin typeface="Nokia Pure Text Light" panose="020B0403020202020204" pitchFamily="34" charset="0"/>
                <a:ea typeface="Nokia Pure Text Light" panose="020B0403020202020204" pitchFamily="34" charset="0"/>
              </a:defRPr>
            </a:lvl7pPr>
            <a:lvl8pPr marL="1843200">
              <a:spcBef>
                <a:spcPts val="0"/>
              </a:spcBef>
              <a:spcAft>
                <a:spcPts val="600"/>
              </a:spcAft>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14957149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9" name="Table Placeholder 2"/>
          <p:cNvSpPr>
            <a:spLocks noGrp="1"/>
          </p:cNvSpPr>
          <p:nvPr>
            <p:ph type="tbl" sz="quarter" idx="13"/>
          </p:nvPr>
        </p:nvSpPr>
        <p:spPr>
          <a:xfrm>
            <a:off x="417600" y="1076400"/>
            <a:ext cx="8308800" cy="3564000"/>
          </a:xfrm>
          <a:prstGeom prst="rect">
            <a:avLst/>
          </a:prstGeom>
        </p:spPr>
        <p:txBody>
          <a:bodyPr/>
          <a:lstStyle>
            <a:lvl1pPr marL="0" indent="0">
              <a:buNone/>
              <a:defRPr sz="1600">
                <a:solidFill>
                  <a:schemeClr val="tx2"/>
                </a:solidFill>
                <a:latin typeface="+mn-lt"/>
              </a:defRPr>
            </a:lvl1pPr>
          </a:lstStyle>
          <a:p>
            <a:r>
              <a:rPr lang="en-US" dirty="0"/>
              <a:t>Click icon to add table</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1694375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10" name="SmartArt Placeholder 2"/>
          <p:cNvSpPr>
            <a:spLocks noGrp="1"/>
          </p:cNvSpPr>
          <p:nvPr>
            <p:ph type="dgm" sz="quarter" idx="14"/>
          </p:nvPr>
        </p:nvSpPr>
        <p:spPr>
          <a:xfrm>
            <a:off x="417600" y="1076400"/>
            <a:ext cx="8308800" cy="3564000"/>
          </a:xfrm>
          <a:prstGeom prst="rect">
            <a:avLst/>
          </a:prstGeom>
        </p:spPr>
        <p:txBody>
          <a:bodyPr/>
          <a:lstStyle>
            <a:lvl1pPr marL="0" indent="0">
              <a:buNone/>
              <a:defRPr sz="1000">
                <a:solidFill>
                  <a:schemeClr val="tx2"/>
                </a:solidFill>
              </a:defRPr>
            </a:lvl1pPr>
          </a:lstStyle>
          <a:p>
            <a:r>
              <a:rPr lang="en-US" dirty="0"/>
              <a:t>Click icon to add SmartArt graphic</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38308562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Text Placeholder 3"/>
          <p:cNvSpPr>
            <a:spLocks noGrp="1"/>
          </p:cNvSpPr>
          <p:nvPr>
            <p:ph type="body" sz="quarter" idx="12"/>
          </p:nvPr>
        </p:nvSpPr>
        <p:spPr>
          <a:xfrm>
            <a:off x="4176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40985357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able Placeholder 4"/>
          <p:cNvSpPr>
            <a:spLocks noGrp="1"/>
          </p:cNvSpPr>
          <p:nvPr>
            <p:ph type="tbl" sz="quarter" idx="14"/>
          </p:nvPr>
        </p:nvSpPr>
        <p:spPr>
          <a:xfrm>
            <a:off x="417600" y="1080000"/>
            <a:ext cx="4010400" cy="3560400"/>
          </a:xfrm>
          <a:prstGeom prst="rect">
            <a:avLst/>
          </a:prstGeom>
        </p:spPr>
        <p:txBody>
          <a:bodyPr>
            <a:normAutofit/>
          </a:bodyPr>
          <a:lstStyle>
            <a:lvl1pPr marL="0" indent="0">
              <a:buNone/>
              <a:defRPr sz="1600">
                <a:solidFill>
                  <a:schemeClr val="tx2"/>
                </a:solidFill>
                <a:latin typeface="+mn-lt"/>
              </a:defRPr>
            </a:lvl1pPr>
          </a:lstStyle>
          <a:p>
            <a:r>
              <a:rPr lang="en-US" noProof="0" dirty="0"/>
              <a:t>Click icon to add table</a:t>
            </a:r>
          </a:p>
        </p:txBody>
      </p:sp>
      <p:sp>
        <p:nvSpPr>
          <p:cNvPr id="7"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325972901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Text Placeholder 3"/>
          <p:cNvSpPr>
            <a:spLocks noGrp="1"/>
          </p:cNvSpPr>
          <p:nvPr>
            <p:ph type="body" sz="quarter" idx="12"/>
          </p:nvPr>
        </p:nvSpPr>
        <p:spPr>
          <a:xfrm>
            <a:off x="4176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p:cNvSpPr>
            <a:spLocks noGrp="1"/>
          </p:cNvSpPr>
          <p:nvPr>
            <p:ph type="body" sz="quarter" idx="13"/>
          </p:nvPr>
        </p:nvSpPr>
        <p:spPr>
          <a:xfrm>
            <a:off x="3275856"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p:cNvSpPr>
            <a:spLocks noGrp="1"/>
          </p:cNvSpPr>
          <p:nvPr>
            <p:ph type="body" sz="quarter" idx="14"/>
          </p:nvPr>
        </p:nvSpPr>
        <p:spPr>
          <a:xfrm>
            <a:off x="61344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15984875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3" name="Table Placeholder 2"/>
          <p:cNvSpPr>
            <a:spLocks noGrp="1"/>
          </p:cNvSpPr>
          <p:nvPr>
            <p:ph type="tbl" sz="quarter" idx="15"/>
          </p:nvPr>
        </p:nvSpPr>
        <p:spPr>
          <a:xfrm>
            <a:off x="417312" y="1080000"/>
            <a:ext cx="2592000" cy="3560400"/>
          </a:xfrm>
          <a:prstGeom prst="rect">
            <a:avLst/>
          </a:prstGeom>
        </p:spPr>
        <p:txBody>
          <a:bodyPr>
            <a:normAutofit/>
          </a:bodyPr>
          <a:lstStyle>
            <a:lvl1pPr marL="0" indent="0">
              <a:buNone/>
              <a:defRPr sz="1600">
                <a:solidFill>
                  <a:schemeClr val="tx2"/>
                </a:solidFill>
              </a:defRPr>
            </a:lvl1pPr>
          </a:lstStyle>
          <a:p>
            <a:r>
              <a:rPr lang="en-US" dirty="0"/>
              <a:t>Click icon to add table</a:t>
            </a:r>
          </a:p>
        </p:txBody>
      </p:sp>
      <p:sp>
        <p:nvSpPr>
          <p:cNvPr id="14" name="Table Placeholder 2"/>
          <p:cNvSpPr>
            <a:spLocks noGrp="1"/>
          </p:cNvSpPr>
          <p:nvPr>
            <p:ph type="tbl" sz="quarter" idx="16"/>
          </p:nvPr>
        </p:nvSpPr>
        <p:spPr>
          <a:xfrm>
            <a:off x="6132423" y="1080000"/>
            <a:ext cx="2592000" cy="3560400"/>
          </a:xfrm>
          <a:prstGeom prst="rect">
            <a:avLst/>
          </a:prstGeom>
        </p:spPr>
        <p:txBody>
          <a:bodyPr>
            <a:normAutofit/>
          </a:bodyPr>
          <a:lstStyle>
            <a:lvl1pPr marL="0" indent="0">
              <a:buNone/>
              <a:defRPr sz="1600">
                <a:solidFill>
                  <a:schemeClr val="tx2"/>
                </a:solidFill>
              </a:defRPr>
            </a:lvl1pPr>
          </a:lstStyle>
          <a:p>
            <a:r>
              <a:rPr lang="en-US" dirty="0"/>
              <a:t>Click icon to add table</a:t>
            </a:r>
          </a:p>
        </p:txBody>
      </p:sp>
      <p:sp>
        <p:nvSpPr>
          <p:cNvPr id="15" name="Table Placeholder 2"/>
          <p:cNvSpPr>
            <a:spLocks noGrp="1"/>
          </p:cNvSpPr>
          <p:nvPr>
            <p:ph type="tbl" sz="quarter" idx="17"/>
          </p:nvPr>
        </p:nvSpPr>
        <p:spPr>
          <a:xfrm>
            <a:off x="3273879" y="1080000"/>
            <a:ext cx="2592000" cy="3560400"/>
          </a:xfrm>
          <a:prstGeom prst="rect">
            <a:avLst/>
          </a:prstGeom>
        </p:spPr>
        <p:txBody>
          <a:bodyPr>
            <a:normAutofit/>
          </a:bodyPr>
          <a:lstStyle>
            <a:lvl1pPr marL="0" indent="0">
              <a:buNone/>
              <a:defRPr sz="1600">
                <a:solidFill>
                  <a:schemeClr val="tx2"/>
                </a:solidFill>
              </a:defRPr>
            </a:lvl1pPr>
          </a:lstStyle>
          <a:p>
            <a:r>
              <a:rPr lang="en-US" dirty="0"/>
              <a:t>Click icon to add table</a:t>
            </a:r>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218425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1 White - title slide">
    <p:spTree>
      <p:nvGrpSpPr>
        <p:cNvPr id="1" name=""/>
        <p:cNvGrpSpPr/>
        <p:nvPr/>
      </p:nvGrpSpPr>
      <p:grpSpPr>
        <a:xfrm>
          <a:off x="0" y="0"/>
          <a:ext cx="0" cy="0"/>
          <a:chOff x="0" y="0"/>
          <a:chExt cx="0" cy="0"/>
        </a:xfrm>
      </p:grpSpPr>
      <p:sp>
        <p:nvSpPr>
          <p:cNvPr id="68" name="Text Placeholder 42"/>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tx2"/>
                </a:solidFill>
                <a:latin typeface="Nokia Pure Headline Ultra Light" panose="020B0204020202020204" pitchFamily="34" charset="0"/>
              </a:defRPr>
            </a:lvl1pPr>
          </a:lstStyle>
          <a:p>
            <a:pPr lvl="0"/>
            <a:r>
              <a:rPr lang="en-US" dirty="0"/>
              <a:t>Main headline in sentence case here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7599" y="280799"/>
            <a:ext cx="1080000" cy="176400"/>
          </a:xfrm>
          <a:prstGeom prst="rect">
            <a:avLst/>
          </a:prstGeom>
        </p:spPr>
      </p:pic>
      <p:sp>
        <p:nvSpPr>
          <p:cNvPr id="6" name="Text Placeholder 3"/>
          <p:cNvSpPr>
            <a:spLocks noGrp="1"/>
          </p:cNvSpPr>
          <p:nvPr>
            <p:ph type="body" sz="quarter" idx="12"/>
          </p:nvPr>
        </p:nvSpPr>
        <p:spPr>
          <a:xfrm>
            <a:off x="417600" y="3060000"/>
            <a:ext cx="8308800" cy="15768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
        <p:nvSpPr>
          <p:cNvPr id="7" name="Footer Placeholder 27">
            <a:extLst>
              <a:ext uri="{FF2B5EF4-FFF2-40B4-BE49-F238E27FC236}">
                <a16:creationId xmlns:a16="http://schemas.microsoft.com/office/drawing/2014/main" id="{CC961FB6-6A03-4022-BA87-5CB41989BB9E}"/>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290990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5 White - four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Text Placeholder 3"/>
          <p:cNvSpPr>
            <a:spLocks noGrp="1"/>
          </p:cNvSpPr>
          <p:nvPr>
            <p:ph type="body" sz="quarter" idx="12"/>
          </p:nvPr>
        </p:nvSpPr>
        <p:spPr>
          <a:xfrm>
            <a:off x="4176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p:cNvSpPr>
            <a:spLocks noGrp="1"/>
          </p:cNvSpPr>
          <p:nvPr>
            <p:ph type="body" sz="quarter" idx="13"/>
          </p:nvPr>
        </p:nvSpPr>
        <p:spPr>
          <a:xfrm>
            <a:off x="25560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p:cNvSpPr>
            <a:spLocks noGrp="1"/>
          </p:cNvSpPr>
          <p:nvPr>
            <p:ph type="body" sz="quarter" idx="14"/>
          </p:nvPr>
        </p:nvSpPr>
        <p:spPr>
          <a:xfrm>
            <a:off x="46944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3"/>
          <p:cNvSpPr>
            <a:spLocks noGrp="1"/>
          </p:cNvSpPr>
          <p:nvPr>
            <p:ph type="body" sz="quarter" idx="15"/>
          </p:nvPr>
        </p:nvSpPr>
        <p:spPr>
          <a:xfrm>
            <a:off x="68328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33248119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3-2 Blue - one tier text with headlines">
    <p:spTree>
      <p:nvGrpSpPr>
        <p:cNvPr id="1" name=""/>
        <p:cNvGrpSpPr/>
        <p:nvPr/>
      </p:nvGrpSpPr>
      <p:grpSpPr>
        <a:xfrm>
          <a:off x="0" y="0"/>
          <a:ext cx="0" cy="0"/>
          <a:chOff x="0" y="0"/>
          <a:chExt cx="0" cy="0"/>
        </a:xfrm>
      </p:grpSpPr>
      <p:sp>
        <p:nvSpPr>
          <p:cNvPr id="6"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1"/>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7"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bg1"/>
                </a:solidFill>
                <a:latin typeface="+mj-lt"/>
              </a:defRPr>
            </a:lvl1pPr>
          </a:lstStyle>
          <a:p>
            <a:pPr lvl="0"/>
            <a:r>
              <a:rPr lang="en-US" dirty="0"/>
              <a:t>Click to edit headline</a:t>
            </a:r>
          </a:p>
        </p:txBody>
      </p:sp>
      <p:sp>
        <p:nvSpPr>
          <p:cNvPr id="9" name="Text Placeholder 3"/>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5813" y="4648933"/>
            <a:ext cx="1009152" cy="424800"/>
          </a:xfrm>
          <a:prstGeom prst="rect">
            <a:avLst/>
          </a:prstGeom>
        </p:spPr>
      </p:pic>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262120537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1 White - plain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68"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5"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42663230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4" name="Text Placeholder 3"/>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tx2"/>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tx2"/>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tx2"/>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Nokia Pure Text Light" panose="020B0403020202020204" pitchFamily="34" charset="0"/>
                <a:ea typeface="Nokia Pure Text Light" panose="020B0403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latin typeface="Nokia Pure Text Light" panose="020B0403020202020204" pitchFamily="34" charset="0"/>
                <a:ea typeface="Nokia Pure Text Light" panose="020B0403020202020204" pitchFamily="34" charset="0"/>
              </a:defRPr>
            </a:lvl6pPr>
            <a:lvl7pPr marL="1612800">
              <a:spcBef>
                <a:spcPts val="0"/>
              </a:spcBef>
              <a:spcAft>
                <a:spcPts val="600"/>
              </a:spcAft>
              <a:defRPr sz="700">
                <a:solidFill>
                  <a:schemeClr val="tx2"/>
                </a:solidFill>
                <a:latin typeface="Nokia Pure Text Light" panose="020B0403020202020204" pitchFamily="34" charset="0"/>
                <a:ea typeface="Nokia Pure Text Light" panose="020B0403020202020204" pitchFamily="34" charset="0"/>
              </a:defRPr>
            </a:lvl7pPr>
            <a:lvl8pPr marL="1843200">
              <a:spcBef>
                <a:spcPts val="0"/>
              </a:spcBef>
              <a:spcAft>
                <a:spcPts val="600"/>
              </a:spcAft>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270699157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9" name="Table Placeholder 2"/>
          <p:cNvSpPr>
            <a:spLocks noGrp="1"/>
          </p:cNvSpPr>
          <p:nvPr>
            <p:ph type="tbl" sz="quarter" idx="13"/>
          </p:nvPr>
        </p:nvSpPr>
        <p:spPr>
          <a:xfrm>
            <a:off x="417600" y="1076400"/>
            <a:ext cx="8308800" cy="3564000"/>
          </a:xfrm>
          <a:prstGeom prst="rect">
            <a:avLst/>
          </a:prstGeom>
        </p:spPr>
        <p:txBody>
          <a:bodyPr/>
          <a:lstStyle>
            <a:lvl1pPr marL="0" indent="0">
              <a:buNone/>
              <a:defRPr sz="1600">
                <a:solidFill>
                  <a:schemeClr val="tx2"/>
                </a:solidFill>
                <a:latin typeface="+mn-lt"/>
              </a:defRPr>
            </a:lvl1pPr>
          </a:lstStyle>
          <a:p>
            <a:r>
              <a:rPr lang="en-US" dirty="0"/>
              <a:t>Click icon to add table</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18370478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10" name="SmartArt Placeholder 2"/>
          <p:cNvSpPr>
            <a:spLocks noGrp="1"/>
          </p:cNvSpPr>
          <p:nvPr>
            <p:ph type="dgm" sz="quarter" idx="14"/>
          </p:nvPr>
        </p:nvSpPr>
        <p:spPr>
          <a:xfrm>
            <a:off x="417600" y="1076400"/>
            <a:ext cx="8308800" cy="3564000"/>
          </a:xfrm>
          <a:prstGeom prst="rect">
            <a:avLst/>
          </a:prstGeom>
        </p:spPr>
        <p:txBody>
          <a:bodyPr/>
          <a:lstStyle>
            <a:lvl1pPr marL="0" indent="0">
              <a:buNone/>
              <a:defRPr sz="1000">
                <a:solidFill>
                  <a:schemeClr val="tx2"/>
                </a:solidFill>
              </a:defRPr>
            </a:lvl1pPr>
          </a:lstStyle>
          <a:p>
            <a:r>
              <a:rPr lang="en-US" dirty="0"/>
              <a:t>Click icon to add SmartArt graphic</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18645816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Text Placeholder 3"/>
          <p:cNvSpPr>
            <a:spLocks noGrp="1"/>
          </p:cNvSpPr>
          <p:nvPr>
            <p:ph type="body" sz="quarter" idx="12"/>
          </p:nvPr>
        </p:nvSpPr>
        <p:spPr>
          <a:xfrm>
            <a:off x="4176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27213634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able Placeholder 4"/>
          <p:cNvSpPr>
            <a:spLocks noGrp="1"/>
          </p:cNvSpPr>
          <p:nvPr>
            <p:ph type="tbl" sz="quarter" idx="14"/>
          </p:nvPr>
        </p:nvSpPr>
        <p:spPr>
          <a:xfrm>
            <a:off x="417600" y="1080000"/>
            <a:ext cx="4010400" cy="3560400"/>
          </a:xfrm>
          <a:prstGeom prst="rect">
            <a:avLst/>
          </a:prstGeom>
        </p:spPr>
        <p:txBody>
          <a:bodyPr>
            <a:normAutofit/>
          </a:bodyPr>
          <a:lstStyle>
            <a:lvl1pPr marL="0" indent="0">
              <a:buNone/>
              <a:defRPr sz="1600">
                <a:solidFill>
                  <a:schemeClr val="tx2"/>
                </a:solidFill>
                <a:latin typeface="+mn-lt"/>
              </a:defRPr>
            </a:lvl1pPr>
          </a:lstStyle>
          <a:p>
            <a:r>
              <a:rPr lang="en-US" noProof="0" dirty="0"/>
              <a:t>Click icon to add table</a:t>
            </a:r>
          </a:p>
        </p:txBody>
      </p:sp>
      <p:sp>
        <p:nvSpPr>
          <p:cNvPr id="7"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209188142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Text Placeholder 3"/>
          <p:cNvSpPr>
            <a:spLocks noGrp="1"/>
          </p:cNvSpPr>
          <p:nvPr>
            <p:ph type="body" sz="quarter" idx="12"/>
          </p:nvPr>
        </p:nvSpPr>
        <p:spPr>
          <a:xfrm>
            <a:off x="4176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p:cNvSpPr>
            <a:spLocks noGrp="1"/>
          </p:cNvSpPr>
          <p:nvPr>
            <p:ph type="body" sz="quarter" idx="13"/>
          </p:nvPr>
        </p:nvSpPr>
        <p:spPr>
          <a:xfrm>
            <a:off x="3275856"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p:cNvSpPr>
            <a:spLocks noGrp="1"/>
          </p:cNvSpPr>
          <p:nvPr>
            <p:ph type="body" sz="quarter" idx="14"/>
          </p:nvPr>
        </p:nvSpPr>
        <p:spPr>
          <a:xfrm>
            <a:off x="61344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26405150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3" name="Table Placeholder 2"/>
          <p:cNvSpPr>
            <a:spLocks noGrp="1"/>
          </p:cNvSpPr>
          <p:nvPr>
            <p:ph type="tbl" sz="quarter" idx="15"/>
          </p:nvPr>
        </p:nvSpPr>
        <p:spPr>
          <a:xfrm>
            <a:off x="417312" y="1080000"/>
            <a:ext cx="2592000" cy="3560400"/>
          </a:xfrm>
          <a:prstGeom prst="rect">
            <a:avLst/>
          </a:prstGeom>
        </p:spPr>
        <p:txBody>
          <a:bodyPr>
            <a:normAutofit/>
          </a:bodyPr>
          <a:lstStyle>
            <a:lvl1pPr marL="0" indent="0">
              <a:buNone/>
              <a:defRPr sz="1600">
                <a:solidFill>
                  <a:schemeClr val="tx2"/>
                </a:solidFill>
              </a:defRPr>
            </a:lvl1pPr>
          </a:lstStyle>
          <a:p>
            <a:r>
              <a:rPr lang="en-US" dirty="0"/>
              <a:t>Click icon to add table</a:t>
            </a:r>
          </a:p>
        </p:txBody>
      </p:sp>
      <p:sp>
        <p:nvSpPr>
          <p:cNvPr id="14" name="Table Placeholder 2"/>
          <p:cNvSpPr>
            <a:spLocks noGrp="1"/>
          </p:cNvSpPr>
          <p:nvPr>
            <p:ph type="tbl" sz="quarter" idx="16"/>
          </p:nvPr>
        </p:nvSpPr>
        <p:spPr>
          <a:xfrm>
            <a:off x="6132423" y="1080000"/>
            <a:ext cx="2592000" cy="3560400"/>
          </a:xfrm>
          <a:prstGeom prst="rect">
            <a:avLst/>
          </a:prstGeom>
        </p:spPr>
        <p:txBody>
          <a:bodyPr>
            <a:normAutofit/>
          </a:bodyPr>
          <a:lstStyle>
            <a:lvl1pPr marL="0" indent="0">
              <a:buNone/>
              <a:defRPr sz="1600">
                <a:solidFill>
                  <a:schemeClr val="tx2"/>
                </a:solidFill>
              </a:defRPr>
            </a:lvl1pPr>
          </a:lstStyle>
          <a:p>
            <a:r>
              <a:rPr lang="en-US" dirty="0"/>
              <a:t>Click icon to add table</a:t>
            </a:r>
          </a:p>
        </p:txBody>
      </p:sp>
      <p:sp>
        <p:nvSpPr>
          <p:cNvPr id="15" name="Table Placeholder 2"/>
          <p:cNvSpPr>
            <a:spLocks noGrp="1"/>
          </p:cNvSpPr>
          <p:nvPr>
            <p:ph type="tbl" sz="quarter" idx="17"/>
          </p:nvPr>
        </p:nvSpPr>
        <p:spPr>
          <a:xfrm>
            <a:off x="3273879" y="1080000"/>
            <a:ext cx="2592000" cy="3560400"/>
          </a:xfrm>
          <a:prstGeom prst="rect">
            <a:avLst/>
          </a:prstGeom>
        </p:spPr>
        <p:txBody>
          <a:bodyPr>
            <a:normAutofit/>
          </a:bodyPr>
          <a:lstStyle>
            <a:lvl1pPr marL="0" indent="0">
              <a:buNone/>
              <a:defRPr sz="1600">
                <a:solidFill>
                  <a:schemeClr val="tx2"/>
                </a:solidFill>
              </a:defRPr>
            </a:lvl1pPr>
          </a:lstStyle>
          <a:p>
            <a:r>
              <a:rPr lang="en-US" dirty="0"/>
              <a:t>Click icon to add table</a:t>
            </a:r>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296759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1 White - title slide">
    <p:spTree>
      <p:nvGrpSpPr>
        <p:cNvPr id="1" name=""/>
        <p:cNvGrpSpPr/>
        <p:nvPr/>
      </p:nvGrpSpPr>
      <p:grpSpPr>
        <a:xfrm>
          <a:off x="0" y="0"/>
          <a:ext cx="0" cy="0"/>
          <a:chOff x="0" y="0"/>
          <a:chExt cx="0" cy="0"/>
        </a:xfrm>
      </p:grpSpPr>
      <p:sp>
        <p:nvSpPr>
          <p:cNvPr id="68" name="Text Placeholder 42"/>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tx2"/>
                </a:solidFill>
                <a:latin typeface="Nokia Pure Headline Ultra Light" panose="020B0204020202020204" pitchFamily="34" charset="0"/>
              </a:defRPr>
            </a:lvl1pPr>
          </a:lstStyle>
          <a:p>
            <a:pPr lvl="0"/>
            <a:r>
              <a:rPr lang="en-US" dirty="0"/>
              <a:t>Main headline in sentence case here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7599" y="280799"/>
            <a:ext cx="1080000" cy="176400"/>
          </a:xfrm>
          <a:prstGeom prst="rect">
            <a:avLst/>
          </a:prstGeom>
        </p:spPr>
      </p:pic>
      <p:sp>
        <p:nvSpPr>
          <p:cNvPr id="6" name="Text Placeholder 3"/>
          <p:cNvSpPr>
            <a:spLocks noGrp="1"/>
          </p:cNvSpPr>
          <p:nvPr>
            <p:ph type="body" sz="quarter" idx="12"/>
          </p:nvPr>
        </p:nvSpPr>
        <p:spPr>
          <a:xfrm>
            <a:off x="417600" y="3060000"/>
            <a:ext cx="8308800" cy="15768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
        <p:nvSpPr>
          <p:cNvPr id="7" name="Footer Placeholder 27">
            <a:extLst>
              <a:ext uri="{FF2B5EF4-FFF2-40B4-BE49-F238E27FC236}">
                <a16:creationId xmlns:a16="http://schemas.microsoft.com/office/drawing/2014/main" id="{CC961FB6-6A03-4022-BA87-5CB41989BB9E}"/>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25791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5 White - four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Text Placeholder 3"/>
          <p:cNvSpPr>
            <a:spLocks noGrp="1"/>
          </p:cNvSpPr>
          <p:nvPr>
            <p:ph type="body" sz="quarter" idx="12"/>
          </p:nvPr>
        </p:nvSpPr>
        <p:spPr>
          <a:xfrm>
            <a:off x="4176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p:cNvSpPr>
            <a:spLocks noGrp="1"/>
          </p:cNvSpPr>
          <p:nvPr>
            <p:ph type="body" sz="quarter" idx="13"/>
          </p:nvPr>
        </p:nvSpPr>
        <p:spPr>
          <a:xfrm>
            <a:off x="25560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p:cNvSpPr>
            <a:spLocks noGrp="1"/>
          </p:cNvSpPr>
          <p:nvPr>
            <p:ph type="body" sz="quarter" idx="14"/>
          </p:nvPr>
        </p:nvSpPr>
        <p:spPr>
          <a:xfrm>
            <a:off x="46944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3"/>
          <p:cNvSpPr>
            <a:spLocks noGrp="1"/>
          </p:cNvSpPr>
          <p:nvPr>
            <p:ph type="body" sz="quarter" idx="15"/>
          </p:nvPr>
        </p:nvSpPr>
        <p:spPr>
          <a:xfrm>
            <a:off x="68328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56626576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4" name="Footer Placeholder 3"/>
          <p:cNvSpPr>
            <a:spLocks noGrp="1"/>
          </p:cNvSpPr>
          <p:nvPr>
            <p:ph type="ftr" sz="quarter" idx="14"/>
          </p:nvPr>
        </p:nvSpPr>
        <p:spPr/>
        <p:txBody>
          <a:bodyPr/>
          <a:lstStyle/>
          <a:p>
            <a:pPr algn="l"/>
            <a:r>
              <a:rPr lang="en-US" noProof="0" dirty="0">
                <a:solidFill>
                  <a:schemeClr val="bg2"/>
                </a:solidFill>
                <a:cs typeface="Arial" charset="0"/>
              </a:rPr>
              <a:t>&lt;Change information classification in footer&gt;</a:t>
            </a:r>
          </a:p>
        </p:txBody>
      </p:sp>
    </p:spTree>
    <p:extLst>
      <p:ext uri="{BB962C8B-B14F-4D97-AF65-F5344CB8AC3E}">
        <p14:creationId xmlns:p14="http://schemas.microsoft.com/office/powerpoint/2010/main" val="277998592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1 White - plain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68"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5"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5776815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4" name="Text Placeholder 3"/>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tx2"/>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tx2"/>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tx2"/>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Nokia Pure Text Light" panose="020B0403020202020204" pitchFamily="34" charset="0"/>
                <a:ea typeface="Nokia Pure Text Light" panose="020B0403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latin typeface="Nokia Pure Text Light" panose="020B0403020202020204" pitchFamily="34" charset="0"/>
                <a:ea typeface="Nokia Pure Text Light" panose="020B0403020202020204" pitchFamily="34" charset="0"/>
              </a:defRPr>
            </a:lvl6pPr>
            <a:lvl7pPr marL="1612800">
              <a:spcBef>
                <a:spcPts val="0"/>
              </a:spcBef>
              <a:spcAft>
                <a:spcPts val="600"/>
              </a:spcAft>
              <a:defRPr sz="700">
                <a:solidFill>
                  <a:schemeClr val="tx2"/>
                </a:solidFill>
                <a:latin typeface="Nokia Pure Text Light" panose="020B0403020202020204" pitchFamily="34" charset="0"/>
                <a:ea typeface="Nokia Pure Text Light" panose="020B0403020202020204" pitchFamily="34" charset="0"/>
              </a:defRPr>
            </a:lvl7pPr>
            <a:lvl8pPr marL="1843200">
              <a:spcBef>
                <a:spcPts val="0"/>
              </a:spcBef>
              <a:spcAft>
                <a:spcPts val="600"/>
              </a:spcAft>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405092478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9" name="Table Placeholder 2"/>
          <p:cNvSpPr>
            <a:spLocks noGrp="1"/>
          </p:cNvSpPr>
          <p:nvPr>
            <p:ph type="tbl" sz="quarter" idx="13"/>
          </p:nvPr>
        </p:nvSpPr>
        <p:spPr>
          <a:xfrm>
            <a:off x="417600" y="1076400"/>
            <a:ext cx="8308800" cy="3564000"/>
          </a:xfrm>
          <a:prstGeom prst="rect">
            <a:avLst/>
          </a:prstGeom>
        </p:spPr>
        <p:txBody>
          <a:bodyPr/>
          <a:lstStyle>
            <a:lvl1pPr marL="0" indent="0">
              <a:buNone/>
              <a:defRPr sz="1600">
                <a:solidFill>
                  <a:schemeClr val="tx2"/>
                </a:solidFill>
                <a:latin typeface="+mn-lt"/>
              </a:defRPr>
            </a:lvl1pPr>
          </a:lstStyle>
          <a:p>
            <a:r>
              <a:rPr lang="en-US" dirty="0"/>
              <a:t>Click icon to add table</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477351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10" name="SmartArt Placeholder 2"/>
          <p:cNvSpPr>
            <a:spLocks noGrp="1"/>
          </p:cNvSpPr>
          <p:nvPr>
            <p:ph type="dgm" sz="quarter" idx="14"/>
          </p:nvPr>
        </p:nvSpPr>
        <p:spPr>
          <a:xfrm>
            <a:off x="417600" y="1076400"/>
            <a:ext cx="8308800" cy="3564000"/>
          </a:xfrm>
          <a:prstGeom prst="rect">
            <a:avLst/>
          </a:prstGeom>
        </p:spPr>
        <p:txBody>
          <a:bodyPr/>
          <a:lstStyle>
            <a:lvl1pPr marL="0" indent="0">
              <a:buNone/>
              <a:defRPr sz="1000">
                <a:solidFill>
                  <a:schemeClr val="tx2"/>
                </a:solidFill>
              </a:defRPr>
            </a:lvl1pPr>
          </a:lstStyle>
          <a:p>
            <a:r>
              <a:rPr lang="en-US" dirty="0"/>
              <a:t>Click icon to add SmartArt graphic</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97894056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Text Placeholder 3"/>
          <p:cNvSpPr>
            <a:spLocks noGrp="1"/>
          </p:cNvSpPr>
          <p:nvPr>
            <p:ph type="body" sz="quarter" idx="12"/>
          </p:nvPr>
        </p:nvSpPr>
        <p:spPr>
          <a:xfrm>
            <a:off x="4176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103832939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able Placeholder 4"/>
          <p:cNvSpPr>
            <a:spLocks noGrp="1"/>
          </p:cNvSpPr>
          <p:nvPr>
            <p:ph type="tbl" sz="quarter" idx="14"/>
          </p:nvPr>
        </p:nvSpPr>
        <p:spPr>
          <a:xfrm>
            <a:off x="417600" y="1080000"/>
            <a:ext cx="4010400" cy="3560400"/>
          </a:xfrm>
          <a:prstGeom prst="rect">
            <a:avLst/>
          </a:prstGeom>
        </p:spPr>
        <p:txBody>
          <a:bodyPr>
            <a:normAutofit/>
          </a:bodyPr>
          <a:lstStyle>
            <a:lvl1pPr marL="0" indent="0">
              <a:buNone/>
              <a:defRPr sz="1600">
                <a:solidFill>
                  <a:schemeClr val="tx2"/>
                </a:solidFill>
                <a:latin typeface="+mn-lt"/>
              </a:defRPr>
            </a:lvl1pPr>
          </a:lstStyle>
          <a:p>
            <a:r>
              <a:rPr lang="en-US" noProof="0" dirty="0"/>
              <a:t>Click icon to add table</a:t>
            </a:r>
          </a:p>
        </p:txBody>
      </p:sp>
      <p:sp>
        <p:nvSpPr>
          <p:cNvPr id="7"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240483563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Text Placeholder 3"/>
          <p:cNvSpPr>
            <a:spLocks noGrp="1"/>
          </p:cNvSpPr>
          <p:nvPr>
            <p:ph type="body" sz="quarter" idx="12"/>
          </p:nvPr>
        </p:nvSpPr>
        <p:spPr>
          <a:xfrm>
            <a:off x="4176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p:cNvSpPr>
            <a:spLocks noGrp="1"/>
          </p:cNvSpPr>
          <p:nvPr>
            <p:ph type="body" sz="quarter" idx="13"/>
          </p:nvPr>
        </p:nvSpPr>
        <p:spPr>
          <a:xfrm>
            <a:off x="3275856"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p:cNvSpPr>
            <a:spLocks noGrp="1"/>
          </p:cNvSpPr>
          <p:nvPr>
            <p:ph type="body" sz="quarter" idx="14"/>
          </p:nvPr>
        </p:nvSpPr>
        <p:spPr>
          <a:xfrm>
            <a:off x="61344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104677821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3" name="Table Placeholder 2"/>
          <p:cNvSpPr>
            <a:spLocks noGrp="1"/>
          </p:cNvSpPr>
          <p:nvPr>
            <p:ph type="tbl" sz="quarter" idx="15"/>
          </p:nvPr>
        </p:nvSpPr>
        <p:spPr>
          <a:xfrm>
            <a:off x="417312" y="1080000"/>
            <a:ext cx="2592000" cy="3560400"/>
          </a:xfrm>
          <a:prstGeom prst="rect">
            <a:avLst/>
          </a:prstGeom>
        </p:spPr>
        <p:txBody>
          <a:bodyPr>
            <a:normAutofit/>
          </a:bodyPr>
          <a:lstStyle>
            <a:lvl1pPr marL="0" indent="0">
              <a:buNone/>
              <a:defRPr sz="1600">
                <a:solidFill>
                  <a:schemeClr val="tx2"/>
                </a:solidFill>
              </a:defRPr>
            </a:lvl1pPr>
          </a:lstStyle>
          <a:p>
            <a:r>
              <a:rPr lang="en-US" dirty="0"/>
              <a:t>Click icon to add table</a:t>
            </a:r>
          </a:p>
        </p:txBody>
      </p:sp>
      <p:sp>
        <p:nvSpPr>
          <p:cNvPr id="14" name="Table Placeholder 2"/>
          <p:cNvSpPr>
            <a:spLocks noGrp="1"/>
          </p:cNvSpPr>
          <p:nvPr>
            <p:ph type="tbl" sz="quarter" idx="16"/>
          </p:nvPr>
        </p:nvSpPr>
        <p:spPr>
          <a:xfrm>
            <a:off x="6132423" y="1080000"/>
            <a:ext cx="2592000" cy="3560400"/>
          </a:xfrm>
          <a:prstGeom prst="rect">
            <a:avLst/>
          </a:prstGeom>
        </p:spPr>
        <p:txBody>
          <a:bodyPr>
            <a:normAutofit/>
          </a:bodyPr>
          <a:lstStyle>
            <a:lvl1pPr marL="0" indent="0">
              <a:buNone/>
              <a:defRPr sz="1600">
                <a:solidFill>
                  <a:schemeClr val="tx2"/>
                </a:solidFill>
              </a:defRPr>
            </a:lvl1pPr>
          </a:lstStyle>
          <a:p>
            <a:r>
              <a:rPr lang="en-US" dirty="0"/>
              <a:t>Click icon to add table</a:t>
            </a:r>
          </a:p>
        </p:txBody>
      </p:sp>
      <p:sp>
        <p:nvSpPr>
          <p:cNvPr id="15" name="Table Placeholder 2"/>
          <p:cNvSpPr>
            <a:spLocks noGrp="1"/>
          </p:cNvSpPr>
          <p:nvPr>
            <p:ph type="tbl" sz="quarter" idx="17"/>
          </p:nvPr>
        </p:nvSpPr>
        <p:spPr>
          <a:xfrm>
            <a:off x="3273879" y="1080000"/>
            <a:ext cx="2592000" cy="3560400"/>
          </a:xfrm>
          <a:prstGeom prst="rect">
            <a:avLst/>
          </a:prstGeom>
        </p:spPr>
        <p:txBody>
          <a:bodyPr>
            <a:normAutofit/>
          </a:bodyPr>
          <a:lstStyle>
            <a:lvl1pPr marL="0" indent="0">
              <a:buNone/>
              <a:defRPr sz="1600">
                <a:solidFill>
                  <a:schemeClr val="tx2"/>
                </a:solidFill>
              </a:defRPr>
            </a:lvl1pPr>
          </a:lstStyle>
          <a:p>
            <a:r>
              <a:rPr lang="en-US" dirty="0"/>
              <a:t>Click icon to add table</a:t>
            </a:r>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2531235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1 Blue - title slide">
    <p:spTree>
      <p:nvGrpSpPr>
        <p:cNvPr id="1" name=""/>
        <p:cNvGrpSpPr/>
        <p:nvPr/>
      </p:nvGrpSpPr>
      <p:grpSpPr>
        <a:xfrm>
          <a:off x="0" y="0"/>
          <a:ext cx="0" cy="0"/>
          <a:chOff x="0" y="0"/>
          <a:chExt cx="0" cy="0"/>
        </a:xfrm>
      </p:grpSpPr>
      <p:sp>
        <p:nvSpPr>
          <p:cNvPr id="6" name="Text Placeholder 42"/>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bg1"/>
                </a:solidFill>
                <a:latin typeface="Nokia Pure Headline Ultra Light" panose="020B0204020202020204" pitchFamily="34" charset="0"/>
              </a:defRPr>
            </a:lvl1pPr>
          </a:lstStyle>
          <a:p>
            <a:pPr lvl="0"/>
            <a:r>
              <a:rPr lang="en-US" dirty="0"/>
              <a:t>Main headline in sentence case here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7600" y="280580"/>
            <a:ext cx="1080000" cy="175283"/>
          </a:xfrm>
          <a:prstGeom prst="rect">
            <a:avLst/>
          </a:prstGeom>
        </p:spPr>
      </p:pic>
      <p:sp>
        <p:nvSpPr>
          <p:cNvPr id="8" name="Text Placeholder 3"/>
          <p:cNvSpPr>
            <a:spLocks noGrp="1"/>
          </p:cNvSpPr>
          <p:nvPr>
            <p:ph type="body" sz="quarter" idx="12"/>
          </p:nvPr>
        </p:nvSpPr>
        <p:spPr>
          <a:xfrm>
            <a:off x="417600" y="3060000"/>
            <a:ext cx="8308800" cy="1576800"/>
          </a:xfrm>
          <a:prstGeom prst="rect">
            <a:avLst/>
          </a:prstGeom>
        </p:spPr>
        <p:txBody>
          <a:bodyPr lIns="0" tIns="0" rIns="0" bIns="0"/>
          <a:lstStyle>
            <a:lvl1pPr marL="230400" indent="-230400">
              <a:spcBef>
                <a:spcPts val="0"/>
              </a:spcBef>
              <a:spcAft>
                <a:spcPts val="600"/>
              </a:spcAft>
              <a:defRPr sz="1600">
                <a:solidFill>
                  <a:schemeClr val="bg1"/>
                </a:solidFill>
                <a:latin typeface="+mn-lt"/>
              </a:defRPr>
            </a:lvl1pPr>
            <a:lvl2pPr marL="460800" indent="-230400">
              <a:spcBef>
                <a:spcPts val="0"/>
              </a:spcBef>
              <a:spcAft>
                <a:spcPts val="600"/>
              </a:spcAft>
              <a:defRPr sz="1400">
                <a:solidFill>
                  <a:schemeClr val="bg1"/>
                </a:solidFill>
                <a:latin typeface="+mn-lt"/>
              </a:defRPr>
            </a:lvl2pPr>
            <a:lvl3pPr marL="691200">
              <a:spcBef>
                <a:spcPts val="0"/>
              </a:spcBef>
              <a:spcAft>
                <a:spcPts val="600"/>
              </a:spcAft>
              <a:defRPr sz="1200">
                <a:solidFill>
                  <a:schemeClr val="bg1"/>
                </a:solidFill>
                <a:latin typeface="+mn-lt"/>
              </a:defRPr>
            </a:lvl3pPr>
            <a:lvl4pPr marL="921600">
              <a:spcBef>
                <a:spcPts val="0"/>
              </a:spcBef>
              <a:spcAft>
                <a:spcPts val="600"/>
              </a:spcAft>
              <a:defRPr sz="1000">
                <a:solidFill>
                  <a:schemeClr val="bg1"/>
                </a:solidFill>
                <a:latin typeface="+mn-lt"/>
              </a:defRPr>
            </a:lvl4pPr>
            <a:lvl5pPr marL="1152000" indent="-228600">
              <a:spcBef>
                <a:spcPts val="0"/>
              </a:spcBef>
              <a:spcAft>
                <a:spcPts val="600"/>
              </a:spcAft>
              <a:buFont typeface="Arial" panose="020B0604020202020204" pitchFamily="34" charset="0"/>
              <a:buChar char="•"/>
              <a:defRPr sz="900">
                <a:solidFill>
                  <a:schemeClr val="bg1"/>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bg1"/>
                </a:solidFill>
              </a:defRPr>
            </a:lvl6pPr>
            <a:lvl7pPr marL="1612800">
              <a:spcBef>
                <a:spcPts val="0"/>
              </a:spcBef>
              <a:spcAft>
                <a:spcPts val="600"/>
              </a:spcAft>
              <a:defRPr sz="700">
                <a:solidFill>
                  <a:schemeClr val="bg1"/>
                </a:solidFill>
              </a:defRPr>
            </a:lvl7pPr>
            <a:lvl8pPr marL="1843200">
              <a:spcBef>
                <a:spcPts val="0"/>
              </a:spcBef>
              <a:spcAft>
                <a:spcPts val="600"/>
              </a:spcAft>
              <a:defRPr sz="600">
                <a:solidFill>
                  <a:schemeClr val="bg1"/>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
        <p:nvSpPr>
          <p:cNvPr id="9" name="Footer Placeholder 27">
            <a:extLst>
              <a:ext uri="{FF2B5EF4-FFF2-40B4-BE49-F238E27FC236}">
                <a16:creationId xmlns:a16="http://schemas.microsoft.com/office/drawing/2014/main" id="{87D04B06-A70E-4984-B95B-68BF3737ED2B}"/>
              </a:ext>
            </a:extLst>
          </p:cNvPr>
          <p:cNvSpPr>
            <a:spLocks noGrp="1"/>
          </p:cNvSpPr>
          <p:nvPr>
            <p:ph type="ftr" sz="quarter" idx="3"/>
          </p:nvPr>
        </p:nvSpPr>
        <p:spPr>
          <a:xfrm>
            <a:off x="3297816" y="4817503"/>
            <a:ext cx="2581200" cy="122400"/>
          </a:xfrm>
          <a:prstGeom prst="rect">
            <a:avLst/>
          </a:prstGeom>
        </p:spPr>
        <p:txBody>
          <a:bodyPr vert="horz" lIns="0" tIns="0" rIns="0" bIns="0" rtlCol="0" anchor="b"/>
          <a:lstStyle>
            <a:lvl1pPr algn="ctr">
              <a:defRPr sz="800">
                <a:solidFill>
                  <a:schemeClr val="bg1"/>
                </a:solidFill>
                <a:latin typeface="+mn-lt"/>
              </a:defRPr>
            </a:lvl1pPr>
          </a:lstStyle>
          <a:p>
            <a:r>
              <a:rPr lang="en-US" dirty="0">
                <a:cs typeface="Arial" panose="020B0604020202020204" pitchFamily="34" charset="0"/>
              </a:rPr>
              <a:t>NokiaEDU internal use</a:t>
            </a:r>
          </a:p>
        </p:txBody>
      </p:sp>
    </p:spTree>
    <p:custDataLst>
      <p:tags r:id="rId1"/>
    </p:custDataLst>
    <p:extLst>
      <p:ext uri="{BB962C8B-B14F-4D97-AF65-F5344CB8AC3E}">
        <p14:creationId xmlns:p14="http://schemas.microsoft.com/office/powerpoint/2010/main" val="110661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5 White - four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Text Placeholder 3"/>
          <p:cNvSpPr>
            <a:spLocks noGrp="1"/>
          </p:cNvSpPr>
          <p:nvPr>
            <p:ph type="body" sz="quarter" idx="12"/>
          </p:nvPr>
        </p:nvSpPr>
        <p:spPr>
          <a:xfrm>
            <a:off x="4176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p:cNvSpPr>
            <a:spLocks noGrp="1"/>
          </p:cNvSpPr>
          <p:nvPr>
            <p:ph type="body" sz="quarter" idx="13"/>
          </p:nvPr>
        </p:nvSpPr>
        <p:spPr>
          <a:xfrm>
            <a:off x="25560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p:cNvSpPr>
            <a:spLocks noGrp="1"/>
          </p:cNvSpPr>
          <p:nvPr>
            <p:ph type="body" sz="quarter" idx="14"/>
          </p:nvPr>
        </p:nvSpPr>
        <p:spPr>
          <a:xfrm>
            <a:off x="46944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3"/>
          <p:cNvSpPr>
            <a:spLocks noGrp="1"/>
          </p:cNvSpPr>
          <p:nvPr>
            <p:ph type="body" sz="quarter" idx="15"/>
          </p:nvPr>
        </p:nvSpPr>
        <p:spPr>
          <a:xfrm>
            <a:off x="68328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47866797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3-2 Blue - one tier text with headlines">
    <p:spTree>
      <p:nvGrpSpPr>
        <p:cNvPr id="1" name=""/>
        <p:cNvGrpSpPr/>
        <p:nvPr/>
      </p:nvGrpSpPr>
      <p:grpSpPr>
        <a:xfrm>
          <a:off x="0" y="0"/>
          <a:ext cx="0" cy="0"/>
          <a:chOff x="0" y="0"/>
          <a:chExt cx="0" cy="0"/>
        </a:xfrm>
      </p:grpSpPr>
      <p:sp>
        <p:nvSpPr>
          <p:cNvPr id="6"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1"/>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7"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bg1"/>
                </a:solidFill>
                <a:latin typeface="+mj-lt"/>
              </a:defRPr>
            </a:lvl1pPr>
          </a:lstStyle>
          <a:p>
            <a:pPr lvl="0"/>
            <a:r>
              <a:rPr lang="en-US" dirty="0"/>
              <a:t>Click to edit headline</a:t>
            </a:r>
          </a:p>
        </p:txBody>
      </p:sp>
      <p:sp>
        <p:nvSpPr>
          <p:cNvPr id="9" name="Text Placeholder 3"/>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5813" y="4648933"/>
            <a:ext cx="1009152" cy="424800"/>
          </a:xfrm>
          <a:prstGeom prst="rect">
            <a:avLst/>
          </a:prstGeom>
        </p:spPr>
      </p:pic>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spTree>
    <p:extLst>
      <p:ext uri="{BB962C8B-B14F-4D97-AF65-F5344CB8AC3E}">
        <p14:creationId xmlns:p14="http://schemas.microsoft.com/office/powerpoint/2010/main" val="695016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Tree>
    <p:extLst>
      <p:ext uri="{BB962C8B-B14F-4D97-AF65-F5344CB8AC3E}">
        <p14:creationId xmlns:p14="http://schemas.microsoft.com/office/powerpoint/2010/main" val="295821842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3825091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Tree>
    <p:extLst>
      <p:ext uri="{BB962C8B-B14F-4D97-AF65-F5344CB8AC3E}">
        <p14:creationId xmlns:p14="http://schemas.microsoft.com/office/powerpoint/2010/main" val="294949169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811165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McK 2. Slide 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827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1 Blue - 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Text Placeholder 42"/>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bg1"/>
                </a:solidFill>
                <a:latin typeface="Nokia Pure Headline Ultra Light" panose="020B0204020202020204" pitchFamily="34" charset="0"/>
              </a:defRPr>
            </a:lvl1pPr>
          </a:lstStyle>
          <a:p>
            <a:pPr lvl="0"/>
            <a:r>
              <a:rPr lang="en-US" dirty="0"/>
              <a:t>Main headline in sentence case here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7600" y="280580"/>
            <a:ext cx="1080000" cy="175283"/>
          </a:xfrm>
          <a:prstGeom prst="rect">
            <a:avLst/>
          </a:prstGeom>
        </p:spPr>
      </p:pic>
      <p:sp>
        <p:nvSpPr>
          <p:cNvPr id="8" name="Text Placeholder 3"/>
          <p:cNvSpPr>
            <a:spLocks noGrp="1"/>
          </p:cNvSpPr>
          <p:nvPr>
            <p:ph type="body" sz="quarter" idx="12"/>
          </p:nvPr>
        </p:nvSpPr>
        <p:spPr>
          <a:xfrm>
            <a:off x="417600" y="3060000"/>
            <a:ext cx="8308800" cy="1576800"/>
          </a:xfrm>
          <a:prstGeom prst="rect">
            <a:avLst/>
          </a:prstGeom>
        </p:spPr>
        <p:txBody>
          <a:bodyPr lIns="0" tIns="0" rIns="0" bIns="0"/>
          <a:lstStyle>
            <a:lvl1pPr marL="230400" indent="-230400">
              <a:spcBef>
                <a:spcPts val="0"/>
              </a:spcBef>
              <a:spcAft>
                <a:spcPts val="600"/>
              </a:spcAft>
              <a:defRPr sz="1600">
                <a:solidFill>
                  <a:schemeClr val="bg1"/>
                </a:solidFill>
                <a:latin typeface="+mn-lt"/>
              </a:defRPr>
            </a:lvl1pPr>
            <a:lvl2pPr marL="460800" indent="-230400">
              <a:spcBef>
                <a:spcPts val="0"/>
              </a:spcBef>
              <a:spcAft>
                <a:spcPts val="600"/>
              </a:spcAft>
              <a:defRPr sz="1400">
                <a:solidFill>
                  <a:schemeClr val="bg1"/>
                </a:solidFill>
                <a:latin typeface="+mn-lt"/>
              </a:defRPr>
            </a:lvl2pPr>
            <a:lvl3pPr marL="691200">
              <a:spcBef>
                <a:spcPts val="0"/>
              </a:spcBef>
              <a:spcAft>
                <a:spcPts val="600"/>
              </a:spcAft>
              <a:defRPr sz="1200">
                <a:solidFill>
                  <a:schemeClr val="bg1"/>
                </a:solidFill>
                <a:latin typeface="+mn-lt"/>
              </a:defRPr>
            </a:lvl3pPr>
            <a:lvl4pPr marL="921600">
              <a:spcBef>
                <a:spcPts val="0"/>
              </a:spcBef>
              <a:spcAft>
                <a:spcPts val="600"/>
              </a:spcAft>
              <a:defRPr sz="1000">
                <a:solidFill>
                  <a:schemeClr val="bg1"/>
                </a:solidFill>
                <a:latin typeface="+mn-lt"/>
              </a:defRPr>
            </a:lvl4pPr>
            <a:lvl5pPr marL="1152000" indent="-228600">
              <a:spcBef>
                <a:spcPts val="0"/>
              </a:spcBef>
              <a:spcAft>
                <a:spcPts val="600"/>
              </a:spcAft>
              <a:buFont typeface="Arial" panose="020B0604020202020204" pitchFamily="34" charset="0"/>
              <a:buChar char="•"/>
              <a:defRPr sz="900">
                <a:solidFill>
                  <a:schemeClr val="bg1"/>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bg1"/>
                </a:solidFill>
              </a:defRPr>
            </a:lvl6pPr>
            <a:lvl7pPr marL="1612800">
              <a:spcBef>
                <a:spcPts val="0"/>
              </a:spcBef>
              <a:spcAft>
                <a:spcPts val="600"/>
              </a:spcAft>
              <a:defRPr sz="700">
                <a:solidFill>
                  <a:schemeClr val="bg1"/>
                </a:solidFill>
              </a:defRPr>
            </a:lvl7pPr>
            <a:lvl8pPr marL="1843200">
              <a:spcBef>
                <a:spcPts val="0"/>
              </a:spcBef>
              <a:spcAft>
                <a:spcPts val="600"/>
              </a:spcAft>
              <a:defRPr sz="600">
                <a:solidFill>
                  <a:schemeClr val="bg1"/>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
        <p:nvSpPr>
          <p:cNvPr id="10" name="Footer Placeholder 27">
            <a:extLst>
              <a:ext uri="{FF2B5EF4-FFF2-40B4-BE49-F238E27FC236}">
                <a16:creationId xmlns:a16="http://schemas.microsoft.com/office/drawing/2014/main" id="{65C38023-BCDD-4E3A-A980-7397CF5933BA}"/>
              </a:ext>
            </a:extLst>
          </p:cNvPr>
          <p:cNvSpPr>
            <a:spLocks noGrp="1"/>
          </p:cNvSpPr>
          <p:nvPr>
            <p:ph type="ftr" sz="quarter" idx="3"/>
          </p:nvPr>
        </p:nvSpPr>
        <p:spPr>
          <a:xfrm>
            <a:off x="3297816" y="4817503"/>
            <a:ext cx="2581200" cy="122400"/>
          </a:xfrm>
          <a:prstGeom prst="rect">
            <a:avLst/>
          </a:prstGeom>
        </p:spPr>
        <p:txBody>
          <a:bodyPr vert="horz" lIns="0" tIns="0" rIns="0" bIns="0" rtlCol="0" anchor="b"/>
          <a:lstStyle>
            <a:lvl1pPr algn="ctr">
              <a:defRPr sz="800">
                <a:solidFill>
                  <a:schemeClr val="bg1"/>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1598599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32.xml"/><Relationship Id="rId7" Type="http://schemas.openxmlformats.org/officeDocument/2006/relationships/image" Target="../media/image9.png"/><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theme" Target="../theme/theme10.xml"/><Relationship Id="rId5" Type="http://schemas.openxmlformats.org/officeDocument/2006/relationships/slideLayout" Target="../slideLayouts/slideLayout34.xml"/><Relationship Id="rId4" Type="http://schemas.openxmlformats.org/officeDocument/2006/relationships/slideLayout" Target="../slideLayouts/slideLayout33.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theme" Target="../theme/theme11.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42.xml"/><Relationship Id="rId7" Type="http://schemas.openxmlformats.org/officeDocument/2006/relationships/image" Target="../media/image13.emf"/><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oleObject" Target="../embeddings/oleObject1.bin"/><Relationship Id="rId5" Type="http://schemas.openxmlformats.org/officeDocument/2006/relationships/tags" Target="../tags/tag4.xml"/><Relationship Id="rId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image" Target="../media/image10.png"/><Relationship Id="rId5" Type="http://schemas.openxmlformats.org/officeDocument/2006/relationships/slideLayout" Target="../slideLayouts/slideLayout47.xml"/><Relationship Id="rId10" Type="http://schemas.openxmlformats.org/officeDocument/2006/relationships/theme" Target="../theme/theme13.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image" Target="../media/image9.pn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theme" Target="../theme/theme14.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image" Target="../media/image9.png"/><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theme" Target="../theme/theme15.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79.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image" Target="../media/image9.png"/><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theme" Target="../theme/theme16.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1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84.xml"/><Relationship Id="rId7" Type="http://schemas.openxmlformats.org/officeDocument/2006/relationships/tags" Target="../tags/tag5.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theme" Target="../theme/theme17.xml"/><Relationship Id="rId5" Type="http://schemas.openxmlformats.org/officeDocument/2006/relationships/slideLayout" Target="../slideLayouts/slideLayout86.xml"/><Relationship Id="rId10" Type="http://schemas.openxmlformats.org/officeDocument/2006/relationships/image" Target="../media/image10.png"/><Relationship Id="rId4" Type="http://schemas.openxmlformats.org/officeDocument/2006/relationships/slideLayout" Target="../slideLayouts/slideLayout85.xml"/><Relationship Id="rId9" Type="http://schemas.openxmlformats.org/officeDocument/2006/relationships/image" Target="../media/image13.emf"/></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5.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9.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8.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0.png"/><Relationship Id="rId5" Type="http://schemas.openxmlformats.org/officeDocument/2006/relationships/slideLayout" Target="../slideLayouts/slideLayout25.xml"/><Relationship Id="rId10" Type="http://schemas.openxmlformats.org/officeDocument/2006/relationships/theme" Target="../theme/theme9.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417600" y="280800"/>
            <a:ext cx="8308800" cy="309600"/>
          </a:xfrm>
          <a:prstGeom prst="rect">
            <a:avLst/>
          </a:prstGeom>
        </p:spPr>
        <p:txBody>
          <a:bodyPr vert="horz" lIns="0" tIns="0" rIns="0" bIns="0" rtlCol="0" anchor="t" anchorCtr="0">
            <a:noAutofit/>
          </a:bodyPr>
          <a:lstStyle/>
          <a:p>
            <a:r>
              <a:rPr lang="en-US" dirty="0"/>
              <a:t>Click to edit Master headline</a:t>
            </a:r>
          </a:p>
        </p:txBody>
      </p:sp>
      <p:pic>
        <p:nvPicPr>
          <p:cNvPr id="13" name="Picture 12"/>
          <p:cNvPicPr>
            <a:picLocks/>
          </p:cNvPicPr>
          <p:nvPr userDrawn="1"/>
        </p:nvPicPr>
        <p:blipFill>
          <a:blip r:embed="rId9" cstate="print">
            <a:extLst>
              <a:ext uri="{28A0092B-C50C-407E-A947-70E740481C1C}">
                <a14:useLocalDpi xmlns:a14="http://schemas.microsoft.com/office/drawing/2010/main" val="0"/>
              </a:ext>
            </a:extLst>
          </a:blip>
          <a:stretch>
            <a:fillRect/>
          </a:stretch>
        </p:blipFill>
        <p:spPr>
          <a:xfrm>
            <a:off x="8035200" y="4806000"/>
            <a:ext cx="691200" cy="111597"/>
          </a:xfrm>
          <a:prstGeom prst="rect">
            <a:avLst/>
          </a:prstGeom>
        </p:spPr>
      </p:pic>
      <p:sp>
        <p:nvSpPr>
          <p:cNvPr id="19" name="TextBox 18"/>
          <p:cNvSpPr txBox="1"/>
          <p:nvPr userDrawn="1"/>
        </p:nvSpPr>
        <p:spPr>
          <a:xfrm>
            <a:off x="657000" y="4816800"/>
            <a:ext cx="1800000" cy="122237"/>
          </a:xfrm>
          <a:prstGeom prst="rect">
            <a:avLst/>
          </a:prstGeom>
          <a:noFill/>
        </p:spPr>
        <p:txBody>
          <a:bodyPr wrap="square" lIns="0" tIns="0" rIns="0" bIns="0" anchor="b">
            <a:spAutoFit/>
          </a:bodyPr>
          <a:lstStyle/>
          <a:p>
            <a:r>
              <a:rPr lang="en-GB" sz="800" dirty="0">
                <a:solidFill>
                  <a:schemeClr val="tx2"/>
                </a:solidFill>
                <a:latin typeface="+mn-lt"/>
                <a:ea typeface="Nokia Pure Text Light" panose="020B0403020202020204" pitchFamily="34" charset="0"/>
                <a:cs typeface="Arial" charset="0"/>
              </a:rPr>
              <a:t>© Nokia 2018</a:t>
            </a:r>
          </a:p>
        </p:txBody>
      </p:sp>
      <p:sp>
        <p:nvSpPr>
          <p:cNvPr id="21" name="Slide Number Placeholder 5"/>
          <p:cNvSpPr txBox="1">
            <a:spLocks/>
          </p:cNvSpPr>
          <p:nvPr userDrawn="1"/>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tx2"/>
                </a:solidFill>
                <a:latin typeface="+mn-lt"/>
                <a:ea typeface="Nokia Pure Text Light" panose="020B0403020202020204" pitchFamily="34" charset="0"/>
                <a:cs typeface="Arial" panose="020B0604020202020204" pitchFamily="34" charset="0"/>
              </a:rPr>
              <a:pPr>
                <a:defRPr/>
              </a:pPr>
              <a:t>‹#›</a:t>
            </a:fld>
            <a:endParaRPr lang="en-GB" dirty="0">
              <a:solidFill>
                <a:schemeClr val="tx2"/>
              </a:solidFill>
              <a:latin typeface="+mn-lt"/>
              <a:ea typeface="Nokia Pure Text Light" panose="020B0403020202020204" pitchFamily="34" charset="0"/>
              <a:cs typeface="Arial" panose="020B0604020202020204" pitchFamily="34" charset="0"/>
            </a:endParaRPr>
          </a:p>
        </p:txBody>
      </p:sp>
      <p:sp>
        <p:nvSpPr>
          <p:cNvPr id="23" name="Footer Placeholder 27"/>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custDataLst>
      <p:tags r:id="rId8"/>
    </p:custDataLst>
    <p:extLst>
      <p:ext uri="{BB962C8B-B14F-4D97-AF65-F5344CB8AC3E}">
        <p14:creationId xmlns:p14="http://schemas.microsoft.com/office/powerpoint/2010/main" val="332726448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73" r:id="rId4"/>
    <p:sldLayoutId id="2147483674" r:id="rId5"/>
    <p:sldLayoutId id="214748379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spcBef>
          <a:spcPct val="0"/>
        </a:spcBef>
        <a:buNone/>
        <a:defRPr sz="20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417600" y="280800"/>
            <a:ext cx="8308800" cy="309600"/>
          </a:xfrm>
          <a:prstGeom prst="rect">
            <a:avLst/>
          </a:prstGeom>
        </p:spPr>
        <p:txBody>
          <a:bodyPr vert="horz" lIns="0" tIns="0" rIns="0" bIns="0" rtlCol="0" anchor="t" anchorCtr="0">
            <a:noAutofit/>
          </a:bodyPr>
          <a:lstStyle/>
          <a:p>
            <a:r>
              <a:rPr lang="en-US" dirty="0"/>
              <a:t>Click to edit Master title slide</a:t>
            </a:r>
          </a:p>
        </p:txBody>
      </p:sp>
      <p:sp>
        <p:nvSpPr>
          <p:cNvPr id="19" name="TextBox 18"/>
          <p:cNvSpPr txBox="1"/>
          <p:nvPr userDrawn="1"/>
        </p:nvSpPr>
        <p:spPr>
          <a:xfrm>
            <a:off x="657000" y="4816800"/>
            <a:ext cx="1800000" cy="122237"/>
          </a:xfrm>
          <a:prstGeom prst="rect">
            <a:avLst/>
          </a:prstGeom>
          <a:noFill/>
        </p:spPr>
        <p:txBody>
          <a:bodyPr wrap="square" lIns="0" tIns="0" rIns="0" bIns="0" anchor="b">
            <a:spAutoFit/>
          </a:bodyPr>
          <a:lstStyle/>
          <a:p>
            <a:r>
              <a:rPr lang="en-GB" sz="800" dirty="0">
                <a:solidFill>
                  <a:srgbClr val="001135"/>
                </a:solidFill>
                <a:latin typeface="Nokia Pure Text" panose="020B0503020202020204" pitchFamily="34" charset="0"/>
                <a:ea typeface="Nokia Pure Text" panose="020B0503020202020204" pitchFamily="34" charset="0"/>
                <a:cs typeface="Arial" charset="0"/>
              </a:rPr>
              <a:t>© 2018 Nokia</a:t>
            </a:r>
          </a:p>
        </p:txBody>
      </p:sp>
      <p:sp>
        <p:nvSpPr>
          <p:cNvPr id="21" name="Slide Number Placeholder 5"/>
          <p:cNvSpPr txBox="1">
            <a:spLocks/>
          </p:cNvSpPr>
          <p:nvPr userDrawn="1"/>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rgbClr val="001135"/>
                </a:solidFill>
                <a:latin typeface="Nokia Pure Text" panose="020B0503020202020204" pitchFamily="34" charset="0"/>
                <a:ea typeface="Nokia Pure Text" panose="020B0503020202020204" pitchFamily="34" charset="0"/>
                <a:cs typeface="Arial" panose="020B0604020202020204" pitchFamily="34" charset="0"/>
              </a:rPr>
              <a:pPr>
                <a:defRPr/>
              </a:pPr>
              <a:t>‹#›</a:t>
            </a:fld>
            <a:endParaRPr lang="en-GB" dirty="0">
              <a:solidFill>
                <a:srgbClr val="001135"/>
              </a:solidFill>
              <a:latin typeface="Nokia Pure Text" panose="020B0503020202020204" pitchFamily="34" charset="0"/>
              <a:ea typeface="Nokia Pure Text" panose="020B0503020202020204" pitchFamily="34" charset="0"/>
              <a:cs typeface="Arial" panose="020B0604020202020204" pitchFamily="34" charset="0"/>
            </a:endParaRPr>
          </a:p>
        </p:txBody>
      </p:sp>
      <p:pic>
        <p:nvPicPr>
          <p:cNvPr id="8" name="Picture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877226" y="4651000"/>
            <a:ext cx="1008112" cy="424363"/>
          </a:xfrm>
          <a:prstGeom prst="rect">
            <a:avLst/>
          </a:prstGeom>
        </p:spPr>
      </p:pic>
    </p:spTree>
    <p:extLst>
      <p:ext uri="{BB962C8B-B14F-4D97-AF65-F5344CB8AC3E}">
        <p14:creationId xmlns:p14="http://schemas.microsoft.com/office/powerpoint/2010/main" val="229458708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Lst>
  <p:hf sldNum="0" hdr="0" dt="0"/>
  <p:txStyles>
    <p:titleStyle>
      <a:lvl1pPr algn="l" defTabSz="914400" rtl="0" eaLnBrk="1" latinLnBrk="0" hangingPunct="1">
        <a:spcBef>
          <a:spcPct val="0"/>
        </a:spcBef>
        <a:buNone/>
        <a:defRPr sz="20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F8] and use the “FORM“</a:t>
            </a: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colors:</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a:solidFill>
                  <a:schemeClr val="bg1"/>
                </a:solidFill>
                <a:latin typeface="+mn-lt"/>
                <a:cs typeface="Arial" charset="0"/>
              </a:rPr>
              <a:t>© Nokia 2018</a:t>
            </a:r>
          </a:p>
        </p:txBody>
      </p:sp>
    </p:spTree>
    <p:extLst>
      <p:ext uri="{BB962C8B-B14F-4D97-AF65-F5344CB8AC3E}">
        <p14:creationId xmlns:p14="http://schemas.microsoft.com/office/powerpoint/2010/main" val="284085485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Lst>
  <p:hf sldNum="0" hdr="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0" name="Object 29"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6" imgW="360" imgH="360" progId="TCLayout.ActiveDocument.1">
                  <p:embed/>
                </p:oleObj>
              </mc:Choice>
              <mc:Fallback>
                <p:oleObj name="think-cell Slide" r:id="rId6" imgW="360" imgH="360" progId="TCLayout.ActiveDocument.1">
                  <p:embed/>
                  <p:pic>
                    <p:nvPicPr>
                      <p:cNvPr id="30" name="Object 29"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F8] and use the “FORM“</a:t>
            </a: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colors:</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35" name="Slide Number Placeholder 5"/>
          <p:cNvSpPr txBox="1">
            <a:spLocks/>
          </p:cNvSpPr>
          <p:nvPr userDrawn="1"/>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71245D3D-131A-47D1-B100-B33219007AD2}" type="slidenum">
              <a:rPr kumimoji="0" lang="en-GB" sz="800" b="0" i="0" u="none" strike="noStrike" kern="1200" cap="none" spc="0" normalizeH="0" baseline="0" noProof="0" smtClean="0">
                <a:ln>
                  <a:noFill/>
                </a:ln>
                <a:solidFill>
                  <a:srgbClr val="001135"/>
                </a:solidFill>
                <a:effectLst/>
                <a:uLnTx/>
                <a:uFillTx/>
                <a:latin typeface="Nokia Pure Text Light"/>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none" spc="0" normalizeH="0" baseline="0" noProof="0" dirty="0">
              <a:ln>
                <a:noFill/>
              </a:ln>
              <a:solidFill>
                <a:srgbClr val="001135"/>
              </a:solidFill>
              <a:effectLst/>
              <a:uLnTx/>
              <a:uFillTx/>
              <a:latin typeface="Nokia Pure Text Light"/>
              <a:ea typeface="+mn-ea"/>
              <a:cs typeface="Arial" panose="020B0604020202020204" pitchFamily="34" charset="0"/>
            </a:endParaRPr>
          </a:p>
        </p:txBody>
      </p:sp>
      <p:sp>
        <p:nvSpPr>
          <p:cNvPr id="36" name="TextBox 35"/>
          <p:cNvSpPr txBox="1"/>
          <p:nvPr userDrawn="1"/>
        </p:nvSpPr>
        <p:spPr>
          <a:xfrm>
            <a:off x="657000" y="4816800"/>
            <a:ext cx="1800000" cy="122237"/>
          </a:xfrm>
          <a:prstGeom prst="rect">
            <a:avLst/>
          </a:prstGeom>
          <a:noFill/>
        </p:spPr>
        <p:txBody>
          <a:bodyPr wrap="square" lIns="0" tIns="0" rIns="0" bIns="0" anchor="b">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1135"/>
                </a:solidFill>
                <a:effectLst/>
                <a:uLnTx/>
                <a:uFillTx/>
                <a:latin typeface="Nokia Pure Text Light"/>
                <a:cs typeface="Arial" charset="0"/>
              </a:rPr>
              <a:t>© Nokia 2018</a:t>
            </a:r>
          </a:p>
        </p:txBody>
      </p:sp>
      <p:sp>
        <p:nvSpPr>
          <p:cNvPr id="3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GB" kern="0" dirty="0">
                <a:solidFill>
                  <a:srgbClr val="001135"/>
                </a:solidFill>
                <a:cs typeface="Arial" charset="0"/>
              </a:rPr>
              <a:t>Confidential</a:t>
            </a:r>
            <a:r>
              <a:rPr lang="en-US" dirty="0">
                <a:cs typeface="Arial" panose="020B0604020202020204" pitchFamily="34" charset="0"/>
              </a:rPr>
              <a:t>n classification in footer&gt;</a:t>
            </a:r>
          </a:p>
        </p:txBody>
      </p:sp>
      <p:pic>
        <p:nvPicPr>
          <p:cNvPr id="38" name="Picture 37"/>
          <p:cNvPicPr>
            <a:picLocks/>
          </p:cNvPicPr>
          <p:nvPr userDrawn="1"/>
        </p:nvPicPr>
        <p:blipFill>
          <a:blip r:embed="rId8" cstate="print">
            <a:extLst>
              <a:ext uri="{28A0092B-C50C-407E-A947-70E740481C1C}">
                <a14:useLocalDpi xmlns:a14="http://schemas.microsoft.com/office/drawing/2010/main" val="0"/>
              </a:ext>
            </a:extLst>
          </a:blip>
          <a:stretch>
            <a:fillRect/>
          </a:stretch>
        </p:blipFill>
        <p:spPr>
          <a:xfrm>
            <a:off x="8035200" y="4806000"/>
            <a:ext cx="691200" cy="111597"/>
          </a:xfrm>
          <a:prstGeom prst="rect">
            <a:avLst/>
          </a:prstGeom>
        </p:spPr>
      </p:pic>
    </p:spTree>
    <p:extLst>
      <p:ext uri="{BB962C8B-B14F-4D97-AF65-F5344CB8AC3E}">
        <p14:creationId xmlns:p14="http://schemas.microsoft.com/office/powerpoint/2010/main" val="374751692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Lst>
  <p:hf sldNum="0" hdr="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417600" y="280988"/>
            <a:ext cx="8308800" cy="3093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37" name="Slide Number Placeholder 5"/>
          <p:cNvSpPr txBox="1">
            <a:spLocks/>
          </p:cNvSpPr>
          <p:nvPr/>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rgbClr val="001135"/>
                </a:solidFill>
                <a:cs typeface="Arial" panose="020B0604020202020204" pitchFamily="34" charset="0"/>
              </a:rPr>
              <a:pPr>
                <a:defRPr/>
              </a:pPr>
              <a:t>‹#›</a:t>
            </a:fld>
            <a:endParaRPr lang="en-GB" dirty="0">
              <a:solidFill>
                <a:srgbClr val="001135"/>
              </a:solidFill>
              <a:cs typeface="Arial" panose="020B0604020202020204" pitchFamily="34" charset="0"/>
            </a:endParaRPr>
          </a:p>
        </p:txBody>
      </p:sp>
      <p:sp>
        <p:nvSpPr>
          <p:cNvPr id="38" name="TextBox 37"/>
          <p:cNvSpPr txBox="1"/>
          <p:nvPr/>
        </p:nvSpPr>
        <p:spPr>
          <a:xfrm>
            <a:off x="657000" y="4816800"/>
            <a:ext cx="1800000" cy="122237"/>
          </a:xfrm>
          <a:prstGeom prst="rect">
            <a:avLst/>
          </a:prstGeom>
          <a:noFill/>
        </p:spPr>
        <p:txBody>
          <a:bodyPr wrap="square" lIns="0" tIns="0" rIns="0" bIns="0" anchor="b">
            <a:spAutoFit/>
          </a:bodyPr>
          <a:lstStyle/>
          <a:p>
            <a:r>
              <a:rPr lang="en-GB" sz="800" dirty="0">
                <a:solidFill>
                  <a:srgbClr val="001135"/>
                </a:solidFill>
                <a:latin typeface="Nokia Pure Text Light"/>
                <a:cs typeface="Arial" charset="0"/>
              </a:rPr>
              <a:t>© Nokia 2018</a:t>
            </a:r>
          </a:p>
        </p:txBody>
      </p:sp>
      <p:sp>
        <p:nvSpPr>
          <p:cNvPr id="3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solidFill>
                  <a:srgbClr val="001135"/>
                </a:solidFill>
                <a:cs typeface="Arial" panose="020B0604020202020204" pitchFamily="34" charset="0"/>
              </a:rPr>
              <a:t>&lt;Change information classification in footer&gt;</a:t>
            </a:r>
          </a:p>
        </p:txBody>
      </p:sp>
      <p:pic>
        <p:nvPicPr>
          <p:cNvPr id="3" name="Picture 2"/>
          <p:cNvPicPr>
            <a:picLocks/>
          </p:cNvPicPr>
          <p:nvPr/>
        </p:nvPicPr>
        <p:blipFill>
          <a:blip r:embed="rId11" cstate="print">
            <a:extLst>
              <a:ext uri="{28A0092B-C50C-407E-A947-70E740481C1C}">
                <a14:useLocalDpi xmlns:a14="http://schemas.microsoft.com/office/drawing/2010/main" val="0"/>
              </a:ext>
            </a:extLst>
          </a:blip>
          <a:stretch>
            <a:fillRect/>
          </a:stretch>
        </p:blipFill>
        <p:spPr>
          <a:xfrm>
            <a:off x="8035200" y="4806000"/>
            <a:ext cx="691200" cy="111597"/>
          </a:xfrm>
          <a:prstGeom prst="rect">
            <a:avLst/>
          </a:prstGeom>
        </p:spPr>
      </p:pic>
    </p:spTree>
    <p:extLst>
      <p:ext uri="{BB962C8B-B14F-4D97-AF65-F5344CB8AC3E}">
        <p14:creationId xmlns:p14="http://schemas.microsoft.com/office/powerpoint/2010/main" val="3732320539"/>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Lst>
  <p:hf sldNum="0" hdr="0" dt="0"/>
  <p:txStyles>
    <p:titleStyle>
      <a:lvl1pPr algn="l" defTabSz="457200" rtl="0" eaLnBrk="1" fontAlgn="base" hangingPunct="1">
        <a:spcBef>
          <a:spcPct val="0"/>
        </a:spcBef>
        <a:spcAft>
          <a:spcPct val="0"/>
        </a:spcAft>
        <a:defRPr sz="2000" b="0" kern="1200">
          <a:solidFill>
            <a:schemeClr val="tx1"/>
          </a:solidFill>
          <a:latin typeface="+mj-lt"/>
          <a:ea typeface="Nokia Pure Headline Ultra Light" panose="020B0204020202020204" pitchFamily="34"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417600" y="280800"/>
            <a:ext cx="8308800" cy="309600"/>
          </a:xfrm>
          <a:prstGeom prst="rect">
            <a:avLst/>
          </a:prstGeom>
        </p:spPr>
        <p:txBody>
          <a:bodyPr vert="horz" lIns="0" tIns="0" rIns="0" bIns="0" rtlCol="0" anchor="t" anchorCtr="0">
            <a:noAutofit/>
          </a:bodyPr>
          <a:lstStyle/>
          <a:p>
            <a:r>
              <a:rPr lang="en-US" noProof="0" dirty="0"/>
              <a:t>Click</a:t>
            </a:r>
            <a:r>
              <a:rPr lang="en-US" dirty="0"/>
              <a:t> to edit Master title slide</a:t>
            </a:r>
          </a:p>
        </p:txBody>
      </p:sp>
      <p:sp>
        <p:nvSpPr>
          <p:cNvPr id="19" name="TextBox 18"/>
          <p:cNvSpPr txBox="1"/>
          <p:nvPr userDrawn="1"/>
        </p:nvSpPr>
        <p:spPr>
          <a:xfrm>
            <a:off x="755776" y="4816800"/>
            <a:ext cx="1800000" cy="122237"/>
          </a:xfrm>
          <a:prstGeom prst="rect">
            <a:avLst/>
          </a:prstGeom>
          <a:noFill/>
        </p:spPr>
        <p:txBody>
          <a:bodyPr wrap="square" lIns="0" tIns="0" rIns="0" bIns="0" anchor="b">
            <a:spAutoFit/>
          </a:bodyPr>
          <a:lstStyle/>
          <a:p>
            <a:r>
              <a:rPr lang="en-US"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2018 Nokia</a:t>
            </a:r>
          </a:p>
        </p:txBody>
      </p:sp>
      <p:sp>
        <p:nvSpPr>
          <p:cNvPr id="21"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3"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pic>
        <p:nvPicPr>
          <p:cNvPr id="9" name="Picture 8">
            <a:extLst>
              <a:ext uri="{FF2B5EF4-FFF2-40B4-BE49-F238E27FC236}">
                <a16:creationId xmlns:a16="http://schemas.microsoft.com/office/drawing/2014/main" id="{1682DF81-BED9-4611-8FDF-25E73F464C7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877226" y="4651000"/>
            <a:ext cx="1008112" cy="424363"/>
          </a:xfrm>
          <a:prstGeom prst="rect">
            <a:avLst/>
          </a:prstGeom>
        </p:spPr>
      </p:pic>
    </p:spTree>
    <p:extLst>
      <p:ext uri="{BB962C8B-B14F-4D97-AF65-F5344CB8AC3E}">
        <p14:creationId xmlns:p14="http://schemas.microsoft.com/office/powerpoint/2010/main" val="1298244219"/>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Lst>
  <p:hf sldNum="0" hdr="0" dt="0"/>
  <p:txStyles>
    <p:titleStyle>
      <a:lvl1pPr algn="l" defTabSz="914400" rtl="0" eaLnBrk="1" latinLnBrk="0" hangingPunct="1">
        <a:spcBef>
          <a:spcPct val="0"/>
        </a:spcBef>
        <a:buNone/>
        <a:defRPr sz="20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417600" y="280800"/>
            <a:ext cx="8308800" cy="309600"/>
          </a:xfrm>
          <a:prstGeom prst="rect">
            <a:avLst/>
          </a:prstGeom>
        </p:spPr>
        <p:txBody>
          <a:bodyPr vert="horz" lIns="0" tIns="0" rIns="0" bIns="0" rtlCol="0" anchor="t" anchorCtr="0">
            <a:noAutofit/>
          </a:bodyPr>
          <a:lstStyle/>
          <a:p>
            <a:r>
              <a:rPr lang="en-US" noProof="0" dirty="0"/>
              <a:t>Click</a:t>
            </a:r>
            <a:r>
              <a:rPr lang="en-US" dirty="0"/>
              <a:t> to edit Master title slide</a:t>
            </a:r>
          </a:p>
        </p:txBody>
      </p:sp>
      <p:sp>
        <p:nvSpPr>
          <p:cNvPr id="19" name="TextBox 18"/>
          <p:cNvSpPr txBox="1"/>
          <p:nvPr userDrawn="1"/>
        </p:nvSpPr>
        <p:spPr>
          <a:xfrm>
            <a:off x="755776" y="4816800"/>
            <a:ext cx="1800000" cy="122237"/>
          </a:xfrm>
          <a:prstGeom prst="rect">
            <a:avLst/>
          </a:prstGeom>
          <a:noFill/>
        </p:spPr>
        <p:txBody>
          <a:bodyPr wrap="square" lIns="0" tIns="0" rIns="0" bIns="0" anchor="b">
            <a:spAutoFit/>
          </a:bodyPr>
          <a:lstStyle/>
          <a:p>
            <a:r>
              <a:rPr lang="en-US"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2017 Nokia</a:t>
            </a:r>
          </a:p>
        </p:txBody>
      </p:sp>
      <p:sp>
        <p:nvSpPr>
          <p:cNvPr id="21"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3"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pic>
        <p:nvPicPr>
          <p:cNvPr id="8" name="Picture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877226" y="4651000"/>
            <a:ext cx="1008112" cy="424363"/>
          </a:xfrm>
          <a:prstGeom prst="rect">
            <a:avLst/>
          </a:prstGeom>
        </p:spPr>
      </p:pic>
    </p:spTree>
    <p:extLst>
      <p:ext uri="{BB962C8B-B14F-4D97-AF65-F5344CB8AC3E}">
        <p14:creationId xmlns:p14="http://schemas.microsoft.com/office/powerpoint/2010/main" val="376376834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Lst>
  <p:hf sldNum="0" hdr="0" dt="0"/>
  <p:txStyles>
    <p:titleStyle>
      <a:lvl1pPr algn="l" defTabSz="914400" rtl="0" eaLnBrk="1" latinLnBrk="0" hangingPunct="1">
        <a:spcBef>
          <a:spcPct val="0"/>
        </a:spcBef>
        <a:buNone/>
        <a:defRPr sz="20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417600" y="280800"/>
            <a:ext cx="8308800" cy="309600"/>
          </a:xfrm>
          <a:prstGeom prst="rect">
            <a:avLst/>
          </a:prstGeom>
        </p:spPr>
        <p:txBody>
          <a:bodyPr vert="horz" lIns="0" tIns="0" rIns="0" bIns="0" rtlCol="0" anchor="t" anchorCtr="0">
            <a:noAutofit/>
          </a:bodyPr>
          <a:lstStyle/>
          <a:p>
            <a:r>
              <a:rPr lang="en-US" noProof="0" dirty="0"/>
              <a:t>Click</a:t>
            </a:r>
            <a:r>
              <a:rPr lang="en-US" dirty="0"/>
              <a:t> to edit Master title slide</a:t>
            </a:r>
          </a:p>
        </p:txBody>
      </p:sp>
      <p:sp>
        <p:nvSpPr>
          <p:cNvPr id="19" name="TextBox 18"/>
          <p:cNvSpPr txBox="1"/>
          <p:nvPr userDrawn="1"/>
        </p:nvSpPr>
        <p:spPr>
          <a:xfrm>
            <a:off x="755776" y="4816800"/>
            <a:ext cx="1800000" cy="122237"/>
          </a:xfrm>
          <a:prstGeom prst="rect">
            <a:avLst/>
          </a:prstGeom>
          <a:noFill/>
        </p:spPr>
        <p:txBody>
          <a:bodyPr wrap="square" lIns="0" tIns="0" rIns="0" bIns="0" anchor="b">
            <a:spAutoFit/>
          </a:bodyPr>
          <a:lstStyle/>
          <a:p>
            <a:r>
              <a:rPr lang="en-US"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2017 Nokia</a:t>
            </a:r>
          </a:p>
        </p:txBody>
      </p:sp>
      <p:sp>
        <p:nvSpPr>
          <p:cNvPr id="21"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3"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Nokia Internal Use</a:t>
            </a:r>
            <a:endParaRPr lang="en-US" dirty="0"/>
          </a:p>
        </p:txBody>
      </p:sp>
      <p:pic>
        <p:nvPicPr>
          <p:cNvPr id="9" name="Picture 8">
            <a:extLst>
              <a:ext uri="{FF2B5EF4-FFF2-40B4-BE49-F238E27FC236}">
                <a16:creationId xmlns:a16="http://schemas.microsoft.com/office/drawing/2014/main" id="{1682DF81-BED9-4611-8FDF-25E73F464C7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877226" y="4651000"/>
            <a:ext cx="1008112" cy="424363"/>
          </a:xfrm>
          <a:prstGeom prst="rect">
            <a:avLst/>
          </a:prstGeom>
        </p:spPr>
      </p:pic>
    </p:spTree>
    <p:extLst>
      <p:ext uri="{BB962C8B-B14F-4D97-AF65-F5344CB8AC3E}">
        <p14:creationId xmlns:p14="http://schemas.microsoft.com/office/powerpoint/2010/main" val="130777559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Lst>
  <p:hf sldNum="0" hdr="0" dt="0"/>
  <p:txStyles>
    <p:titleStyle>
      <a:lvl1pPr algn="l" defTabSz="914400" rtl="0" eaLnBrk="1" latinLnBrk="0" hangingPunct="1">
        <a:spcBef>
          <a:spcPct val="0"/>
        </a:spcBef>
        <a:buNone/>
        <a:defRPr sz="20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0" name="Object 29"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8" imgW="360" imgH="360" progId="TCLayout.ActiveDocument.1">
                  <p:embed/>
                </p:oleObj>
              </mc:Choice>
              <mc:Fallback>
                <p:oleObj name="think-cell Slide" r:id="rId8" imgW="360" imgH="360" progId="TCLayout.ActiveDocument.1">
                  <p:embed/>
                  <p:pic>
                    <p:nvPicPr>
                      <p:cNvPr id="30" name="Object 29"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F8] and use the “FORM“</a:t>
            </a: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colors:</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35" name="Slide Number Placeholder 5"/>
          <p:cNvSpPr txBox="1">
            <a:spLocks/>
          </p:cNvSpPr>
          <p:nvPr userDrawn="1"/>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71245D3D-131A-47D1-B100-B33219007AD2}" type="slidenum">
              <a:rPr kumimoji="0" lang="en-GB" sz="800" b="0" i="0" u="none" strike="noStrike" kern="1200" cap="none" spc="0" normalizeH="0" baseline="0" noProof="0" smtClean="0">
                <a:ln>
                  <a:noFill/>
                </a:ln>
                <a:solidFill>
                  <a:srgbClr val="001135"/>
                </a:solidFill>
                <a:effectLst/>
                <a:uLnTx/>
                <a:uFillTx/>
                <a:latin typeface="Nokia Pure Text Light"/>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none" spc="0" normalizeH="0" baseline="0" noProof="0" dirty="0">
              <a:ln>
                <a:noFill/>
              </a:ln>
              <a:solidFill>
                <a:srgbClr val="001135"/>
              </a:solidFill>
              <a:effectLst/>
              <a:uLnTx/>
              <a:uFillTx/>
              <a:latin typeface="Nokia Pure Text Light"/>
              <a:ea typeface="+mn-ea"/>
              <a:cs typeface="Arial" panose="020B0604020202020204" pitchFamily="34" charset="0"/>
            </a:endParaRPr>
          </a:p>
        </p:txBody>
      </p:sp>
      <p:sp>
        <p:nvSpPr>
          <p:cNvPr id="36" name="TextBox 35"/>
          <p:cNvSpPr txBox="1"/>
          <p:nvPr userDrawn="1"/>
        </p:nvSpPr>
        <p:spPr>
          <a:xfrm>
            <a:off x="657000" y="4816800"/>
            <a:ext cx="1800000" cy="122237"/>
          </a:xfrm>
          <a:prstGeom prst="rect">
            <a:avLst/>
          </a:prstGeom>
          <a:noFill/>
        </p:spPr>
        <p:txBody>
          <a:bodyPr wrap="square" lIns="0" tIns="0" rIns="0" bIns="0" anchor="b">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1135"/>
                </a:solidFill>
                <a:effectLst/>
                <a:uLnTx/>
                <a:uFillTx/>
                <a:latin typeface="Nokia Pure Text Light"/>
                <a:cs typeface="Arial" charset="0"/>
              </a:rPr>
              <a:t>© Nokia 2018</a:t>
            </a:r>
          </a:p>
        </p:txBody>
      </p:sp>
      <p:sp>
        <p:nvSpPr>
          <p:cNvPr id="3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GB" kern="0" dirty="0">
                <a:solidFill>
                  <a:srgbClr val="001135"/>
                </a:solidFill>
                <a:cs typeface="Arial" charset="0"/>
              </a:rPr>
              <a:t>Confidential</a:t>
            </a:r>
            <a:r>
              <a:rPr lang="en-US" dirty="0">
                <a:cs typeface="Arial" panose="020B0604020202020204" pitchFamily="34" charset="0"/>
              </a:rPr>
              <a:t>n classification in footer&gt;</a:t>
            </a:r>
          </a:p>
        </p:txBody>
      </p:sp>
      <p:pic>
        <p:nvPicPr>
          <p:cNvPr id="38" name="Picture 37"/>
          <p:cNvPicPr>
            <a:picLocks/>
          </p:cNvPicPr>
          <p:nvPr userDrawn="1"/>
        </p:nvPicPr>
        <p:blipFill>
          <a:blip r:embed="rId10" cstate="print">
            <a:extLst>
              <a:ext uri="{28A0092B-C50C-407E-A947-70E740481C1C}">
                <a14:useLocalDpi xmlns:a14="http://schemas.microsoft.com/office/drawing/2010/main" val="0"/>
              </a:ext>
            </a:extLst>
          </a:blip>
          <a:stretch>
            <a:fillRect/>
          </a:stretch>
        </p:blipFill>
        <p:spPr>
          <a:xfrm>
            <a:off x="8035200" y="4806000"/>
            <a:ext cx="691200" cy="111597"/>
          </a:xfrm>
          <a:prstGeom prst="rect">
            <a:avLst/>
          </a:prstGeom>
        </p:spPr>
      </p:pic>
    </p:spTree>
    <p:extLst>
      <p:ext uri="{BB962C8B-B14F-4D97-AF65-F5344CB8AC3E}">
        <p14:creationId xmlns:p14="http://schemas.microsoft.com/office/powerpoint/2010/main" val="4099475432"/>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3" r:id="rId5"/>
  </p:sldLayoutIdLst>
  <p:hf sldNum="0" hdr="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TextBox 18"/>
          <p:cNvSpPr txBox="1"/>
          <p:nvPr userDrawn="1"/>
        </p:nvSpPr>
        <p:spPr>
          <a:xfrm>
            <a:off x="657000" y="4816800"/>
            <a:ext cx="1800000" cy="122237"/>
          </a:xfrm>
          <a:prstGeom prst="rect">
            <a:avLst/>
          </a:prstGeom>
          <a:noFill/>
        </p:spPr>
        <p:txBody>
          <a:bodyPr wrap="square" lIns="0" tIns="0" rIns="0" bIns="0" anchor="b">
            <a:spAutoFit/>
          </a:bodyPr>
          <a:lstStyle/>
          <a:p>
            <a:r>
              <a:rPr lang="en-GB" sz="800" dirty="0">
                <a:solidFill>
                  <a:schemeClr val="tx2"/>
                </a:solidFill>
                <a:latin typeface="+mn-lt"/>
                <a:ea typeface="Nokia Pure Text Light" panose="020B0403020202020204" pitchFamily="34" charset="0"/>
                <a:cs typeface="Arial" charset="0"/>
              </a:rPr>
              <a:t>© Nokia 2018</a:t>
            </a:r>
          </a:p>
        </p:txBody>
      </p:sp>
      <p:sp>
        <p:nvSpPr>
          <p:cNvPr id="21" name="Slide Number Placeholder 5"/>
          <p:cNvSpPr txBox="1">
            <a:spLocks/>
          </p:cNvSpPr>
          <p:nvPr userDrawn="1"/>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tx2"/>
                </a:solidFill>
                <a:latin typeface="+mn-lt"/>
                <a:ea typeface="Nokia Pure Text Light" panose="020B0403020202020204" pitchFamily="34" charset="0"/>
                <a:cs typeface="Arial" panose="020B0604020202020204" pitchFamily="34" charset="0"/>
              </a:rPr>
              <a:pPr>
                <a:defRPr/>
              </a:pPr>
              <a:t>‹#›</a:t>
            </a:fld>
            <a:endParaRPr lang="en-GB" dirty="0">
              <a:solidFill>
                <a:schemeClr val="tx2"/>
              </a:solidFill>
              <a:latin typeface="+mn-lt"/>
              <a:ea typeface="Nokia Pure Text Light" panose="020B0403020202020204" pitchFamily="34" charset="0"/>
              <a:cs typeface="Arial" panose="020B0604020202020204" pitchFamily="34" charset="0"/>
            </a:endParaRPr>
          </a:p>
        </p:txBody>
      </p:sp>
      <p:sp>
        <p:nvSpPr>
          <p:cNvPr id="5" name="Footer Placeholder 27">
            <a:extLst>
              <a:ext uri="{FF2B5EF4-FFF2-40B4-BE49-F238E27FC236}">
                <a16:creationId xmlns:a16="http://schemas.microsoft.com/office/drawing/2014/main" id="{49A803E8-7272-4844-8B15-4F66632A6183}"/>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519627140"/>
      </p:ext>
    </p:extLst>
  </p:cSld>
  <p:clrMap bg1="lt1" tx1="dk1" bg2="lt2" tx2="dk2" accent1="accent1" accent2="accent2" accent3="accent3" accent4="accent4" accent5="accent5" accent6="accent6" hlink="hlink" folHlink="folHlink"/>
  <p:sldLayoutIdLst>
    <p:sldLayoutId id="214748366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spcBef>
          <a:spcPct val="0"/>
        </a:spcBef>
        <a:buNone/>
        <a:defRPr sz="20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9" name="TextBox 18"/>
          <p:cNvSpPr txBox="1"/>
          <p:nvPr userDrawn="1"/>
        </p:nvSpPr>
        <p:spPr>
          <a:xfrm>
            <a:off x="657000" y="4816800"/>
            <a:ext cx="1800000" cy="122237"/>
          </a:xfrm>
          <a:prstGeom prst="rect">
            <a:avLst/>
          </a:prstGeom>
          <a:noFill/>
        </p:spPr>
        <p:txBody>
          <a:bodyPr wrap="square" lIns="0" tIns="0" rIns="0" bIns="0" anchor="b">
            <a:spAutoFit/>
          </a:bodyPr>
          <a:lstStyle/>
          <a:p>
            <a:r>
              <a:rPr lang="en-GB" sz="800" dirty="0">
                <a:solidFill>
                  <a:schemeClr val="bg1"/>
                </a:solidFill>
                <a:latin typeface="+mn-lt"/>
                <a:ea typeface="Nokia Pure Text Light" panose="020B0403020202020204" pitchFamily="34" charset="0"/>
                <a:cs typeface="Arial" charset="0"/>
              </a:rPr>
              <a:t>© Nokia 2018</a:t>
            </a:r>
          </a:p>
        </p:txBody>
      </p:sp>
      <p:sp>
        <p:nvSpPr>
          <p:cNvPr id="21" name="Slide Number Placeholder 5"/>
          <p:cNvSpPr txBox="1">
            <a:spLocks/>
          </p:cNvSpPr>
          <p:nvPr userDrawn="1"/>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bg1"/>
                </a:solidFill>
                <a:latin typeface="+mn-lt"/>
                <a:ea typeface="Nokia Pure Text Light" panose="020B0403020202020204" pitchFamily="34" charset="0"/>
                <a:cs typeface="Arial" panose="020B0604020202020204" pitchFamily="34" charset="0"/>
              </a:rPr>
              <a:pPr>
                <a:defRPr/>
              </a:pPr>
              <a:t>‹#›</a:t>
            </a:fld>
            <a:endParaRPr lang="en-GB" dirty="0">
              <a:solidFill>
                <a:schemeClr val="bg1"/>
              </a:solidFill>
              <a:latin typeface="+mn-lt"/>
              <a:ea typeface="Nokia Pure Text Light" panose="020B0403020202020204" pitchFamily="34" charset="0"/>
              <a:cs typeface="Arial" panose="020B0604020202020204" pitchFamily="34" charset="0"/>
            </a:endParaRPr>
          </a:p>
        </p:txBody>
      </p:sp>
      <p:sp>
        <p:nvSpPr>
          <p:cNvPr id="23" name="Footer Placeholder 27"/>
          <p:cNvSpPr>
            <a:spLocks noGrp="1"/>
          </p:cNvSpPr>
          <p:nvPr>
            <p:ph type="ftr" sz="quarter" idx="3"/>
          </p:nvPr>
        </p:nvSpPr>
        <p:spPr>
          <a:xfrm>
            <a:off x="3297816" y="4817503"/>
            <a:ext cx="2581200" cy="122400"/>
          </a:xfrm>
          <a:prstGeom prst="rect">
            <a:avLst/>
          </a:prstGeom>
        </p:spPr>
        <p:txBody>
          <a:bodyPr vert="horz" lIns="0" tIns="0" rIns="0" bIns="0" rtlCol="0" anchor="b"/>
          <a:lstStyle>
            <a:lvl1pPr algn="ctr">
              <a:defRPr sz="800">
                <a:solidFill>
                  <a:schemeClr val="bg1"/>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2345520759"/>
      </p:ext>
    </p:extLst>
  </p:cSld>
  <p:clrMap bg1="lt1" tx1="dk1" bg2="lt2" tx2="dk2" accent1="accent1" accent2="accent2" accent3="accent3" accent4="accent4" accent5="accent5" accent6="accent6" hlink="hlink" folHlink="folHlink"/>
  <p:sldLayoutIdLst>
    <p:sldLayoutId id="2147483663" r:id="rId1"/>
    <p:sldLayoutId id="2147483680" r:id="rId2"/>
    <p:sldLayoutId id="2147483664" r:id="rId3"/>
    <p:sldLayoutId id="2147483681"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84750" y="2427750"/>
            <a:ext cx="1774500" cy="288000"/>
          </a:xfrm>
          <a:prstGeom prst="rect">
            <a:avLst/>
          </a:prstGeom>
        </p:spPr>
      </p:pic>
    </p:spTree>
    <p:extLst>
      <p:ext uri="{BB962C8B-B14F-4D97-AF65-F5344CB8AC3E}">
        <p14:creationId xmlns:p14="http://schemas.microsoft.com/office/powerpoint/2010/main" val="9815361"/>
      </p:ext>
    </p:extLst>
  </p:cSld>
  <p:clrMap bg1="lt1" tx1="dk1" bg2="lt2" tx2="dk2" accent1="accent1" accent2="accent2" accent3="accent3" accent4="accent4" accent5="accent5" accent6="accent6" hlink="hlink" folHlink="folHlink"/>
  <p:sldLayoutIdLst>
    <p:sldLayoutId id="2147483668"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90368" y="2427750"/>
            <a:ext cx="1763265" cy="288000"/>
          </a:xfrm>
          <a:prstGeom prst="rect">
            <a:avLst/>
          </a:prstGeom>
        </p:spPr>
      </p:pic>
    </p:spTree>
    <p:extLst>
      <p:ext uri="{BB962C8B-B14F-4D97-AF65-F5344CB8AC3E}">
        <p14:creationId xmlns:p14="http://schemas.microsoft.com/office/powerpoint/2010/main" val="3117151274"/>
      </p:ext>
    </p:extLst>
  </p:cSld>
  <p:clrMap bg1="lt1" tx1="dk1" bg2="lt2" tx2="dk2" accent1="accent1" accent2="accent2" accent3="accent3" accent4="accent4" accent5="accent5" accent6="accent6" hlink="hlink" folHlink="folHlink"/>
  <p:sldLayoutIdLst>
    <p:sldLayoutId id="2147483670"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9" name="TextBox 18"/>
          <p:cNvSpPr txBox="1"/>
          <p:nvPr userDrawn="1"/>
        </p:nvSpPr>
        <p:spPr>
          <a:xfrm>
            <a:off x="657000" y="4816800"/>
            <a:ext cx="1800000" cy="122237"/>
          </a:xfrm>
          <a:prstGeom prst="rect">
            <a:avLst/>
          </a:prstGeom>
          <a:noFill/>
        </p:spPr>
        <p:txBody>
          <a:bodyPr wrap="square" lIns="0" tIns="0" rIns="0" bIns="0" anchor="b">
            <a:spAutoFit/>
          </a:bodyPr>
          <a:lstStyle/>
          <a:p>
            <a:r>
              <a:rPr lang="en-GB" sz="800" dirty="0">
                <a:solidFill>
                  <a:schemeClr val="bg1"/>
                </a:solidFill>
                <a:latin typeface="+mn-lt"/>
                <a:ea typeface="Nokia Pure Text Light" panose="020B0403020202020204" pitchFamily="34" charset="0"/>
                <a:cs typeface="Arial" charset="0"/>
              </a:rPr>
              <a:t>© Nokia 2016</a:t>
            </a:r>
          </a:p>
        </p:txBody>
      </p:sp>
      <p:sp>
        <p:nvSpPr>
          <p:cNvPr id="21" name="Slide Number Placeholder 5"/>
          <p:cNvSpPr txBox="1">
            <a:spLocks/>
          </p:cNvSpPr>
          <p:nvPr userDrawn="1"/>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bg1"/>
                </a:solidFill>
                <a:latin typeface="+mn-lt"/>
                <a:ea typeface="Nokia Pure Text Light" panose="020B0403020202020204" pitchFamily="34" charset="0"/>
                <a:cs typeface="Arial" panose="020B0604020202020204" pitchFamily="34" charset="0"/>
              </a:rPr>
              <a:pPr>
                <a:defRPr/>
              </a:pPr>
              <a:t>‹#›</a:t>
            </a:fld>
            <a:endParaRPr lang="en-GB" dirty="0">
              <a:solidFill>
                <a:schemeClr val="bg1"/>
              </a:solidFill>
              <a:latin typeface="+mn-lt"/>
              <a:ea typeface="Nokia Pure Text Light" panose="020B0403020202020204" pitchFamily="34" charset="0"/>
              <a:cs typeface="Arial" panose="020B0604020202020204" pitchFamily="34" charset="0"/>
            </a:endParaRPr>
          </a:p>
        </p:txBody>
      </p:sp>
      <p:sp>
        <p:nvSpPr>
          <p:cNvPr id="5" name="Footer Placeholder 27">
            <a:extLst>
              <a:ext uri="{FF2B5EF4-FFF2-40B4-BE49-F238E27FC236}">
                <a16:creationId xmlns:a16="http://schemas.microsoft.com/office/drawing/2014/main" id="{9B82DDE3-6BD3-4329-BF93-87F5F4FE2093}"/>
              </a:ext>
            </a:extLst>
          </p:cNvPr>
          <p:cNvSpPr>
            <a:spLocks noGrp="1"/>
          </p:cNvSpPr>
          <p:nvPr>
            <p:ph type="ftr" sz="quarter" idx="3"/>
          </p:nvPr>
        </p:nvSpPr>
        <p:spPr>
          <a:xfrm>
            <a:off x="3297816" y="4817503"/>
            <a:ext cx="2581200" cy="122400"/>
          </a:xfrm>
          <a:prstGeom prst="rect">
            <a:avLst/>
          </a:prstGeom>
        </p:spPr>
        <p:txBody>
          <a:bodyPr vert="horz" lIns="0" tIns="0" rIns="0" bIns="0" rtlCol="0" anchor="b"/>
          <a:lstStyle>
            <a:lvl1pPr algn="ctr">
              <a:defRPr sz="800">
                <a:solidFill>
                  <a:schemeClr val="bg1"/>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3098006623"/>
      </p:ext>
    </p:extLst>
  </p:cSld>
  <p:clrMap bg1="lt1" tx1="dk1" bg2="lt2" tx2="dk2" accent1="accent1" accent2="accent2" accent3="accent3" accent4="accent4" accent5="accent5" accent6="accent6" hlink="hlink" folHlink="folHlink"/>
  <p:sldLayoutIdLst>
    <p:sldLayoutId id="2147483677"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9" name="TextBox 18"/>
          <p:cNvSpPr txBox="1"/>
          <p:nvPr userDrawn="1"/>
        </p:nvSpPr>
        <p:spPr>
          <a:xfrm>
            <a:off x="657000" y="4816800"/>
            <a:ext cx="1800000" cy="122237"/>
          </a:xfrm>
          <a:prstGeom prst="rect">
            <a:avLst/>
          </a:prstGeom>
          <a:noFill/>
        </p:spPr>
        <p:txBody>
          <a:bodyPr wrap="square" lIns="0" tIns="0" rIns="0" bIns="0" anchor="b">
            <a:spAutoFit/>
          </a:bodyPr>
          <a:lstStyle/>
          <a:p>
            <a:r>
              <a:rPr lang="en-GB" sz="800" dirty="0">
                <a:solidFill>
                  <a:srgbClr val="FFFFFF"/>
                </a:solidFill>
                <a:ea typeface="Nokia Pure Text Light" panose="020B0403020202020204" pitchFamily="34" charset="0"/>
                <a:cs typeface="Arial" charset="0"/>
              </a:rPr>
              <a:t>© Nokia 2016</a:t>
            </a:r>
          </a:p>
        </p:txBody>
      </p:sp>
      <p:sp>
        <p:nvSpPr>
          <p:cNvPr id="21" name="Slide Number Placeholder 5"/>
          <p:cNvSpPr txBox="1">
            <a:spLocks/>
          </p:cNvSpPr>
          <p:nvPr userDrawn="1"/>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rgbClr val="FFFFFF"/>
                </a:solidFill>
                <a:ea typeface="Nokia Pure Text Light" panose="020B0403020202020204" pitchFamily="34" charset="0"/>
                <a:cs typeface="Arial" panose="020B0604020202020204" pitchFamily="34" charset="0"/>
              </a:rPr>
              <a:pPr>
                <a:defRPr/>
              </a:pPr>
              <a:t>‹#›</a:t>
            </a:fld>
            <a:endParaRPr lang="en-GB" dirty="0">
              <a:solidFill>
                <a:srgbClr val="FFFFFF"/>
              </a:solidFill>
              <a:ea typeface="Nokia Pure Text Light" panose="020B0403020202020204" pitchFamily="34" charset="0"/>
              <a:cs typeface="Arial" panose="020B0604020202020204" pitchFamily="34" charset="0"/>
            </a:endParaRPr>
          </a:p>
        </p:txBody>
      </p:sp>
      <p:sp>
        <p:nvSpPr>
          <p:cNvPr id="5" name="Footer Placeholder 27">
            <a:extLst>
              <a:ext uri="{FF2B5EF4-FFF2-40B4-BE49-F238E27FC236}">
                <a16:creationId xmlns:a16="http://schemas.microsoft.com/office/drawing/2014/main" id="{A6509A2D-D2B8-43B3-BC9B-A2E616AD1CC1}"/>
              </a:ext>
            </a:extLst>
          </p:cNvPr>
          <p:cNvSpPr>
            <a:spLocks noGrp="1"/>
          </p:cNvSpPr>
          <p:nvPr>
            <p:ph type="ftr" sz="quarter" idx="3"/>
          </p:nvPr>
        </p:nvSpPr>
        <p:spPr>
          <a:xfrm>
            <a:off x="3297816" y="4817503"/>
            <a:ext cx="2581200" cy="122400"/>
          </a:xfrm>
          <a:prstGeom prst="rect">
            <a:avLst/>
          </a:prstGeom>
        </p:spPr>
        <p:txBody>
          <a:bodyPr vert="horz" lIns="0" tIns="0" rIns="0" bIns="0" rtlCol="0" anchor="b"/>
          <a:lstStyle>
            <a:lvl1pPr algn="ctr">
              <a:defRPr sz="800">
                <a:solidFill>
                  <a:schemeClr val="bg1"/>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840681401"/>
      </p:ext>
    </p:extLst>
  </p:cSld>
  <p:clrMap bg1="lt1" tx1="dk1" bg2="lt2" tx2="dk2" accent1="accent1" accent2="accent2" accent3="accent3" accent4="accent4" accent5="accent5" accent6="accent6" hlink="hlink" folHlink="folHlink"/>
  <p:sldLayoutIdLst>
    <p:sldLayoutId id="2147483679"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417600" y="280800"/>
            <a:ext cx="8308800" cy="309600"/>
          </a:xfrm>
          <a:prstGeom prst="rect">
            <a:avLst/>
          </a:prstGeom>
        </p:spPr>
        <p:txBody>
          <a:bodyPr vert="horz" lIns="0" tIns="0" rIns="0" bIns="0" rtlCol="0" anchor="t" anchorCtr="0">
            <a:noAutofit/>
          </a:bodyPr>
          <a:lstStyle/>
          <a:p>
            <a:r>
              <a:rPr lang="en-US" dirty="0"/>
              <a:t>Click to edit Master title slide</a:t>
            </a:r>
          </a:p>
        </p:txBody>
      </p:sp>
      <p:sp>
        <p:nvSpPr>
          <p:cNvPr id="19" name="TextBox 18"/>
          <p:cNvSpPr txBox="1"/>
          <p:nvPr userDrawn="1"/>
        </p:nvSpPr>
        <p:spPr>
          <a:xfrm>
            <a:off x="657000" y="4816800"/>
            <a:ext cx="1800000" cy="122237"/>
          </a:xfrm>
          <a:prstGeom prst="rect">
            <a:avLst/>
          </a:prstGeom>
          <a:noFill/>
        </p:spPr>
        <p:txBody>
          <a:bodyPr wrap="square" lIns="0" tIns="0" rIns="0" bIns="0" anchor="b">
            <a:spAutoFit/>
          </a:bodyPr>
          <a:lstStyle/>
          <a:p>
            <a:r>
              <a:rPr lang="en-GB" sz="800" dirty="0">
                <a:solidFill>
                  <a:srgbClr val="001135"/>
                </a:solidFill>
                <a:latin typeface="Nokia Pure Text" panose="020B0503020202020204" pitchFamily="34" charset="0"/>
                <a:ea typeface="Nokia Pure Text" panose="020B0503020202020204" pitchFamily="34" charset="0"/>
                <a:cs typeface="Arial" charset="0"/>
              </a:rPr>
              <a:t>© 2016 Nokia</a:t>
            </a:r>
          </a:p>
        </p:txBody>
      </p:sp>
      <p:sp>
        <p:nvSpPr>
          <p:cNvPr id="21" name="Slide Number Placeholder 5"/>
          <p:cNvSpPr txBox="1">
            <a:spLocks/>
          </p:cNvSpPr>
          <p:nvPr userDrawn="1"/>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rgbClr val="001135"/>
                </a:solidFill>
                <a:latin typeface="Nokia Pure Text" panose="020B0503020202020204" pitchFamily="34" charset="0"/>
                <a:ea typeface="Nokia Pure Text" panose="020B0503020202020204" pitchFamily="34" charset="0"/>
                <a:cs typeface="Arial" panose="020B0604020202020204" pitchFamily="34" charset="0"/>
              </a:rPr>
              <a:pPr>
                <a:defRPr/>
              </a:pPr>
              <a:t>‹#›</a:t>
            </a:fld>
            <a:endParaRPr lang="en-GB" dirty="0">
              <a:solidFill>
                <a:srgbClr val="001135"/>
              </a:solidFill>
              <a:latin typeface="Nokia Pure Text" panose="020B0503020202020204" pitchFamily="34" charset="0"/>
              <a:ea typeface="Nokia Pure Text" panose="020B0503020202020204" pitchFamily="34" charset="0"/>
              <a:cs typeface="Arial" panose="020B0604020202020204" pitchFamily="34" charset="0"/>
            </a:endParaRPr>
          </a:p>
        </p:txBody>
      </p:sp>
      <p:pic>
        <p:nvPicPr>
          <p:cNvPr id="8" name="Picture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877226" y="4651000"/>
            <a:ext cx="1008112" cy="424363"/>
          </a:xfrm>
          <a:prstGeom prst="rect">
            <a:avLst/>
          </a:prstGeom>
        </p:spPr>
      </p:pic>
      <p:sp>
        <p:nvSpPr>
          <p:cNvPr id="9" name="Footer Placeholder 27">
            <a:extLst>
              <a:ext uri="{FF2B5EF4-FFF2-40B4-BE49-F238E27FC236}">
                <a16:creationId xmlns:a16="http://schemas.microsoft.com/office/drawing/2014/main" id="{A48D7045-2687-4557-91B7-9A27B1BC9B90}"/>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2787600138"/>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Lst>
  <p:hf sldNum="0" hdr="0" dt="0"/>
  <p:txStyles>
    <p:titleStyle>
      <a:lvl1pPr algn="l" defTabSz="914400" rtl="0" eaLnBrk="1" latinLnBrk="0" hangingPunct="1">
        <a:spcBef>
          <a:spcPct val="0"/>
        </a:spcBef>
        <a:buNone/>
        <a:defRPr sz="20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417600" y="280988"/>
            <a:ext cx="8308800" cy="3093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37" name="Slide Number Placeholder 5"/>
          <p:cNvSpPr txBox="1">
            <a:spLocks/>
          </p:cNvSpPr>
          <p:nvPr/>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fld id="{71245D3D-131A-47D1-B100-B33219007AD2}" type="slidenum">
              <a:rPr lang="en-GB" sz="800" smtClean="0">
                <a:solidFill>
                  <a:srgbClr val="001135"/>
                </a:solidFill>
                <a:cs typeface="Arial" panose="020B0604020202020204" pitchFamily="34" charset="0"/>
              </a:rPr>
              <a:pPr fontAlgn="base">
                <a:spcBef>
                  <a:spcPct val="0"/>
                </a:spcBef>
                <a:spcAft>
                  <a:spcPct val="0"/>
                </a:spcAft>
                <a:defRPr/>
              </a:pPr>
              <a:t>‹#›</a:t>
            </a:fld>
            <a:endParaRPr lang="en-GB" dirty="0">
              <a:solidFill>
                <a:srgbClr val="001135"/>
              </a:solidFill>
              <a:cs typeface="Arial" panose="020B0604020202020204" pitchFamily="34" charset="0"/>
            </a:endParaRPr>
          </a:p>
        </p:txBody>
      </p:sp>
      <p:sp>
        <p:nvSpPr>
          <p:cNvPr id="38" name="TextBox 37"/>
          <p:cNvSpPr txBox="1"/>
          <p:nvPr/>
        </p:nvSpPr>
        <p:spPr>
          <a:xfrm>
            <a:off x="657000" y="4816800"/>
            <a:ext cx="1800000" cy="122237"/>
          </a:xfrm>
          <a:prstGeom prst="rect">
            <a:avLst/>
          </a:prstGeom>
          <a:noFill/>
        </p:spPr>
        <p:txBody>
          <a:bodyPr wrap="square" lIns="0" tIns="0" rIns="0" bIns="0" anchor="b">
            <a:spAutoFit/>
          </a:bodyPr>
          <a:lstStyle/>
          <a:p>
            <a:pPr defTabSz="457200" fontAlgn="base">
              <a:spcBef>
                <a:spcPct val="0"/>
              </a:spcBef>
              <a:spcAft>
                <a:spcPct val="0"/>
              </a:spcAft>
            </a:pPr>
            <a:r>
              <a:rPr lang="en-GB" sz="800" dirty="0">
                <a:solidFill>
                  <a:srgbClr val="001135"/>
                </a:solidFill>
                <a:cs typeface="Arial" charset="0"/>
              </a:rPr>
              <a:t>© Nokia 2018</a:t>
            </a:r>
          </a:p>
        </p:txBody>
      </p:sp>
      <p:pic>
        <p:nvPicPr>
          <p:cNvPr id="3" name="Picture 2"/>
          <p:cNvPicPr>
            <a:picLocks/>
          </p:cNvPicPr>
          <p:nvPr/>
        </p:nvPicPr>
        <p:blipFill>
          <a:blip r:embed="rId11" cstate="print">
            <a:extLst>
              <a:ext uri="{28A0092B-C50C-407E-A947-70E740481C1C}">
                <a14:useLocalDpi xmlns:a14="http://schemas.microsoft.com/office/drawing/2010/main" val="0"/>
              </a:ext>
            </a:extLst>
          </a:blip>
          <a:stretch>
            <a:fillRect/>
          </a:stretch>
        </p:blipFill>
        <p:spPr>
          <a:xfrm>
            <a:off x="8035200" y="4806000"/>
            <a:ext cx="691200" cy="111597"/>
          </a:xfrm>
          <a:prstGeom prst="rect">
            <a:avLst/>
          </a:prstGeom>
        </p:spPr>
      </p:pic>
      <p:sp>
        <p:nvSpPr>
          <p:cNvPr id="7" name="Footer Placeholder 27">
            <a:extLst>
              <a:ext uri="{FF2B5EF4-FFF2-40B4-BE49-F238E27FC236}">
                <a16:creationId xmlns:a16="http://schemas.microsoft.com/office/drawing/2014/main" id="{376DC463-05E7-4990-B2D7-6B019A137FFF}"/>
              </a:ext>
            </a:extLst>
          </p:cNvPr>
          <p:cNvSpPr>
            <a:spLocks noGrp="1"/>
          </p:cNvSpPr>
          <p:nvPr>
            <p:ph type="ftr" sz="quarter" idx="3"/>
          </p:nvPr>
        </p:nvSpPr>
        <p:spPr>
          <a:xfrm>
            <a:off x="3281400" y="4800598"/>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227763966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Lst>
  <p:hf sldNum="0" hdr="0" dt="0"/>
  <p:txStyles>
    <p:titleStyle>
      <a:lvl1pPr algn="l" defTabSz="457200" rtl="0" eaLnBrk="1" fontAlgn="base" hangingPunct="1">
        <a:spcBef>
          <a:spcPct val="0"/>
        </a:spcBef>
        <a:spcAft>
          <a:spcPct val="0"/>
        </a:spcAft>
        <a:defRPr sz="2000" b="0" kern="1200">
          <a:solidFill>
            <a:schemeClr val="tx1"/>
          </a:solidFill>
          <a:latin typeface="+mj-lt"/>
          <a:ea typeface="Nokia Pure Headline Ultra Light" panose="020B0204020202020204" pitchFamily="34"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5.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hyperlink" Target="https://confluence.app.alcatel-lucent.com/display/CSFDEV/CSF+Artifactory+User+Guide" TargetMode="External"/><Relationship Id="rId2" Type="http://schemas.openxmlformats.org/officeDocument/2006/relationships/hyperlink" Target="https://confluence.app.alcatel-lucent.com/display/plateng/Common+Software+Foundation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pip.pypa.io/en/stable/user_guide/#config-file"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135.245.48.34:8000/"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hyperlink" Target="https://notepad-plus-plus.org/" TargetMode="Externa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jp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hyperlink" Target="https://code.visualstudio.com/docs?start=true"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nokia.sharepoint.com/sites/news/2017/Pages/Things-to-know-about-illegal-use-of-software-on-Nokia-workstations.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www.safaribooksonline.com/"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6" Type="http://schemas.openxmlformats.org/officeDocument/2006/relationships/hyperlink" Target="https://automatetheboringstuff.com/" TargetMode="External"/><Relationship Id="rId5" Type="http://schemas.openxmlformats.org/officeDocument/2006/relationships/hyperlink" Target="http://www.diveintopython3.net/" TargetMode="External"/><Relationship Id="rId4" Type="http://schemas.openxmlformats.org/officeDocument/2006/relationships/hyperlink" Target="https://www.linkedin.com/learning"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8.xml"/><Relationship Id="rId1" Type="http://schemas.openxmlformats.org/officeDocument/2006/relationships/tags" Target="../tags/tag8.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confluence.int.net.nokia.com/display/EEWINSEE/EE+WinSEE+Home+Pag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eswinseevpv52.emea.nsn-net.net/WinSEEWebPorta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ftp/python/3.6.4/python-3.6.4-amd64.exe" TargetMode="External"/><Relationship Id="rId2" Type="http://schemas.openxmlformats.org/officeDocument/2006/relationships/hyperlink" Target="https://www.python.org/downloads/window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17513" y="180000"/>
            <a:ext cx="8243887" cy="2254250"/>
          </a:xfrm>
        </p:spPr>
        <p:txBody>
          <a:bodyPr/>
          <a:lstStyle/>
          <a:p>
            <a:pPr eaLnBrk="1" hangingPunct="1"/>
            <a:endParaRPr lang="en-GB" dirty="0">
              <a:ea typeface="ヒラギノ角ゴ Pro W3"/>
              <a:cs typeface="ヒラギノ角ゴ Pro W3"/>
            </a:endParaRPr>
          </a:p>
          <a:p>
            <a:pPr>
              <a:spcAft>
                <a:spcPts val="0"/>
              </a:spcAft>
            </a:pPr>
            <a:r>
              <a:rPr lang="en-US" dirty="0"/>
              <a:t>Python Setup on Windows 10</a:t>
            </a:r>
          </a:p>
        </p:txBody>
      </p:sp>
      <p:sp>
        <p:nvSpPr>
          <p:cNvPr id="8" name="Text Placeholder 7"/>
          <p:cNvSpPr>
            <a:spLocks noGrp="1"/>
          </p:cNvSpPr>
          <p:nvPr>
            <p:ph type="body" sz="quarter" idx="11"/>
          </p:nvPr>
        </p:nvSpPr>
        <p:spPr>
          <a:xfrm>
            <a:off x="417513" y="3690361"/>
            <a:ext cx="8243887" cy="1697037"/>
          </a:xfrm>
        </p:spPr>
        <p:txBody>
          <a:bodyPr/>
          <a:lstStyle/>
          <a:p>
            <a:pPr marL="0" indent="0" eaLnBrk="1" hangingPunct="1">
              <a:buNone/>
              <a:defRPr/>
            </a:pPr>
            <a:r>
              <a:rPr lang="en-GB" sz="1800" dirty="0">
                <a:latin typeface="+mj-lt"/>
              </a:rPr>
              <a:t>Brian Linkletter</a:t>
            </a:r>
          </a:p>
          <a:p>
            <a:pPr marL="0" indent="0" eaLnBrk="1" hangingPunct="1">
              <a:buNone/>
              <a:defRPr/>
            </a:pPr>
            <a:r>
              <a:rPr lang="en-GB" sz="1800" dirty="0">
                <a:latin typeface="+mj-lt"/>
              </a:rPr>
              <a:t>2018</a:t>
            </a:r>
          </a:p>
        </p:txBody>
      </p:sp>
    </p:spTree>
    <p:custDataLst>
      <p:tags r:id="rId1"/>
    </p:custDataLst>
    <p:extLst>
      <p:ext uri="{BB962C8B-B14F-4D97-AF65-F5344CB8AC3E}">
        <p14:creationId xmlns:p14="http://schemas.microsoft.com/office/powerpoint/2010/main" val="2841578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634FE5-6286-4183-86CE-7A45F8E00525}"/>
              </a:ext>
            </a:extLst>
          </p:cNvPr>
          <p:cNvSpPr>
            <a:spLocks noGrp="1"/>
          </p:cNvSpPr>
          <p:nvPr>
            <p:ph type="body" sz="quarter" idx="10"/>
          </p:nvPr>
        </p:nvSpPr>
        <p:spPr/>
        <p:txBody>
          <a:bodyPr/>
          <a:lstStyle/>
          <a:p>
            <a:r>
              <a:rPr lang="en-CA" dirty="0"/>
              <a:t>No easy solution</a:t>
            </a:r>
          </a:p>
        </p:txBody>
      </p:sp>
      <p:sp>
        <p:nvSpPr>
          <p:cNvPr id="3" name="Text Placeholder 2">
            <a:extLst>
              <a:ext uri="{FF2B5EF4-FFF2-40B4-BE49-F238E27FC236}">
                <a16:creationId xmlns:a16="http://schemas.microsoft.com/office/drawing/2014/main" id="{671F546E-30D0-485F-B7F5-D312EC9C7245}"/>
              </a:ext>
            </a:extLst>
          </p:cNvPr>
          <p:cNvSpPr>
            <a:spLocks noGrp="1"/>
          </p:cNvSpPr>
          <p:nvPr>
            <p:ph type="body" sz="quarter" idx="11"/>
          </p:nvPr>
        </p:nvSpPr>
        <p:spPr/>
        <p:txBody>
          <a:bodyPr/>
          <a:lstStyle/>
          <a:p>
            <a:r>
              <a:rPr lang="en-CA" dirty="0"/>
              <a:t>Nokia Proxy Server</a:t>
            </a:r>
          </a:p>
        </p:txBody>
      </p:sp>
      <p:sp>
        <p:nvSpPr>
          <p:cNvPr id="4" name="Text Placeholder 3">
            <a:extLst>
              <a:ext uri="{FF2B5EF4-FFF2-40B4-BE49-F238E27FC236}">
                <a16:creationId xmlns:a16="http://schemas.microsoft.com/office/drawing/2014/main" id="{B9949CD1-D0B9-41DE-BE41-B0CF26E23812}"/>
              </a:ext>
            </a:extLst>
          </p:cNvPr>
          <p:cNvSpPr>
            <a:spLocks noGrp="1"/>
          </p:cNvSpPr>
          <p:nvPr>
            <p:ph type="body" sz="quarter" idx="12"/>
          </p:nvPr>
        </p:nvSpPr>
        <p:spPr/>
        <p:txBody>
          <a:bodyPr/>
          <a:lstStyle/>
          <a:p>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Nokia’s proxy server blocks connections from PIP, Python’s package manager</a:t>
            </a:r>
          </a:p>
          <a:p>
            <a:pPr lvl="1"/>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PIP cannot install new Python packages</a:t>
            </a:r>
          </a:p>
          <a:p>
            <a:pPr lvl="1"/>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User cannot create Python virtual environments</a:t>
            </a:r>
          </a:p>
          <a:p>
            <a:pPr>
              <a:spcBef>
                <a:spcPts val="1200"/>
              </a:spcBef>
            </a:pPr>
            <a:r>
              <a:rPr lang="en-CA" sz="2200" dirty="0">
                <a:latin typeface="Nokia Pure Text Light" panose="020B0304040602060303" pitchFamily="34" charset="0"/>
                <a:ea typeface="Nokia Pure Text Light" panose="020B0304040602060303" pitchFamily="34" charset="0"/>
                <a:cs typeface="Nokia Pure Text Light" panose="020B0304040602060303" pitchFamily="34" charset="0"/>
              </a:rPr>
              <a:t>Nokia Repositories</a:t>
            </a:r>
          </a:p>
          <a:p>
            <a:pPr lvl="1"/>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One solution is to use Nokia repositories at </a:t>
            </a:r>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hlinkClick r:id="rId2"/>
              </a:rPr>
              <a:t>CSF site</a:t>
            </a:r>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a:t>
            </a:r>
          </a:p>
          <a:p>
            <a:pPr lvl="1"/>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Mirror of external repos </a:t>
            </a:r>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hlinkClick r:id="rId3"/>
              </a:rPr>
              <a:t>inside Nokia’s network</a:t>
            </a:r>
            <a:endPar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pPr lvl="1"/>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But, mirrored repositories not accessible from Internet</a:t>
            </a:r>
          </a:p>
          <a:p>
            <a:endPar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5" name="Footer Placeholder 4">
            <a:extLst>
              <a:ext uri="{FF2B5EF4-FFF2-40B4-BE49-F238E27FC236}">
                <a16:creationId xmlns:a16="http://schemas.microsoft.com/office/drawing/2014/main" id="{0471E5FA-9874-4831-B9DC-A5CDAB69FEAE}"/>
              </a:ext>
            </a:extLst>
          </p:cNvPr>
          <p:cNvSpPr>
            <a:spLocks noGrp="1"/>
          </p:cNvSpPr>
          <p:nvPr>
            <p:ph type="ftr" sz="quarter" idx="3"/>
          </p:nvPr>
        </p:nvSpPr>
        <p:spPr/>
        <p:txBody>
          <a:body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342254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634FE5-6286-4183-86CE-7A45F8E00525}"/>
              </a:ext>
            </a:extLst>
          </p:cNvPr>
          <p:cNvSpPr>
            <a:spLocks noGrp="1"/>
          </p:cNvSpPr>
          <p:nvPr>
            <p:ph type="body" sz="quarter" idx="10"/>
          </p:nvPr>
        </p:nvSpPr>
        <p:spPr/>
        <p:txBody>
          <a:bodyPr/>
          <a:lstStyle/>
          <a:p>
            <a:r>
              <a:rPr lang="en-CA" dirty="0"/>
              <a:t>Simple and non-permanent</a:t>
            </a:r>
          </a:p>
        </p:txBody>
      </p:sp>
      <p:sp>
        <p:nvSpPr>
          <p:cNvPr id="3" name="Text Placeholder 2">
            <a:extLst>
              <a:ext uri="{FF2B5EF4-FFF2-40B4-BE49-F238E27FC236}">
                <a16:creationId xmlns:a16="http://schemas.microsoft.com/office/drawing/2014/main" id="{671F546E-30D0-485F-B7F5-D312EC9C7245}"/>
              </a:ext>
            </a:extLst>
          </p:cNvPr>
          <p:cNvSpPr>
            <a:spLocks noGrp="1"/>
          </p:cNvSpPr>
          <p:nvPr>
            <p:ph type="body" sz="quarter" idx="11"/>
          </p:nvPr>
        </p:nvSpPr>
        <p:spPr/>
        <p:txBody>
          <a:bodyPr/>
          <a:lstStyle/>
          <a:p>
            <a:r>
              <a:rPr lang="en-CA" dirty="0"/>
              <a:t>Solution</a:t>
            </a:r>
          </a:p>
        </p:txBody>
      </p:sp>
      <p:sp>
        <p:nvSpPr>
          <p:cNvPr id="4" name="Text Placeholder 3">
            <a:extLst>
              <a:ext uri="{FF2B5EF4-FFF2-40B4-BE49-F238E27FC236}">
                <a16:creationId xmlns:a16="http://schemas.microsoft.com/office/drawing/2014/main" id="{B9949CD1-D0B9-41DE-BE41-B0CF26E23812}"/>
              </a:ext>
            </a:extLst>
          </p:cNvPr>
          <p:cNvSpPr>
            <a:spLocks noGrp="1"/>
          </p:cNvSpPr>
          <p:nvPr>
            <p:ph type="body" sz="quarter" idx="12"/>
          </p:nvPr>
        </p:nvSpPr>
        <p:spPr/>
        <p:txBody>
          <a:bodyPr/>
          <a:lstStyle/>
          <a:p>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Default setting: PIP works when connected to Internet</a:t>
            </a:r>
          </a:p>
          <a:p>
            <a:pPr>
              <a:spcBef>
                <a:spcPts val="1200"/>
              </a:spcBef>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When in Nokia network, set HTTP Proxy server manually</a:t>
            </a:r>
          </a:p>
          <a:p>
            <a:pPr lvl="1"/>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Change only impacts the currently open command window so it is harmless </a:t>
            </a:r>
          </a:p>
          <a:p>
            <a:pPr lvl="1"/>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Change only lasts while the command window is open. </a:t>
            </a:r>
          </a:p>
          <a:p>
            <a:pPr lvl="1"/>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If you close the window and open another window, you must set the proxy again</a:t>
            </a:r>
          </a:p>
          <a:p>
            <a:pPr lvl="1"/>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Works in CMD and in PowerShell</a:t>
            </a:r>
          </a:p>
          <a:p>
            <a:pPr>
              <a:spcBef>
                <a:spcPts val="1200"/>
              </a:spcBef>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This is the easiest solution for beginners</a:t>
            </a:r>
          </a:p>
          <a:p>
            <a:endPar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5" name="Footer Placeholder 4">
            <a:extLst>
              <a:ext uri="{FF2B5EF4-FFF2-40B4-BE49-F238E27FC236}">
                <a16:creationId xmlns:a16="http://schemas.microsoft.com/office/drawing/2014/main" id="{0471E5FA-9874-4831-B9DC-A5CDAB69FEAE}"/>
              </a:ext>
            </a:extLst>
          </p:cNvPr>
          <p:cNvSpPr>
            <a:spLocks noGrp="1"/>
          </p:cNvSpPr>
          <p:nvPr>
            <p:ph type="ftr" sz="quarter" idx="3"/>
          </p:nvPr>
        </p:nvSpPr>
        <p:spPr/>
        <p:txBody>
          <a:bodyPr/>
          <a:lstStyle/>
          <a:p>
            <a:r>
              <a:rPr lang="en-US" dirty="0">
                <a:cs typeface="Arial" panose="020B0604020202020204" pitchFamily="34" charset="0"/>
              </a:rPr>
              <a:t>NokiaEDU internal use</a:t>
            </a:r>
          </a:p>
        </p:txBody>
      </p:sp>
    </p:spTree>
    <p:extLst>
      <p:ext uri="{BB962C8B-B14F-4D97-AF65-F5344CB8AC3E}">
        <p14:creationId xmlns:p14="http://schemas.microsoft.com/office/powerpoint/2010/main" val="280739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634FE5-6286-4183-86CE-7A45F8E00525}"/>
              </a:ext>
            </a:extLst>
          </p:cNvPr>
          <p:cNvSpPr>
            <a:spLocks noGrp="1"/>
          </p:cNvSpPr>
          <p:nvPr>
            <p:ph type="body" sz="quarter" idx="10"/>
          </p:nvPr>
        </p:nvSpPr>
        <p:spPr/>
        <p:txBody>
          <a:bodyPr/>
          <a:lstStyle/>
          <a:p>
            <a:r>
              <a:rPr lang="en-CA" dirty="0"/>
              <a:t>  </a:t>
            </a:r>
          </a:p>
        </p:txBody>
      </p:sp>
      <p:sp>
        <p:nvSpPr>
          <p:cNvPr id="3" name="Text Placeholder 2">
            <a:extLst>
              <a:ext uri="{FF2B5EF4-FFF2-40B4-BE49-F238E27FC236}">
                <a16:creationId xmlns:a16="http://schemas.microsoft.com/office/drawing/2014/main" id="{671F546E-30D0-485F-B7F5-D312EC9C7245}"/>
              </a:ext>
            </a:extLst>
          </p:cNvPr>
          <p:cNvSpPr>
            <a:spLocks noGrp="1"/>
          </p:cNvSpPr>
          <p:nvPr>
            <p:ph type="body" sz="quarter" idx="11"/>
          </p:nvPr>
        </p:nvSpPr>
        <p:spPr/>
        <p:txBody>
          <a:bodyPr/>
          <a:lstStyle/>
          <a:p>
            <a:r>
              <a:rPr lang="en-CA" dirty="0"/>
              <a:t>Find IP address of your proxy server</a:t>
            </a:r>
          </a:p>
          <a:p>
            <a:endParaRPr lang="en-CA" dirty="0"/>
          </a:p>
        </p:txBody>
      </p:sp>
      <p:sp>
        <p:nvSpPr>
          <p:cNvPr id="4" name="Text Placeholder 3">
            <a:extLst>
              <a:ext uri="{FF2B5EF4-FFF2-40B4-BE49-F238E27FC236}">
                <a16:creationId xmlns:a16="http://schemas.microsoft.com/office/drawing/2014/main" id="{B9949CD1-D0B9-41DE-BE41-B0CF26E23812}"/>
              </a:ext>
            </a:extLst>
          </p:cNvPr>
          <p:cNvSpPr>
            <a:spLocks noGrp="1"/>
          </p:cNvSpPr>
          <p:nvPr>
            <p:ph type="body" sz="quarter" idx="12"/>
          </p:nvPr>
        </p:nvSpPr>
        <p:spPr>
          <a:xfrm>
            <a:off x="417600" y="754424"/>
            <a:ext cx="3136091" cy="3560400"/>
          </a:xfrm>
        </p:spPr>
        <p:txBody>
          <a:bodyPr/>
          <a:lstStyle/>
          <a:p>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Open Windows proxy settings</a:t>
            </a:r>
          </a:p>
          <a:p>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Copy URL of automatic proxy script address</a:t>
            </a:r>
          </a:p>
          <a:p>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Paste into Browser window</a:t>
            </a:r>
          </a:p>
          <a:p>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Save file to local drive</a:t>
            </a:r>
          </a:p>
          <a:p>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Open in text editor</a:t>
            </a:r>
          </a:p>
          <a:p>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Find local proxy IP address and port</a:t>
            </a:r>
          </a:p>
          <a:p>
            <a:pPr lvl="1"/>
            <a:r>
              <a:rPr lang="en-CA" sz="1600" dirty="0">
                <a:latin typeface="Nokia Pure Text Light" panose="020B0304040602060303" pitchFamily="34" charset="0"/>
                <a:ea typeface="Nokia Pure Text Light" panose="020B0304040602060303" pitchFamily="34" charset="0"/>
                <a:cs typeface="Nokia Pure Text Light" panose="020B0304040602060303" pitchFamily="34" charset="0"/>
              </a:rPr>
              <a:t>Look for text: </a:t>
            </a:r>
            <a:br>
              <a:rPr lang="en-CA" sz="1600" dirty="0">
                <a:latin typeface="Nokia Pure Text Light" panose="020B0304040602060303" pitchFamily="34" charset="0"/>
                <a:ea typeface="Nokia Pure Text Light" panose="020B0304040602060303" pitchFamily="34" charset="0"/>
                <a:cs typeface="Nokia Pure Text Light" panose="020B0304040602060303" pitchFamily="34" charset="0"/>
              </a:rPr>
            </a:br>
            <a:r>
              <a:rPr lang="en-CA" sz="1600" dirty="0">
                <a:latin typeface="Courier New" panose="02070309020205020404" pitchFamily="49" charset="0"/>
                <a:ea typeface="Nokia Pure Text Light" panose="020B0304040602060303" pitchFamily="34" charset="0"/>
                <a:cs typeface="Courier New" panose="02070309020205020404" pitchFamily="49" charset="0"/>
              </a:rPr>
              <a:t>‘</a:t>
            </a:r>
            <a:r>
              <a:rPr lang="en-CA" sz="1600" dirty="0" err="1">
                <a:latin typeface="Courier New" panose="02070309020205020404" pitchFamily="49" charset="0"/>
                <a:ea typeface="Nokia Pure Text Light" panose="020B0304040602060303" pitchFamily="34" charset="0"/>
                <a:cs typeface="Courier New" panose="02070309020205020404" pitchFamily="49" charset="0"/>
              </a:rPr>
              <a:t>var</a:t>
            </a:r>
            <a:r>
              <a:rPr lang="en-CA" sz="1600" dirty="0">
                <a:latin typeface="Courier New" panose="02070309020205020404" pitchFamily="49" charset="0"/>
                <a:ea typeface="Nokia Pure Text Light" panose="020B0304040602060303" pitchFamily="34" charset="0"/>
                <a:cs typeface="Courier New" panose="02070309020205020404" pitchFamily="49" charset="0"/>
              </a:rPr>
              <a:t> proxy="PROXY’</a:t>
            </a:r>
          </a:p>
        </p:txBody>
      </p:sp>
      <p:sp>
        <p:nvSpPr>
          <p:cNvPr id="5" name="Footer Placeholder 4">
            <a:extLst>
              <a:ext uri="{FF2B5EF4-FFF2-40B4-BE49-F238E27FC236}">
                <a16:creationId xmlns:a16="http://schemas.microsoft.com/office/drawing/2014/main" id="{0471E5FA-9874-4831-B9DC-A5CDAB69FEAE}"/>
              </a:ext>
            </a:extLst>
          </p:cNvPr>
          <p:cNvSpPr>
            <a:spLocks noGrp="1"/>
          </p:cNvSpPr>
          <p:nvPr>
            <p:ph type="ftr" sz="quarter" idx="3"/>
          </p:nvPr>
        </p:nvSpPr>
        <p:spPr/>
        <p:txBody>
          <a:bodyPr/>
          <a:lstStyle/>
          <a:p>
            <a:r>
              <a:rPr lang="en-US">
                <a:cs typeface="Arial" panose="020B0604020202020204" pitchFamily="34" charset="0"/>
              </a:rPr>
              <a:t>NokiaEDU internal use</a:t>
            </a:r>
            <a:endParaRPr lang="en-US" dirty="0">
              <a:cs typeface="Arial" panose="020B0604020202020204" pitchFamily="34" charset="0"/>
            </a:endParaRPr>
          </a:p>
        </p:txBody>
      </p:sp>
      <p:pic>
        <p:nvPicPr>
          <p:cNvPr id="6" name="Picture 5">
            <a:extLst>
              <a:ext uri="{FF2B5EF4-FFF2-40B4-BE49-F238E27FC236}">
                <a16:creationId xmlns:a16="http://schemas.microsoft.com/office/drawing/2014/main" id="{2C2D542F-9DAF-4F90-A451-6291ADFEED4E}"/>
              </a:ext>
            </a:extLst>
          </p:cNvPr>
          <p:cNvPicPr>
            <a:picLocks noChangeAspect="1"/>
          </p:cNvPicPr>
          <p:nvPr/>
        </p:nvPicPr>
        <p:blipFill>
          <a:blip r:embed="rId3"/>
          <a:stretch>
            <a:fillRect/>
          </a:stretch>
        </p:blipFill>
        <p:spPr>
          <a:xfrm>
            <a:off x="3627764" y="745200"/>
            <a:ext cx="5098636" cy="3855685"/>
          </a:xfrm>
          <a:prstGeom prst="rect">
            <a:avLst/>
          </a:prstGeom>
        </p:spPr>
      </p:pic>
      <p:sp>
        <p:nvSpPr>
          <p:cNvPr id="7" name="Speech Bubble: Oval 6">
            <a:extLst>
              <a:ext uri="{FF2B5EF4-FFF2-40B4-BE49-F238E27FC236}">
                <a16:creationId xmlns:a16="http://schemas.microsoft.com/office/drawing/2014/main" id="{0468F3C1-E041-4783-830D-5B884901D5C4}"/>
              </a:ext>
            </a:extLst>
          </p:cNvPr>
          <p:cNvSpPr/>
          <p:nvPr/>
        </p:nvSpPr>
        <p:spPr>
          <a:xfrm>
            <a:off x="7387310" y="986429"/>
            <a:ext cx="1413163" cy="1080655"/>
          </a:xfrm>
          <a:prstGeom prst="wedgeEllipseCallout">
            <a:avLst>
              <a:gd name="adj1" fmla="val -81629"/>
              <a:gd name="adj2" fmla="val 69226"/>
            </a:avLst>
          </a:prstGeom>
          <a:ln w="12700">
            <a:solidFill>
              <a:schemeClr val="bg1"/>
            </a:solidFill>
            <a:prstDash val="soli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CA" sz="2000" dirty="0">
                <a:solidFill>
                  <a:schemeClr val="bg1"/>
                </a:solidFill>
                <a:latin typeface="Nokia Pure Text Light" panose="020B0403020202020204" pitchFamily="34" charset="0"/>
                <a:ea typeface="Nokia Pure Text Light" panose="020B0403020202020204" pitchFamily="34" charset="0"/>
              </a:rPr>
              <a:t>Copy URL</a:t>
            </a:r>
          </a:p>
        </p:txBody>
      </p:sp>
    </p:spTree>
    <p:extLst>
      <p:ext uri="{BB962C8B-B14F-4D97-AF65-F5344CB8AC3E}">
        <p14:creationId xmlns:p14="http://schemas.microsoft.com/office/powerpoint/2010/main" val="283006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4DA167-7E12-442F-83A6-3882724FE9DF}"/>
              </a:ext>
            </a:extLst>
          </p:cNvPr>
          <p:cNvSpPr>
            <a:spLocks noGrp="1"/>
          </p:cNvSpPr>
          <p:nvPr>
            <p:ph type="body" sz="quarter" idx="10"/>
          </p:nvPr>
        </p:nvSpPr>
        <p:spPr/>
        <p:txBody>
          <a:bodyPr/>
          <a:lstStyle/>
          <a:p>
            <a:r>
              <a:rPr lang="en-CA" dirty="0"/>
              <a:t>When you are inside Nokia corporate network or on VPN</a:t>
            </a:r>
          </a:p>
        </p:txBody>
      </p:sp>
      <p:sp>
        <p:nvSpPr>
          <p:cNvPr id="3" name="Text Placeholder 2">
            <a:extLst>
              <a:ext uri="{FF2B5EF4-FFF2-40B4-BE49-F238E27FC236}">
                <a16:creationId xmlns:a16="http://schemas.microsoft.com/office/drawing/2014/main" id="{25918E44-8E80-4CB1-8F95-DBA8B52B556E}"/>
              </a:ext>
            </a:extLst>
          </p:cNvPr>
          <p:cNvSpPr>
            <a:spLocks noGrp="1"/>
          </p:cNvSpPr>
          <p:nvPr>
            <p:ph type="body" sz="quarter" idx="11"/>
          </p:nvPr>
        </p:nvSpPr>
        <p:spPr/>
        <p:txBody>
          <a:bodyPr/>
          <a:lstStyle/>
          <a:p>
            <a:r>
              <a:rPr lang="en-CA" dirty="0"/>
              <a:t>Set HTTP and HTTPS proxy in command window</a:t>
            </a:r>
          </a:p>
        </p:txBody>
      </p:sp>
      <p:sp>
        <p:nvSpPr>
          <p:cNvPr id="4" name="Text Placeholder 3">
            <a:extLst>
              <a:ext uri="{FF2B5EF4-FFF2-40B4-BE49-F238E27FC236}">
                <a16:creationId xmlns:a16="http://schemas.microsoft.com/office/drawing/2014/main" id="{7962B7B3-04E3-47A5-A6DB-271C0E4BC3D7}"/>
              </a:ext>
            </a:extLst>
          </p:cNvPr>
          <p:cNvSpPr>
            <a:spLocks noGrp="1"/>
          </p:cNvSpPr>
          <p:nvPr>
            <p:ph type="body" sz="quarter" idx="12"/>
          </p:nvPr>
        </p:nvSpPr>
        <p:spPr>
          <a:xfrm>
            <a:off x="417600" y="1080000"/>
            <a:ext cx="3371618" cy="3194127"/>
          </a:xfrm>
        </p:spPr>
        <p:txBody>
          <a:bodyPr/>
          <a:lstStyle/>
          <a:p>
            <a:pPr marL="0" indent="0">
              <a:buNone/>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Windows CMD </a:t>
            </a:r>
            <a:r>
              <a:rPr lang="en-CA" sz="2000">
                <a:latin typeface="Nokia Pure Text Light" panose="020B0304040602060303" pitchFamily="34" charset="0"/>
                <a:ea typeface="Nokia Pure Text Light" panose="020B0304040602060303" pitchFamily="34" charset="0"/>
                <a:cs typeface="Nokia Pure Text Light" panose="020B0304040602060303" pitchFamily="34" charset="0"/>
              </a:rPr>
              <a:t>window:   </a:t>
            </a:r>
            <a:endPar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Use </a:t>
            </a:r>
            <a:r>
              <a:rPr lang="en-CA" sz="2000" dirty="0">
                <a:latin typeface="Courier New" panose="02070309020205020404" pitchFamily="49" charset="0"/>
                <a:ea typeface="Nokia Pure Text Light" panose="020B0304040602060303" pitchFamily="34" charset="0"/>
                <a:cs typeface="Courier New" panose="02070309020205020404" pitchFamily="49" charset="0"/>
              </a:rPr>
              <a:t>set</a:t>
            </a: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 </a:t>
            </a:r>
            <a:b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b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command</a:t>
            </a:r>
          </a:p>
          <a:p>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Verify with </a:t>
            </a:r>
            <a:b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br>
            <a:r>
              <a:rPr lang="en-CA" sz="2000" dirty="0">
                <a:latin typeface="Courier New" panose="02070309020205020404" pitchFamily="49" charset="0"/>
                <a:ea typeface="Nokia Pure Text Light" panose="020B0304040602060303" pitchFamily="34" charset="0"/>
                <a:cs typeface="Courier New" panose="02070309020205020404" pitchFamily="49" charset="0"/>
              </a:rPr>
              <a:t>echo</a:t>
            </a: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 </a:t>
            </a:r>
            <a:b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b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command</a:t>
            </a:r>
          </a:p>
          <a:p>
            <a:pPr marL="0" indent="0">
              <a:buNone/>
            </a:pPr>
            <a:endPar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6" name="Footer Placeholder 5">
            <a:extLst>
              <a:ext uri="{FF2B5EF4-FFF2-40B4-BE49-F238E27FC236}">
                <a16:creationId xmlns:a16="http://schemas.microsoft.com/office/drawing/2014/main" id="{FC46987B-6159-48B2-8B74-3D0FD2502451}"/>
              </a:ext>
            </a:extLst>
          </p:cNvPr>
          <p:cNvSpPr>
            <a:spLocks noGrp="1"/>
          </p:cNvSpPr>
          <p:nvPr>
            <p:ph type="ftr" sz="quarter" idx="3"/>
          </p:nvPr>
        </p:nvSpPr>
        <p:spPr/>
        <p:txBody>
          <a:bodyPr/>
          <a:lstStyle/>
          <a:p>
            <a:r>
              <a:rPr lang="en-US">
                <a:cs typeface="Arial" panose="020B0604020202020204" pitchFamily="34" charset="0"/>
              </a:rPr>
              <a:t>NokiaEDU internal use</a:t>
            </a:r>
            <a:endParaRPr lang="en-US" dirty="0">
              <a:cs typeface="Arial" panose="020B0604020202020204" pitchFamily="34" charset="0"/>
            </a:endParaRPr>
          </a:p>
        </p:txBody>
      </p:sp>
      <p:pic>
        <p:nvPicPr>
          <p:cNvPr id="9" name="Picture 8">
            <a:extLst>
              <a:ext uri="{FF2B5EF4-FFF2-40B4-BE49-F238E27FC236}">
                <a16:creationId xmlns:a16="http://schemas.microsoft.com/office/drawing/2014/main" id="{CA53AFF6-6884-4AC8-8358-45D74ED8AC0D}"/>
              </a:ext>
            </a:extLst>
          </p:cNvPr>
          <p:cNvPicPr>
            <a:picLocks noChangeAspect="1"/>
          </p:cNvPicPr>
          <p:nvPr/>
        </p:nvPicPr>
        <p:blipFill>
          <a:blip r:embed="rId2"/>
          <a:stretch>
            <a:fillRect/>
          </a:stretch>
        </p:blipFill>
        <p:spPr>
          <a:xfrm>
            <a:off x="2232242" y="1535081"/>
            <a:ext cx="6364707" cy="3099263"/>
          </a:xfrm>
          <a:prstGeom prst="rect">
            <a:avLst/>
          </a:prstGeom>
        </p:spPr>
      </p:pic>
    </p:spTree>
    <p:extLst>
      <p:ext uri="{BB962C8B-B14F-4D97-AF65-F5344CB8AC3E}">
        <p14:creationId xmlns:p14="http://schemas.microsoft.com/office/powerpoint/2010/main" val="379725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C174FA-BF8C-41F5-800A-DCEF0F422AB6}"/>
              </a:ext>
            </a:extLst>
          </p:cNvPr>
          <p:cNvPicPr>
            <a:picLocks noChangeAspect="1"/>
          </p:cNvPicPr>
          <p:nvPr/>
        </p:nvPicPr>
        <p:blipFill>
          <a:blip r:embed="rId2"/>
          <a:stretch>
            <a:fillRect/>
          </a:stretch>
        </p:blipFill>
        <p:spPr>
          <a:xfrm>
            <a:off x="2232243" y="1535081"/>
            <a:ext cx="6364706" cy="3099263"/>
          </a:xfrm>
          <a:prstGeom prst="rect">
            <a:avLst/>
          </a:prstGeom>
        </p:spPr>
      </p:pic>
      <p:sp>
        <p:nvSpPr>
          <p:cNvPr id="2" name="Text Placeholder 1">
            <a:extLst>
              <a:ext uri="{FF2B5EF4-FFF2-40B4-BE49-F238E27FC236}">
                <a16:creationId xmlns:a16="http://schemas.microsoft.com/office/drawing/2014/main" id="{A24DA167-7E12-442F-83A6-3882724FE9DF}"/>
              </a:ext>
            </a:extLst>
          </p:cNvPr>
          <p:cNvSpPr>
            <a:spLocks noGrp="1"/>
          </p:cNvSpPr>
          <p:nvPr>
            <p:ph type="body" sz="quarter" idx="10"/>
          </p:nvPr>
        </p:nvSpPr>
        <p:spPr/>
        <p:txBody>
          <a:bodyPr/>
          <a:lstStyle/>
          <a:p>
            <a:r>
              <a:rPr lang="en-CA" dirty="0"/>
              <a:t>When you are inside Nokia corporate network or on VPN</a:t>
            </a:r>
          </a:p>
        </p:txBody>
      </p:sp>
      <p:sp>
        <p:nvSpPr>
          <p:cNvPr id="3" name="Text Placeholder 2">
            <a:extLst>
              <a:ext uri="{FF2B5EF4-FFF2-40B4-BE49-F238E27FC236}">
                <a16:creationId xmlns:a16="http://schemas.microsoft.com/office/drawing/2014/main" id="{25918E44-8E80-4CB1-8F95-DBA8B52B556E}"/>
              </a:ext>
            </a:extLst>
          </p:cNvPr>
          <p:cNvSpPr>
            <a:spLocks noGrp="1"/>
          </p:cNvSpPr>
          <p:nvPr>
            <p:ph type="body" sz="quarter" idx="11"/>
          </p:nvPr>
        </p:nvSpPr>
        <p:spPr/>
        <p:txBody>
          <a:bodyPr/>
          <a:lstStyle/>
          <a:p>
            <a:r>
              <a:rPr lang="en-CA" dirty="0"/>
              <a:t>Set HTTP and HTTPS proxy in command window</a:t>
            </a:r>
          </a:p>
        </p:txBody>
      </p:sp>
      <p:sp>
        <p:nvSpPr>
          <p:cNvPr id="4" name="Text Placeholder 3">
            <a:extLst>
              <a:ext uri="{FF2B5EF4-FFF2-40B4-BE49-F238E27FC236}">
                <a16:creationId xmlns:a16="http://schemas.microsoft.com/office/drawing/2014/main" id="{7962B7B3-04E3-47A5-A6DB-271C0E4BC3D7}"/>
              </a:ext>
            </a:extLst>
          </p:cNvPr>
          <p:cNvSpPr>
            <a:spLocks noGrp="1"/>
          </p:cNvSpPr>
          <p:nvPr>
            <p:ph type="body" sz="quarter" idx="12"/>
          </p:nvPr>
        </p:nvSpPr>
        <p:spPr>
          <a:xfrm>
            <a:off x="417600" y="1080000"/>
            <a:ext cx="3371618" cy="3194127"/>
          </a:xfrm>
        </p:spPr>
        <p:txBody>
          <a:bodyPr/>
          <a:lstStyle/>
          <a:p>
            <a:pPr marL="0" indent="0">
              <a:buNone/>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Windows PowerShell window:</a:t>
            </a:r>
          </a:p>
          <a:p>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Use </a:t>
            </a:r>
            <a:r>
              <a:rPr lang="en-CA" sz="2000" dirty="0">
                <a:latin typeface="Courier New" panose="02070309020205020404" pitchFamily="49" charset="0"/>
                <a:ea typeface="Nokia Pure Text Light" panose="020B0304040602060303" pitchFamily="34" charset="0"/>
                <a:cs typeface="Courier New" panose="02070309020205020404" pitchFamily="49" charset="0"/>
              </a:rPr>
              <a:t>$</a:t>
            </a:r>
            <a:r>
              <a:rPr lang="en-CA" sz="2000" dirty="0" err="1">
                <a:latin typeface="Courier New" panose="02070309020205020404" pitchFamily="49" charset="0"/>
                <a:ea typeface="Nokia Pure Text Light" panose="020B0304040602060303" pitchFamily="34" charset="0"/>
                <a:cs typeface="Courier New" panose="02070309020205020404" pitchFamily="49" charset="0"/>
              </a:rPr>
              <a:t>Env</a:t>
            </a:r>
            <a:r>
              <a:rPr lang="en-CA" sz="2000" dirty="0">
                <a:latin typeface="Courier New" panose="02070309020205020404" pitchFamily="49" charset="0"/>
                <a:ea typeface="Nokia Pure Text Light" panose="020B0304040602060303" pitchFamily="34" charset="0"/>
                <a:cs typeface="Courier New" panose="02070309020205020404" pitchFamily="49" charset="0"/>
              </a:rPr>
              <a:t>:</a:t>
            </a: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 </a:t>
            </a:r>
            <a:b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b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command</a:t>
            </a:r>
          </a:p>
          <a:p>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Verify with </a:t>
            </a:r>
            <a:b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br>
            <a:r>
              <a:rPr lang="en-CA" sz="2000" dirty="0">
                <a:latin typeface="Courier New" panose="02070309020205020404" pitchFamily="49" charset="0"/>
                <a:ea typeface="Nokia Pure Text Light" panose="020B0304040602060303" pitchFamily="34" charset="0"/>
                <a:cs typeface="Courier New" panose="02070309020205020404" pitchFamily="49" charset="0"/>
              </a:rPr>
              <a:t>$</a:t>
            </a:r>
            <a:r>
              <a:rPr lang="en-CA" sz="2000" dirty="0" err="1">
                <a:latin typeface="Courier New" panose="02070309020205020404" pitchFamily="49" charset="0"/>
                <a:ea typeface="Nokia Pure Text Light" panose="020B0304040602060303" pitchFamily="34" charset="0"/>
                <a:cs typeface="Courier New" panose="02070309020205020404" pitchFamily="49" charset="0"/>
              </a:rPr>
              <a:t>Env</a:t>
            </a:r>
            <a:r>
              <a:rPr lang="en-CA" sz="2000" dirty="0">
                <a:latin typeface="Courier New" panose="02070309020205020404" pitchFamily="49" charset="0"/>
                <a:ea typeface="Nokia Pure Text Light" panose="020B0304040602060303" pitchFamily="34" charset="0"/>
                <a:cs typeface="Courier New" panose="02070309020205020404" pitchFamily="49" charset="0"/>
              </a:rPr>
              <a:t>:</a:t>
            </a: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 </a:t>
            </a:r>
            <a:b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b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command</a:t>
            </a:r>
          </a:p>
          <a:p>
            <a:pPr marL="0" indent="0">
              <a:buNone/>
            </a:pPr>
            <a:endPar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6" name="Footer Placeholder 5">
            <a:extLst>
              <a:ext uri="{FF2B5EF4-FFF2-40B4-BE49-F238E27FC236}">
                <a16:creationId xmlns:a16="http://schemas.microsoft.com/office/drawing/2014/main" id="{FC46987B-6159-48B2-8B74-3D0FD2502451}"/>
              </a:ext>
            </a:extLst>
          </p:cNvPr>
          <p:cNvSpPr>
            <a:spLocks noGrp="1"/>
          </p:cNvSpPr>
          <p:nvPr>
            <p:ph type="ftr" sz="quarter" idx="3"/>
          </p:nvPr>
        </p:nvSpPr>
        <p:spPr/>
        <p:txBody>
          <a:bodyPr/>
          <a:lstStyle/>
          <a:p>
            <a:r>
              <a:rPr lang="en-US">
                <a:cs typeface="Arial" panose="020B0604020202020204" pitchFamily="34" charset="0"/>
              </a:rPr>
              <a:t>NokiaEDU internal use</a:t>
            </a:r>
            <a:endParaRPr lang="en-US" dirty="0">
              <a:cs typeface="Arial" panose="020B0604020202020204" pitchFamily="34" charset="0"/>
            </a:endParaRPr>
          </a:p>
        </p:txBody>
      </p:sp>
    </p:spTree>
    <p:extLst>
      <p:ext uri="{BB962C8B-B14F-4D97-AF65-F5344CB8AC3E}">
        <p14:creationId xmlns:p14="http://schemas.microsoft.com/office/powerpoint/2010/main" val="249260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4DA167-7E12-442F-83A6-3882724FE9DF}"/>
              </a:ext>
            </a:extLst>
          </p:cNvPr>
          <p:cNvSpPr>
            <a:spLocks noGrp="1"/>
          </p:cNvSpPr>
          <p:nvPr>
            <p:ph type="body" sz="quarter" idx="10"/>
          </p:nvPr>
        </p:nvSpPr>
        <p:spPr/>
        <p:txBody>
          <a:bodyPr/>
          <a:lstStyle/>
          <a:p>
            <a:r>
              <a:rPr lang="en-CA" dirty="0"/>
              <a:t>Set proxy in PIP </a:t>
            </a:r>
            <a:r>
              <a:rPr lang="en-CA"/>
              <a:t>config file   </a:t>
            </a:r>
            <a:endParaRPr lang="en-CA" dirty="0"/>
          </a:p>
        </p:txBody>
      </p:sp>
      <p:sp>
        <p:nvSpPr>
          <p:cNvPr id="3" name="Text Placeholder 2">
            <a:extLst>
              <a:ext uri="{FF2B5EF4-FFF2-40B4-BE49-F238E27FC236}">
                <a16:creationId xmlns:a16="http://schemas.microsoft.com/office/drawing/2014/main" id="{25918E44-8E80-4CB1-8F95-DBA8B52B556E}"/>
              </a:ext>
            </a:extLst>
          </p:cNvPr>
          <p:cNvSpPr>
            <a:spLocks noGrp="1"/>
          </p:cNvSpPr>
          <p:nvPr>
            <p:ph type="body" sz="quarter" idx="11"/>
          </p:nvPr>
        </p:nvSpPr>
        <p:spPr/>
        <p:txBody>
          <a:bodyPr/>
          <a:lstStyle/>
          <a:p>
            <a:r>
              <a:rPr lang="en-CA" dirty="0"/>
              <a:t>Alternative solution</a:t>
            </a:r>
          </a:p>
        </p:txBody>
      </p:sp>
      <p:sp>
        <p:nvSpPr>
          <p:cNvPr id="4" name="Text Placeholder 3">
            <a:extLst>
              <a:ext uri="{FF2B5EF4-FFF2-40B4-BE49-F238E27FC236}">
                <a16:creationId xmlns:a16="http://schemas.microsoft.com/office/drawing/2014/main" id="{7962B7B3-04E3-47A5-A6DB-271C0E4BC3D7}"/>
              </a:ext>
            </a:extLst>
          </p:cNvPr>
          <p:cNvSpPr>
            <a:spLocks noGrp="1"/>
          </p:cNvSpPr>
          <p:nvPr>
            <p:ph type="body" sz="quarter" idx="12"/>
          </p:nvPr>
        </p:nvSpPr>
        <p:spPr>
          <a:xfrm>
            <a:off x="417600" y="1080000"/>
            <a:ext cx="8397216" cy="3967488"/>
          </a:xfrm>
        </p:spPr>
        <p:txBody>
          <a:bodyPr/>
          <a:lstStyle/>
          <a:p>
            <a:pPr marL="0" indent="0">
              <a:buNone/>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Set up the </a:t>
            </a: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hlinkClick r:id="rId2"/>
              </a:rPr>
              <a:t>pip.ini config file</a:t>
            </a:r>
            <a:endPar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pPr>
              <a:spcAft>
                <a:spcPts val="300"/>
              </a:spcAft>
            </a:pPr>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The location depends on how you installed python. </a:t>
            </a:r>
          </a:p>
          <a:p>
            <a:pPr lvl="1"/>
            <a:r>
              <a:rPr lang="en-CA" sz="1600" dirty="0">
                <a:latin typeface="Nokia Pure Text Light" panose="020B0304040602060303" pitchFamily="34" charset="0"/>
                <a:ea typeface="Nokia Pure Text Light" panose="020B0304040602060303" pitchFamily="34" charset="0"/>
                <a:cs typeface="Nokia Pure Text Light" panose="020B0304040602060303" pitchFamily="34" charset="0"/>
              </a:rPr>
              <a:t>We installed Python only for one user </a:t>
            </a:r>
          </a:p>
          <a:p>
            <a:pPr marL="0" indent="0">
              <a:spcBef>
                <a:spcPts val="600"/>
              </a:spcBef>
              <a:buNone/>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The </a:t>
            </a:r>
            <a:r>
              <a:rPr lang="en-CA" sz="2000" i="1" dirty="0">
                <a:latin typeface="Nokia Pure Text Light" panose="020B0304040602060303" pitchFamily="34" charset="0"/>
                <a:ea typeface="Nokia Pure Text Light" panose="020B0304040602060303" pitchFamily="34" charset="0"/>
                <a:cs typeface="Nokia Pure Text Light" panose="020B0304040602060303" pitchFamily="34" charset="0"/>
              </a:rPr>
              <a:t>pip</a:t>
            </a: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 folder must be created in the folder specified by the user’s APPDATA environment variable.</a:t>
            </a:r>
          </a:p>
          <a:p>
            <a:pPr>
              <a:spcAft>
                <a:spcPts val="0"/>
              </a:spcAft>
            </a:pPr>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For PowerShell:</a:t>
            </a:r>
          </a:p>
          <a:p>
            <a:pPr marL="460800" lvl="2" indent="0">
              <a:spcAft>
                <a:spcPts val="400"/>
              </a:spcAft>
              <a:buNone/>
            </a:pPr>
            <a:r>
              <a:rPr lang="en-CA" sz="1600" dirty="0">
                <a:latin typeface="Courier New" panose="02070309020205020404" pitchFamily="49" charset="0"/>
                <a:ea typeface="Nokia Pure Text Light" panose="020B0304040602060303" pitchFamily="34" charset="0"/>
                <a:cs typeface="Courier New" panose="02070309020205020404" pitchFamily="49" charset="0"/>
              </a:rPr>
              <a:t>&gt; $</a:t>
            </a:r>
            <a:r>
              <a:rPr lang="en-CA" sz="1600" dirty="0" err="1">
                <a:latin typeface="Courier New" panose="02070309020205020404" pitchFamily="49" charset="0"/>
                <a:ea typeface="Nokia Pure Text Light" panose="020B0304040602060303" pitchFamily="34" charset="0"/>
                <a:cs typeface="Courier New" panose="02070309020205020404" pitchFamily="49" charset="0"/>
              </a:rPr>
              <a:t>Env:APPDATA</a:t>
            </a:r>
            <a:endParaRPr lang="en-CA" sz="1600" dirty="0">
              <a:latin typeface="Courier New" panose="02070309020205020404" pitchFamily="49" charset="0"/>
              <a:ea typeface="Nokia Pure Text Light" panose="020B0304040602060303" pitchFamily="34" charset="0"/>
              <a:cs typeface="Courier New" panose="02070309020205020404" pitchFamily="49" charset="0"/>
            </a:endParaRPr>
          </a:p>
          <a:p>
            <a:pPr>
              <a:spcAft>
                <a:spcPts val="0"/>
              </a:spcAft>
            </a:pPr>
            <a:r>
              <a:rPr lang="en-CA" sz="1800" dirty="0">
                <a:solidFill>
                  <a:srgbClr val="001135"/>
                </a:solidFill>
                <a:latin typeface="Nokia Pure Text Light" panose="020B0304040602060303" pitchFamily="34" charset="0"/>
                <a:ea typeface="Nokia Pure Text Light" panose="020B0304040602060303" pitchFamily="34" charset="0"/>
                <a:cs typeface="Nokia Pure Text Light" panose="020B0304040602060303" pitchFamily="34" charset="0"/>
              </a:rPr>
              <a:t>Or, for Windows Command Prompt:</a:t>
            </a:r>
          </a:p>
          <a:p>
            <a:pPr marL="460800" lvl="2" indent="0">
              <a:buNone/>
            </a:pPr>
            <a:r>
              <a:rPr lang="en-CA" sz="1600" dirty="0">
                <a:latin typeface="Courier New" panose="02070309020205020404" pitchFamily="49" charset="0"/>
                <a:ea typeface="Nokia Pure Text Light" panose="020B0304040602060303" pitchFamily="34" charset="0"/>
                <a:cs typeface="Courier New" panose="02070309020205020404" pitchFamily="49" charset="0"/>
              </a:rPr>
              <a:t>&gt; Echo %APPDATA%</a:t>
            </a:r>
          </a:p>
          <a:p>
            <a:pPr marL="0" indent="0">
              <a:spcBef>
                <a:spcPts val="600"/>
              </a:spcBef>
              <a:spcAft>
                <a:spcPts val="200"/>
              </a:spcAft>
              <a:buNone/>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In our case, the APPDATA variable value is</a:t>
            </a:r>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 </a:t>
            </a:r>
          </a:p>
          <a:p>
            <a:pPr marL="460800" lvl="2" indent="0">
              <a:buNone/>
              <a:tabLst>
                <a:tab pos="2243138" algn="l"/>
              </a:tabLst>
            </a:pPr>
            <a:r>
              <a:rPr lang="en-CA" sz="1600" dirty="0">
                <a:latin typeface="Courier New" panose="02070309020205020404" pitchFamily="49" charset="0"/>
                <a:ea typeface="Nokia Pure Text Light" panose="020B0304040602060303" pitchFamily="34" charset="0"/>
                <a:cs typeface="Courier New" panose="02070309020205020404" pitchFamily="49" charset="0"/>
              </a:rPr>
              <a:t>C:\Users\username\AppData\Roaming</a:t>
            </a:r>
          </a:p>
          <a:p>
            <a:pPr marL="0" indent="0">
              <a:buNone/>
            </a:pPr>
            <a:endParaRPr lang="en-CA" sz="1800" dirty="0">
              <a:latin typeface="Courier New" panose="02070309020205020404" pitchFamily="49" charset="0"/>
              <a:ea typeface="Nokia Pure Text Light" panose="020B0304040602060303" pitchFamily="34" charset="0"/>
              <a:cs typeface="Courier New" panose="02070309020205020404" pitchFamily="49" charset="0"/>
            </a:endParaRPr>
          </a:p>
        </p:txBody>
      </p:sp>
      <p:sp>
        <p:nvSpPr>
          <p:cNvPr id="6" name="Footer Placeholder 5">
            <a:extLst>
              <a:ext uri="{FF2B5EF4-FFF2-40B4-BE49-F238E27FC236}">
                <a16:creationId xmlns:a16="http://schemas.microsoft.com/office/drawing/2014/main" id="{FC46987B-6159-48B2-8B74-3D0FD2502451}"/>
              </a:ext>
            </a:extLst>
          </p:cNvPr>
          <p:cNvSpPr>
            <a:spLocks noGrp="1"/>
          </p:cNvSpPr>
          <p:nvPr>
            <p:ph type="ftr" sz="quarter" idx="3"/>
          </p:nvPr>
        </p:nvSpPr>
        <p:spPr/>
        <p:txBody>
          <a:bodyPr/>
          <a:lstStyle/>
          <a:p>
            <a:r>
              <a:rPr lang="en-US">
                <a:cs typeface="Arial" panose="020B0604020202020204" pitchFamily="34" charset="0"/>
              </a:rPr>
              <a:t>NokiaEDU internal use</a:t>
            </a:r>
            <a:endParaRPr lang="en-US" dirty="0">
              <a:cs typeface="Arial" panose="020B0604020202020204" pitchFamily="34" charset="0"/>
            </a:endParaRPr>
          </a:p>
        </p:txBody>
      </p:sp>
    </p:spTree>
    <p:extLst>
      <p:ext uri="{BB962C8B-B14F-4D97-AF65-F5344CB8AC3E}">
        <p14:creationId xmlns:p14="http://schemas.microsoft.com/office/powerpoint/2010/main" val="291738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4DA167-7E12-442F-83A6-3882724FE9DF}"/>
              </a:ext>
            </a:extLst>
          </p:cNvPr>
          <p:cNvSpPr>
            <a:spLocks noGrp="1"/>
          </p:cNvSpPr>
          <p:nvPr>
            <p:ph type="body" sz="quarter" idx="10"/>
          </p:nvPr>
        </p:nvSpPr>
        <p:spPr/>
        <p:txBody>
          <a:bodyPr/>
          <a:lstStyle/>
          <a:p>
            <a:r>
              <a:rPr lang="en-CA" dirty="0"/>
              <a:t>When you are inside Nokia corporate network or on VPN</a:t>
            </a:r>
          </a:p>
        </p:txBody>
      </p:sp>
      <p:sp>
        <p:nvSpPr>
          <p:cNvPr id="3" name="Text Placeholder 2">
            <a:extLst>
              <a:ext uri="{FF2B5EF4-FFF2-40B4-BE49-F238E27FC236}">
                <a16:creationId xmlns:a16="http://schemas.microsoft.com/office/drawing/2014/main" id="{25918E44-8E80-4CB1-8F95-DBA8B52B556E}"/>
              </a:ext>
            </a:extLst>
          </p:cNvPr>
          <p:cNvSpPr>
            <a:spLocks noGrp="1"/>
          </p:cNvSpPr>
          <p:nvPr>
            <p:ph type="body" sz="quarter" idx="11"/>
          </p:nvPr>
        </p:nvSpPr>
        <p:spPr/>
        <p:txBody>
          <a:bodyPr/>
          <a:lstStyle/>
          <a:p>
            <a:r>
              <a:rPr lang="en-CA" dirty="0"/>
              <a:t>Set proxy in PIP config file</a:t>
            </a:r>
          </a:p>
        </p:txBody>
      </p:sp>
      <p:sp>
        <p:nvSpPr>
          <p:cNvPr id="4" name="Text Placeholder 3">
            <a:extLst>
              <a:ext uri="{FF2B5EF4-FFF2-40B4-BE49-F238E27FC236}">
                <a16:creationId xmlns:a16="http://schemas.microsoft.com/office/drawing/2014/main" id="{7962B7B3-04E3-47A5-A6DB-271C0E4BC3D7}"/>
              </a:ext>
            </a:extLst>
          </p:cNvPr>
          <p:cNvSpPr>
            <a:spLocks noGrp="1"/>
          </p:cNvSpPr>
          <p:nvPr>
            <p:ph type="body" sz="quarter" idx="12"/>
          </p:nvPr>
        </p:nvSpPr>
        <p:spPr>
          <a:xfrm>
            <a:off x="417600" y="1080000"/>
            <a:ext cx="7257264" cy="3194127"/>
          </a:xfrm>
        </p:spPr>
        <p:txBody>
          <a:bodyPr/>
          <a:lstStyle/>
          <a:p>
            <a:pPr marL="0" indent="0">
              <a:buNone/>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Create the file: </a:t>
            </a:r>
          </a:p>
          <a:p>
            <a:pPr marL="0" indent="0">
              <a:spcAft>
                <a:spcPts val="1800"/>
              </a:spcAft>
              <a:buNone/>
            </a:pPr>
            <a:r>
              <a:rPr lang="en-CA" sz="1800" dirty="0">
                <a:latin typeface="Courier New" panose="02070309020205020404" pitchFamily="49" charset="0"/>
                <a:ea typeface="Nokia Pure Text Light" panose="020B0304040602060303" pitchFamily="34" charset="0"/>
                <a:cs typeface="Courier New" panose="02070309020205020404" pitchFamily="49" charset="0"/>
              </a:rPr>
              <a:t>    C:\Users\blinklet\AppData\Roaming\pip\pip.ini</a:t>
            </a:r>
            <a:endPar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pPr marL="0" indent="0">
              <a:buNone/>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Add your local proxy server to the file:</a:t>
            </a:r>
          </a:p>
          <a:p>
            <a:pPr marL="0" indent="0">
              <a:spcAft>
                <a:spcPts val="0"/>
              </a:spcAft>
              <a:buNone/>
            </a:pPr>
            <a:r>
              <a:rPr lang="en-CA" sz="1800" dirty="0">
                <a:latin typeface="Courier New" panose="02070309020205020404" pitchFamily="49" charset="0"/>
                <a:ea typeface="Nokia Pure Text Light" panose="020B0304040602060303" pitchFamily="34" charset="0"/>
                <a:cs typeface="Courier New" panose="02070309020205020404" pitchFamily="49" charset="0"/>
              </a:rPr>
              <a:t>    [global]</a:t>
            </a:r>
          </a:p>
          <a:p>
            <a:pPr marL="0" indent="0">
              <a:spcAft>
                <a:spcPts val="1800"/>
              </a:spcAft>
              <a:buNone/>
            </a:pPr>
            <a:r>
              <a:rPr lang="en-CA" sz="1800" dirty="0">
                <a:latin typeface="Courier New" panose="02070309020205020404" pitchFamily="49" charset="0"/>
                <a:ea typeface="Nokia Pure Text Light" panose="020B0304040602060303" pitchFamily="34" charset="0"/>
                <a:cs typeface="Courier New" panose="02070309020205020404" pitchFamily="49" charset="0"/>
              </a:rPr>
              <a:t>    proxy = </a:t>
            </a:r>
            <a:r>
              <a:rPr lang="en-CA" sz="1800" dirty="0">
                <a:latin typeface="Courier New" panose="02070309020205020404" pitchFamily="49" charset="0"/>
                <a:ea typeface="Nokia Pure Text Light" panose="020B0304040602060303" pitchFamily="34" charset="0"/>
                <a:cs typeface="Courier New" panose="02070309020205020404" pitchFamily="49" charset="0"/>
                <a:hlinkClick r:id="rId2"/>
              </a:rPr>
              <a:t>https://135.245.48.34:8000</a:t>
            </a:r>
            <a:endPar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pPr marL="0" indent="0">
              <a:spcAft>
                <a:spcPts val="1800"/>
              </a:spcAft>
              <a:buNone/>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Now the </a:t>
            </a:r>
            <a:r>
              <a:rPr lang="en-CA" sz="2000" i="1" dirty="0">
                <a:latin typeface="Nokia Pure Text Light" panose="020B0304040602060303" pitchFamily="34" charset="0"/>
                <a:ea typeface="Nokia Pure Text Light" panose="020B0304040602060303" pitchFamily="34" charset="0"/>
                <a:cs typeface="Nokia Pure Text Light" panose="020B0304040602060303" pitchFamily="34" charset="0"/>
              </a:rPr>
              <a:t>pip</a:t>
            </a: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 and </a:t>
            </a:r>
            <a:r>
              <a:rPr lang="en-CA" sz="2000" i="1" dirty="0" err="1">
                <a:latin typeface="Nokia Pure Text Light" panose="020B0304040602060303" pitchFamily="34" charset="0"/>
                <a:ea typeface="Nokia Pure Text Light" panose="020B0304040602060303" pitchFamily="34" charset="0"/>
                <a:cs typeface="Nokia Pure Text Light" panose="020B0304040602060303" pitchFamily="34" charset="0"/>
              </a:rPr>
              <a:t>virtualenv</a:t>
            </a: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 commands will work on the corporate network</a:t>
            </a:r>
          </a:p>
          <a:p>
            <a:pPr marL="0" indent="0">
              <a:buNone/>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When on Internet, rename </a:t>
            </a:r>
            <a:r>
              <a:rPr lang="en-CA" sz="2000" i="1" dirty="0">
                <a:latin typeface="Nokia Pure Text Light" panose="020B0304040602060303" pitchFamily="34" charset="0"/>
                <a:ea typeface="Nokia Pure Text Light" panose="020B0304040602060303" pitchFamily="34" charset="0"/>
                <a:cs typeface="Nokia Pure Text Light" panose="020B0304040602060303" pitchFamily="34" charset="0"/>
              </a:rPr>
              <a:t>pip.ini </a:t>
            </a: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file to something else so </a:t>
            </a:r>
            <a:r>
              <a:rPr lang="en-CA" sz="2000" i="1" dirty="0">
                <a:latin typeface="Nokia Pure Text Light" panose="020B0304040602060303" pitchFamily="34" charset="0"/>
                <a:ea typeface="Nokia Pure Text Light" panose="020B0304040602060303" pitchFamily="34" charset="0"/>
                <a:cs typeface="Nokia Pure Text Light" panose="020B0304040602060303" pitchFamily="34" charset="0"/>
              </a:rPr>
              <a:t>pip</a:t>
            </a: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 does not use it.</a:t>
            </a:r>
          </a:p>
        </p:txBody>
      </p:sp>
      <p:sp>
        <p:nvSpPr>
          <p:cNvPr id="6" name="Footer Placeholder 5">
            <a:extLst>
              <a:ext uri="{FF2B5EF4-FFF2-40B4-BE49-F238E27FC236}">
                <a16:creationId xmlns:a16="http://schemas.microsoft.com/office/drawing/2014/main" id="{FC46987B-6159-48B2-8B74-3D0FD2502451}"/>
              </a:ext>
            </a:extLst>
          </p:cNvPr>
          <p:cNvSpPr>
            <a:spLocks noGrp="1"/>
          </p:cNvSpPr>
          <p:nvPr>
            <p:ph type="ftr" sz="quarter" idx="3"/>
          </p:nvPr>
        </p:nvSpPr>
        <p:spPr/>
        <p:txBody>
          <a:bodyPr/>
          <a:lstStyle/>
          <a:p>
            <a:r>
              <a:rPr lang="en-US">
                <a:cs typeface="Arial" panose="020B0604020202020204" pitchFamily="34" charset="0"/>
              </a:rPr>
              <a:t>NokiaEDU internal use</a:t>
            </a:r>
            <a:endParaRPr lang="en-US" dirty="0">
              <a:cs typeface="Arial" panose="020B0604020202020204" pitchFamily="34" charset="0"/>
            </a:endParaRPr>
          </a:p>
        </p:txBody>
      </p:sp>
    </p:spTree>
    <p:extLst>
      <p:ext uri="{BB962C8B-B14F-4D97-AF65-F5344CB8AC3E}">
        <p14:creationId xmlns:p14="http://schemas.microsoft.com/office/powerpoint/2010/main" val="347606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3F906D8-D198-471C-8724-74FE9A8A296B}"/>
              </a:ext>
            </a:extLst>
          </p:cNvPr>
          <p:cNvSpPr>
            <a:spLocks noGrp="1"/>
          </p:cNvSpPr>
          <p:nvPr>
            <p:ph type="body" sz="quarter" idx="11"/>
          </p:nvPr>
        </p:nvSpPr>
        <p:spPr/>
        <p:txBody>
          <a:bodyPr/>
          <a:lstStyle/>
          <a:p>
            <a:r>
              <a:rPr lang="en-CA" dirty="0"/>
              <a:t>Text Editors</a:t>
            </a:r>
          </a:p>
        </p:txBody>
      </p:sp>
      <p:sp>
        <p:nvSpPr>
          <p:cNvPr id="7" name="Text Placeholder 6">
            <a:extLst>
              <a:ext uri="{FF2B5EF4-FFF2-40B4-BE49-F238E27FC236}">
                <a16:creationId xmlns:a16="http://schemas.microsoft.com/office/drawing/2014/main" id="{20361D08-6307-454D-B0FD-34B255CBD5AD}"/>
              </a:ext>
            </a:extLst>
          </p:cNvPr>
          <p:cNvSpPr>
            <a:spLocks noGrp="1"/>
          </p:cNvSpPr>
          <p:nvPr>
            <p:ph type="body" sz="quarter" idx="12"/>
          </p:nvPr>
        </p:nvSpPr>
        <p:spPr/>
        <p:txBody>
          <a:bodyPr/>
          <a:lstStyle/>
          <a:p>
            <a:pPr marL="0" indent="0">
              <a:buNone/>
            </a:pPr>
            <a:r>
              <a:rPr lang="en-CA" dirty="0"/>
              <a:t> </a:t>
            </a:r>
          </a:p>
        </p:txBody>
      </p:sp>
      <p:sp>
        <p:nvSpPr>
          <p:cNvPr id="5" name="Footer Placeholder 4">
            <a:extLst>
              <a:ext uri="{FF2B5EF4-FFF2-40B4-BE49-F238E27FC236}">
                <a16:creationId xmlns:a16="http://schemas.microsoft.com/office/drawing/2014/main" id="{C859CDC1-538D-46DC-9CAE-6B752690CFD5}"/>
              </a:ext>
            </a:extLst>
          </p:cNvPr>
          <p:cNvSpPr>
            <a:spLocks noGrp="1"/>
          </p:cNvSpPr>
          <p:nvPr>
            <p:ph type="ftr" sz="quarter" idx="3"/>
          </p:nvPr>
        </p:nvSpPr>
        <p:spPr/>
        <p:txBody>
          <a:bodyPr/>
          <a:lstStyle/>
          <a:p>
            <a:r>
              <a:rPr lang="en-US">
                <a:cs typeface="Arial" panose="020B0604020202020204" pitchFamily="34" charset="0"/>
              </a:rPr>
              <a:t>NokiaEDU internal use</a:t>
            </a:r>
            <a:endParaRPr lang="en-US" dirty="0">
              <a:cs typeface="Arial" panose="020B0604020202020204" pitchFamily="34" charset="0"/>
            </a:endParaRPr>
          </a:p>
        </p:txBody>
      </p:sp>
    </p:spTree>
    <p:extLst>
      <p:ext uri="{BB962C8B-B14F-4D97-AF65-F5344CB8AC3E}">
        <p14:creationId xmlns:p14="http://schemas.microsoft.com/office/powerpoint/2010/main" val="397887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634FE5-6286-4183-86CE-7A45F8E00525}"/>
              </a:ext>
            </a:extLst>
          </p:cNvPr>
          <p:cNvSpPr>
            <a:spLocks noGrp="1"/>
          </p:cNvSpPr>
          <p:nvPr>
            <p:ph type="body" sz="quarter" idx="10"/>
          </p:nvPr>
        </p:nvSpPr>
        <p:spPr/>
        <p:txBody>
          <a:bodyPr/>
          <a:lstStyle/>
          <a:p>
            <a:r>
              <a:rPr lang="en-CA" dirty="0"/>
              <a:t>Which one?</a:t>
            </a:r>
          </a:p>
        </p:txBody>
      </p:sp>
      <p:sp>
        <p:nvSpPr>
          <p:cNvPr id="3" name="Text Placeholder 2">
            <a:extLst>
              <a:ext uri="{FF2B5EF4-FFF2-40B4-BE49-F238E27FC236}">
                <a16:creationId xmlns:a16="http://schemas.microsoft.com/office/drawing/2014/main" id="{671F546E-30D0-485F-B7F5-D312EC9C7245}"/>
              </a:ext>
            </a:extLst>
          </p:cNvPr>
          <p:cNvSpPr>
            <a:spLocks noGrp="1"/>
          </p:cNvSpPr>
          <p:nvPr>
            <p:ph type="body" sz="quarter" idx="11"/>
          </p:nvPr>
        </p:nvSpPr>
        <p:spPr/>
        <p:txBody>
          <a:bodyPr/>
          <a:lstStyle/>
          <a:p>
            <a:r>
              <a:rPr lang="en-CA" dirty="0"/>
              <a:t>Text editor</a:t>
            </a:r>
          </a:p>
        </p:txBody>
      </p:sp>
      <p:sp>
        <p:nvSpPr>
          <p:cNvPr id="4" name="Text Placeholder 3">
            <a:extLst>
              <a:ext uri="{FF2B5EF4-FFF2-40B4-BE49-F238E27FC236}">
                <a16:creationId xmlns:a16="http://schemas.microsoft.com/office/drawing/2014/main" id="{B9949CD1-D0B9-41DE-BE41-B0CF26E23812}"/>
              </a:ext>
            </a:extLst>
          </p:cNvPr>
          <p:cNvSpPr>
            <a:spLocks noGrp="1"/>
          </p:cNvSpPr>
          <p:nvPr>
            <p:ph type="body" sz="quarter" idx="12"/>
          </p:nvPr>
        </p:nvSpPr>
        <p:spPr/>
        <p:txBody>
          <a:bodyPr/>
          <a:lstStyle/>
          <a:p>
            <a:pPr marL="0" indent="0">
              <a:buNone/>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Many open-source text editors are available</a:t>
            </a:r>
          </a:p>
          <a:p>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Use your favorite</a:t>
            </a:r>
          </a:p>
        </p:txBody>
      </p:sp>
      <p:sp>
        <p:nvSpPr>
          <p:cNvPr id="6" name="Text Placeholder 5">
            <a:extLst>
              <a:ext uri="{FF2B5EF4-FFF2-40B4-BE49-F238E27FC236}">
                <a16:creationId xmlns:a16="http://schemas.microsoft.com/office/drawing/2014/main" id="{C6066B70-9C4E-4F37-91C5-CFABA4F1E522}"/>
              </a:ext>
            </a:extLst>
          </p:cNvPr>
          <p:cNvSpPr>
            <a:spLocks noGrp="1"/>
          </p:cNvSpPr>
          <p:nvPr>
            <p:ph type="body" sz="quarter" idx="13"/>
          </p:nvPr>
        </p:nvSpPr>
        <p:spPr>
          <a:xfrm>
            <a:off x="3275856" y="1080000"/>
            <a:ext cx="2609799" cy="3560400"/>
          </a:xfrm>
        </p:spPr>
        <p:txBody>
          <a:bodyPr/>
          <a:lstStyle/>
          <a:p>
            <a:pPr marL="0" indent="0">
              <a:buNone/>
            </a:pPr>
            <a:r>
              <a:rPr lang="en-CA" sz="2000" dirty="0" err="1">
                <a:solidFill>
                  <a:srgbClr val="001135"/>
                </a:solidFill>
                <a:latin typeface="Nokia Pure Text Light" panose="020B0304040602060303" pitchFamily="34" charset="0"/>
                <a:ea typeface="Nokia Pure Text Light" panose="020B0304040602060303" pitchFamily="34" charset="0"/>
                <a:cs typeface="Nokia Pure Text Light" panose="020B0304040602060303" pitchFamily="34" charset="0"/>
              </a:rPr>
              <a:t>NotePad</a:t>
            </a:r>
            <a:r>
              <a:rPr lang="en-CA" sz="2000" dirty="0">
                <a:solidFill>
                  <a:srgbClr val="001135"/>
                </a:solidFill>
                <a:latin typeface="Nokia Pure Text Light" panose="020B0304040602060303" pitchFamily="34" charset="0"/>
                <a:ea typeface="Nokia Pure Text Light" panose="020B0304040602060303" pitchFamily="34" charset="0"/>
                <a:cs typeface="Nokia Pure Text Light" panose="020B0304040602060303" pitchFamily="34" charset="0"/>
              </a:rPr>
              <a:t>++ is good</a:t>
            </a:r>
          </a:p>
          <a:p>
            <a:r>
              <a:rPr lang="en-CA" sz="1800" dirty="0">
                <a:solidFill>
                  <a:srgbClr val="001135"/>
                </a:solidFill>
                <a:latin typeface="Nokia Pure Text Light" panose="020B0304040602060303" pitchFamily="34" charset="0"/>
                <a:ea typeface="Nokia Pure Text Light" panose="020B0304040602060303" pitchFamily="34" charset="0"/>
                <a:cs typeface="Nokia Pure Text Light" panose="020B0304040602060303" pitchFamily="34" charset="0"/>
              </a:rPr>
              <a:t>Available in Nokia Software Centre</a:t>
            </a:r>
          </a:p>
          <a:p>
            <a:pPr lvl="1"/>
            <a:r>
              <a:rPr lang="en-CA" sz="1600" dirty="0">
                <a:solidFill>
                  <a:srgbClr val="001135"/>
                </a:solidFill>
                <a:latin typeface="Nokia Pure Text Light" panose="020B0304040602060303" pitchFamily="34" charset="0"/>
                <a:ea typeface="Nokia Pure Text Light" panose="020B0304040602060303" pitchFamily="34" charset="0"/>
                <a:cs typeface="Nokia Pure Text Light" panose="020B0304040602060303" pitchFamily="34" charset="0"/>
              </a:rPr>
              <a:t>But, get latest version from </a:t>
            </a:r>
            <a:r>
              <a:rPr lang="en-CA" sz="1600" dirty="0">
                <a:solidFill>
                  <a:srgbClr val="001135"/>
                </a:solidFill>
                <a:latin typeface="Nokia Pure Text Light" panose="020B0304040602060303" pitchFamily="34" charset="0"/>
                <a:ea typeface="Nokia Pure Text Light" panose="020B0304040602060303" pitchFamily="34" charset="0"/>
                <a:cs typeface="Nokia Pure Text Light" panose="020B0304040602060303" pitchFamily="34" charset="0"/>
                <a:hlinkClick r:id="rId2"/>
              </a:rPr>
              <a:t>web site</a:t>
            </a:r>
            <a:endParaRPr lang="en-CA" sz="1600" dirty="0">
              <a:solidFill>
                <a:srgbClr val="001135"/>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Great for solo projects</a:t>
            </a:r>
          </a:p>
        </p:txBody>
      </p:sp>
      <p:sp>
        <p:nvSpPr>
          <p:cNvPr id="7" name="Text Placeholder 6">
            <a:extLst>
              <a:ext uri="{FF2B5EF4-FFF2-40B4-BE49-F238E27FC236}">
                <a16:creationId xmlns:a16="http://schemas.microsoft.com/office/drawing/2014/main" id="{F503F0AD-A04E-4409-AA9B-33828DADEF17}"/>
              </a:ext>
            </a:extLst>
          </p:cNvPr>
          <p:cNvSpPr>
            <a:spLocks noGrp="1"/>
          </p:cNvSpPr>
          <p:nvPr>
            <p:ph type="body" sz="quarter" idx="14"/>
          </p:nvPr>
        </p:nvSpPr>
        <p:spPr/>
        <p:txBody>
          <a:bodyPr/>
          <a:lstStyle/>
          <a:p>
            <a:pPr marL="0" lvl="0" indent="0">
              <a:buNone/>
            </a:pPr>
            <a:r>
              <a:rPr lang="en-CA" sz="2000" dirty="0">
                <a:solidFill>
                  <a:srgbClr val="001135"/>
                </a:solidFill>
                <a:latin typeface="Nokia Pure Text Light" panose="020B0304040602060303" pitchFamily="34" charset="0"/>
                <a:ea typeface="Nokia Pure Text Light" panose="020B0304040602060303" pitchFamily="34" charset="0"/>
                <a:cs typeface="Nokia Pure Text Light" panose="020B0304040602060303" pitchFamily="34" charset="0"/>
              </a:rPr>
              <a:t>Microsoft Visual Studio Code</a:t>
            </a:r>
          </a:p>
          <a:p>
            <a:r>
              <a:rPr lang="en-CA" sz="1800" dirty="0">
                <a:solidFill>
                  <a:srgbClr val="001135"/>
                </a:solidFill>
                <a:latin typeface="Nokia Pure Text Light" panose="020B0304040602060303" pitchFamily="34" charset="0"/>
                <a:ea typeface="Nokia Pure Text Light" panose="020B0304040602060303" pitchFamily="34" charset="0"/>
                <a:cs typeface="Nokia Pure Text Light" panose="020B0304040602060303" pitchFamily="34" charset="0"/>
              </a:rPr>
              <a:t>Works on all major platforms</a:t>
            </a:r>
          </a:p>
          <a:p>
            <a:r>
              <a:rPr lang="en-CA" sz="1800" dirty="0">
                <a:solidFill>
                  <a:srgbClr val="001135"/>
                </a:solidFill>
                <a:latin typeface="Nokia Pure Text Light" panose="020B0304040602060303" pitchFamily="34" charset="0"/>
                <a:ea typeface="Nokia Pure Text Light" panose="020B0304040602060303" pitchFamily="34" charset="0"/>
                <a:cs typeface="Nokia Pure Text Light" panose="020B0304040602060303" pitchFamily="34" charset="0"/>
              </a:rPr>
              <a:t>Better for team projects</a:t>
            </a:r>
          </a:p>
          <a:p>
            <a:endParaRPr lang="en-CA" dirty="0"/>
          </a:p>
        </p:txBody>
      </p:sp>
      <p:sp>
        <p:nvSpPr>
          <p:cNvPr id="5" name="Footer Placeholder 4">
            <a:extLst>
              <a:ext uri="{FF2B5EF4-FFF2-40B4-BE49-F238E27FC236}">
                <a16:creationId xmlns:a16="http://schemas.microsoft.com/office/drawing/2014/main" id="{0471E5FA-9874-4831-B9DC-A5CDAB69FEAE}"/>
              </a:ext>
            </a:extLst>
          </p:cNvPr>
          <p:cNvSpPr>
            <a:spLocks noGrp="1"/>
          </p:cNvSpPr>
          <p:nvPr>
            <p:ph type="ftr" sz="quarter" idx="3"/>
          </p:nvPr>
        </p:nvSpPr>
        <p:spPr/>
        <p:txBody>
          <a:bodyPr/>
          <a:lstStyle/>
          <a:p>
            <a:r>
              <a:rPr lang="en-US">
                <a:cs typeface="Arial" panose="020B0604020202020204" pitchFamily="34" charset="0"/>
              </a:rPr>
              <a:t>NokiaEDU internal use</a:t>
            </a:r>
            <a:endParaRPr lang="en-US" dirty="0">
              <a:cs typeface="Arial" panose="020B0604020202020204" pitchFamily="34" charset="0"/>
            </a:endParaRPr>
          </a:p>
        </p:txBody>
      </p:sp>
      <p:pic>
        <p:nvPicPr>
          <p:cNvPr id="11" name="Picture 10">
            <a:extLst>
              <a:ext uri="{FF2B5EF4-FFF2-40B4-BE49-F238E27FC236}">
                <a16:creationId xmlns:a16="http://schemas.microsoft.com/office/drawing/2014/main" id="{AE5FFB5A-E1E1-405F-BDB6-B726C7DB87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736" y="3585299"/>
            <a:ext cx="1146561" cy="1146561"/>
          </a:xfrm>
          <a:prstGeom prst="rect">
            <a:avLst/>
          </a:prstGeom>
        </p:spPr>
      </p:pic>
      <p:pic>
        <p:nvPicPr>
          <p:cNvPr id="13" name="Picture 12">
            <a:extLst>
              <a:ext uri="{FF2B5EF4-FFF2-40B4-BE49-F238E27FC236}">
                <a16:creationId xmlns:a16="http://schemas.microsoft.com/office/drawing/2014/main" id="{93B68241-1821-4EB2-B243-D090C909E9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6800" y="3157728"/>
            <a:ext cx="1954903" cy="1590340"/>
          </a:xfrm>
          <a:prstGeom prst="rect">
            <a:avLst/>
          </a:prstGeom>
        </p:spPr>
      </p:pic>
      <p:pic>
        <p:nvPicPr>
          <p:cNvPr id="15" name="Picture 14">
            <a:extLst>
              <a:ext uri="{FF2B5EF4-FFF2-40B4-BE49-F238E27FC236}">
                <a16:creationId xmlns:a16="http://schemas.microsoft.com/office/drawing/2014/main" id="{3A8D57F9-FCC0-41D9-A263-8ACB42DC130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19030" y="3739779"/>
            <a:ext cx="837601" cy="837601"/>
          </a:xfrm>
          <a:prstGeom prst="rect">
            <a:avLst/>
          </a:prstGeom>
        </p:spPr>
      </p:pic>
      <p:pic>
        <p:nvPicPr>
          <p:cNvPr id="17" name="Picture 16">
            <a:extLst>
              <a:ext uri="{FF2B5EF4-FFF2-40B4-BE49-F238E27FC236}">
                <a16:creationId xmlns:a16="http://schemas.microsoft.com/office/drawing/2014/main" id="{345A9605-3022-441D-A26F-D8F5A21907E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7064" y="2715256"/>
            <a:ext cx="917904" cy="914318"/>
          </a:xfrm>
          <a:prstGeom prst="rect">
            <a:avLst/>
          </a:prstGeom>
        </p:spPr>
      </p:pic>
      <p:pic>
        <p:nvPicPr>
          <p:cNvPr id="19" name="Picture 18">
            <a:extLst>
              <a:ext uri="{FF2B5EF4-FFF2-40B4-BE49-F238E27FC236}">
                <a16:creationId xmlns:a16="http://schemas.microsoft.com/office/drawing/2014/main" id="{ABBC4201-A81E-448F-AEF6-FC70C8C111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12457" y="3282981"/>
            <a:ext cx="2265198" cy="1294399"/>
          </a:xfrm>
          <a:prstGeom prst="rect">
            <a:avLst/>
          </a:prstGeom>
        </p:spPr>
      </p:pic>
      <p:pic>
        <p:nvPicPr>
          <p:cNvPr id="21" name="Picture 20">
            <a:extLst>
              <a:ext uri="{FF2B5EF4-FFF2-40B4-BE49-F238E27FC236}">
                <a16:creationId xmlns:a16="http://schemas.microsoft.com/office/drawing/2014/main" id="{221C63FE-9CBB-496D-AFA5-73BB264EA1D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74503" y="2609088"/>
            <a:ext cx="1126655" cy="1126655"/>
          </a:xfrm>
          <a:prstGeom prst="rect">
            <a:avLst/>
          </a:prstGeom>
        </p:spPr>
      </p:pic>
    </p:spTree>
    <p:extLst>
      <p:ext uri="{BB962C8B-B14F-4D97-AF65-F5344CB8AC3E}">
        <p14:creationId xmlns:p14="http://schemas.microsoft.com/office/powerpoint/2010/main" val="406431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634FE5-6286-4183-86CE-7A45F8E00525}"/>
              </a:ext>
            </a:extLst>
          </p:cNvPr>
          <p:cNvSpPr>
            <a:spLocks noGrp="1"/>
          </p:cNvSpPr>
          <p:nvPr>
            <p:ph type="body" sz="quarter" idx="10"/>
          </p:nvPr>
        </p:nvSpPr>
        <p:spPr/>
        <p:txBody>
          <a:bodyPr/>
          <a:lstStyle/>
          <a:p>
            <a:r>
              <a:rPr lang="en-CA" dirty="0"/>
              <a:t>Install Microsoft Studio Code</a:t>
            </a:r>
          </a:p>
        </p:txBody>
      </p:sp>
      <p:sp>
        <p:nvSpPr>
          <p:cNvPr id="3" name="Text Placeholder 2">
            <a:extLst>
              <a:ext uri="{FF2B5EF4-FFF2-40B4-BE49-F238E27FC236}">
                <a16:creationId xmlns:a16="http://schemas.microsoft.com/office/drawing/2014/main" id="{671F546E-30D0-485F-B7F5-D312EC9C7245}"/>
              </a:ext>
            </a:extLst>
          </p:cNvPr>
          <p:cNvSpPr>
            <a:spLocks noGrp="1"/>
          </p:cNvSpPr>
          <p:nvPr>
            <p:ph type="body" sz="quarter" idx="11"/>
          </p:nvPr>
        </p:nvSpPr>
        <p:spPr/>
        <p:txBody>
          <a:bodyPr/>
          <a:lstStyle/>
          <a:p>
            <a:r>
              <a:rPr lang="en-CA" dirty="0"/>
              <a:t>Text editor</a:t>
            </a:r>
          </a:p>
        </p:txBody>
      </p:sp>
      <p:sp>
        <p:nvSpPr>
          <p:cNvPr id="4" name="Text Placeholder 3">
            <a:extLst>
              <a:ext uri="{FF2B5EF4-FFF2-40B4-BE49-F238E27FC236}">
                <a16:creationId xmlns:a16="http://schemas.microsoft.com/office/drawing/2014/main" id="{B9949CD1-D0B9-41DE-BE41-B0CF26E23812}"/>
              </a:ext>
            </a:extLst>
          </p:cNvPr>
          <p:cNvSpPr>
            <a:spLocks noGrp="1"/>
          </p:cNvSpPr>
          <p:nvPr>
            <p:ph type="body" sz="quarter" idx="12"/>
          </p:nvPr>
        </p:nvSpPr>
        <p:spPr>
          <a:xfrm>
            <a:off x="417600" y="1080000"/>
            <a:ext cx="8519136" cy="3560400"/>
          </a:xfrm>
        </p:spPr>
        <p:txBody>
          <a:bodyPr/>
          <a:lstStyle/>
          <a:p>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Go to Microsoft Studio Code web site</a:t>
            </a:r>
          </a:p>
          <a:p>
            <a:pPr lvl="1"/>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hlinkClick r:id="rId2"/>
              </a:rPr>
              <a:t>https://code.visualstudio.com/</a:t>
            </a:r>
            <a:endPar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pPr>
              <a:spcBef>
                <a:spcPts val="1200"/>
              </a:spcBef>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Download installer, run installer, and follow instructions</a:t>
            </a:r>
          </a:p>
          <a:p>
            <a:pPr>
              <a:spcBef>
                <a:spcPts val="1200"/>
              </a:spcBef>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Start VS Code</a:t>
            </a:r>
          </a:p>
          <a:p>
            <a:pPr lvl="1"/>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It will ask you to download Git</a:t>
            </a:r>
          </a:p>
          <a:p>
            <a:pPr lvl="1"/>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Clear the box, for now. We may use Git later.</a:t>
            </a:r>
          </a:p>
          <a:p>
            <a:pPr>
              <a:spcBef>
                <a:spcPts val="1200"/>
              </a:spcBef>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Get started</a:t>
            </a:r>
          </a:p>
          <a:p>
            <a:pPr lvl="1"/>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hlinkClick r:id="rId3"/>
              </a:rPr>
              <a:t>https://code.visualstudio.com/docs?start=true</a:t>
            </a:r>
            <a:endPar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endPar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endPar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endPar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5" name="Footer Placeholder 4">
            <a:extLst>
              <a:ext uri="{FF2B5EF4-FFF2-40B4-BE49-F238E27FC236}">
                <a16:creationId xmlns:a16="http://schemas.microsoft.com/office/drawing/2014/main" id="{0471E5FA-9874-4831-B9DC-A5CDAB69FEAE}"/>
              </a:ext>
            </a:extLst>
          </p:cNvPr>
          <p:cNvSpPr>
            <a:spLocks noGrp="1"/>
          </p:cNvSpPr>
          <p:nvPr>
            <p:ph type="ftr" sz="quarter" idx="3"/>
          </p:nvPr>
        </p:nvSpPr>
        <p:spPr/>
        <p:txBody>
          <a:bodyPr/>
          <a:lstStyle/>
          <a:p>
            <a:r>
              <a:rPr lang="en-US">
                <a:cs typeface="Arial" panose="020B0604020202020204" pitchFamily="34" charset="0"/>
              </a:rPr>
              <a:t>NokiaEDU internal use</a:t>
            </a:r>
            <a:endParaRPr lang="en-US" dirty="0">
              <a:cs typeface="Arial" panose="020B0604020202020204" pitchFamily="34" charset="0"/>
            </a:endParaRPr>
          </a:p>
        </p:txBody>
      </p:sp>
    </p:spTree>
    <p:extLst>
      <p:ext uri="{BB962C8B-B14F-4D97-AF65-F5344CB8AC3E}">
        <p14:creationId xmlns:p14="http://schemas.microsoft.com/office/powerpoint/2010/main" val="136788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634FE5-6286-4183-86CE-7A45F8E00525}"/>
              </a:ext>
            </a:extLst>
          </p:cNvPr>
          <p:cNvSpPr>
            <a:spLocks noGrp="1"/>
          </p:cNvSpPr>
          <p:nvPr>
            <p:ph type="body" sz="quarter" idx="10"/>
          </p:nvPr>
        </p:nvSpPr>
        <p:spPr/>
        <p:txBody>
          <a:bodyPr/>
          <a:lstStyle/>
          <a:p>
            <a:r>
              <a:rPr lang="en-CA" dirty="0"/>
              <a:t> </a:t>
            </a:r>
          </a:p>
        </p:txBody>
      </p:sp>
      <p:sp>
        <p:nvSpPr>
          <p:cNvPr id="3" name="Text Placeholder 2">
            <a:extLst>
              <a:ext uri="{FF2B5EF4-FFF2-40B4-BE49-F238E27FC236}">
                <a16:creationId xmlns:a16="http://schemas.microsoft.com/office/drawing/2014/main" id="{671F546E-30D0-485F-B7F5-D312EC9C7245}"/>
              </a:ext>
            </a:extLst>
          </p:cNvPr>
          <p:cNvSpPr>
            <a:spLocks noGrp="1"/>
          </p:cNvSpPr>
          <p:nvPr>
            <p:ph type="body" sz="quarter" idx="11"/>
          </p:nvPr>
        </p:nvSpPr>
        <p:spPr/>
        <p:txBody>
          <a:bodyPr/>
          <a:lstStyle/>
          <a:p>
            <a:r>
              <a:rPr lang="en-CA" dirty="0"/>
              <a:t>Requirements</a:t>
            </a:r>
          </a:p>
        </p:txBody>
      </p:sp>
      <p:sp>
        <p:nvSpPr>
          <p:cNvPr id="4" name="Text Placeholder 3">
            <a:extLst>
              <a:ext uri="{FF2B5EF4-FFF2-40B4-BE49-F238E27FC236}">
                <a16:creationId xmlns:a16="http://schemas.microsoft.com/office/drawing/2014/main" id="{B9949CD1-D0B9-41DE-BE41-B0CF26E23812}"/>
              </a:ext>
            </a:extLst>
          </p:cNvPr>
          <p:cNvSpPr>
            <a:spLocks noGrp="1"/>
          </p:cNvSpPr>
          <p:nvPr>
            <p:ph type="body" sz="quarter" idx="12"/>
          </p:nvPr>
        </p:nvSpPr>
        <p:spPr/>
        <p:txBody>
          <a:bodyPr/>
          <a:lstStyle/>
          <a:p>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Simple, lightweight system</a:t>
            </a:r>
          </a:p>
          <a:p>
            <a:pPr lvl="1"/>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We are beginners; we do not need a complex environment</a:t>
            </a:r>
          </a:p>
          <a:p>
            <a:pPr>
              <a:spcBef>
                <a:spcPts val="1200"/>
              </a:spcBef>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Must work when computer is:</a:t>
            </a:r>
          </a:p>
          <a:p>
            <a:pPr lvl="1"/>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Inside Nokia intranet, at the office</a:t>
            </a:r>
          </a:p>
          <a:p>
            <a:pPr lvl="1"/>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On the Internet, at home or in a coffee shop</a:t>
            </a:r>
          </a:p>
          <a:p>
            <a:pPr>
              <a:spcBef>
                <a:spcPts val="1200"/>
              </a:spcBef>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Must follow Nokia rules to </a:t>
            </a: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hlinkClick r:id="rId3"/>
              </a:rPr>
              <a:t>avoid illegal software</a:t>
            </a:r>
            <a:endPar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5" name="Footer Placeholder 4">
            <a:extLst>
              <a:ext uri="{FF2B5EF4-FFF2-40B4-BE49-F238E27FC236}">
                <a16:creationId xmlns:a16="http://schemas.microsoft.com/office/drawing/2014/main" id="{0471E5FA-9874-4831-B9DC-A5CDAB69FEAE}"/>
              </a:ext>
            </a:extLst>
          </p:cNvPr>
          <p:cNvSpPr>
            <a:spLocks noGrp="1"/>
          </p:cNvSpPr>
          <p:nvPr>
            <p:ph type="ftr" sz="quarter" idx="3"/>
          </p:nvPr>
        </p:nvSpPr>
        <p:spPr/>
        <p:txBody>
          <a:bodyPr/>
          <a:lstStyle/>
          <a:p>
            <a:r>
              <a:rPr lang="en-US">
                <a:cs typeface="Arial" panose="020B0604020202020204" pitchFamily="34" charset="0"/>
              </a:rPr>
              <a:t>NokiaEDU internal use</a:t>
            </a:r>
            <a:endParaRPr lang="en-US" dirty="0">
              <a:cs typeface="Arial" panose="020B0604020202020204" pitchFamily="34" charset="0"/>
            </a:endParaRPr>
          </a:p>
        </p:txBody>
      </p:sp>
    </p:spTree>
    <p:extLst>
      <p:ext uri="{BB962C8B-B14F-4D97-AF65-F5344CB8AC3E}">
        <p14:creationId xmlns:p14="http://schemas.microsoft.com/office/powerpoint/2010/main" val="1549339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7E4944-7F29-4FB7-A0C4-124FC12AF821}"/>
              </a:ext>
            </a:extLst>
          </p:cNvPr>
          <p:cNvPicPr>
            <a:picLocks noChangeAspect="1"/>
          </p:cNvPicPr>
          <p:nvPr/>
        </p:nvPicPr>
        <p:blipFill>
          <a:blip r:embed="rId2"/>
          <a:stretch>
            <a:fillRect/>
          </a:stretch>
        </p:blipFill>
        <p:spPr>
          <a:xfrm>
            <a:off x="3751556" y="1080000"/>
            <a:ext cx="4724807" cy="3560400"/>
          </a:xfrm>
          <a:prstGeom prst="rect">
            <a:avLst/>
          </a:prstGeom>
        </p:spPr>
      </p:pic>
      <p:sp>
        <p:nvSpPr>
          <p:cNvPr id="2" name="Text Placeholder 1">
            <a:extLst>
              <a:ext uri="{FF2B5EF4-FFF2-40B4-BE49-F238E27FC236}">
                <a16:creationId xmlns:a16="http://schemas.microsoft.com/office/drawing/2014/main" id="{F7634FE5-6286-4183-86CE-7A45F8E00525}"/>
              </a:ext>
            </a:extLst>
          </p:cNvPr>
          <p:cNvSpPr>
            <a:spLocks noGrp="1"/>
          </p:cNvSpPr>
          <p:nvPr>
            <p:ph type="body" sz="quarter" idx="10"/>
          </p:nvPr>
        </p:nvSpPr>
        <p:spPr/>
        <p:txBody>
          <a:bodyPr/>
          <a:lstStyle/>
          <a:p>
            <a:r>
              <a:rPr lang="en-CA" dirty="0"/>
              <a:t>Microsoft Studio Code</a:t>
            </a:r>
          </a:p>
        </p:txBody>
      </p:sp>
      <p:sp>
        <p:nvSpPr>
          <p:cNvPr id="3" name="Text Placeholder 2">
            <a:extLst>
              <a:ext uri="{FF2B5EF4-FFF2-40B4-BE49-F238E27FC236}">
                <a16:creationId xmlns:a16="http://schemas.microsoft.com/office/drawing/2014/main" id="{671F546E-30D0-485F-B7F5-D312EC9C7245}"/>
              </a:ext>
            </a:extLst>
          </p:cNvPr>
          <p:cNvSpPr>
            <a:spLocks noGrp="1"/>
          </p:cNvSpPr>
          <p:nvPr>
            <p:ph type="body" sz="quarter" idx="11"/>
          </p:nvPr>
        </p:nvSpPr>
        <p:spPr/>
        <p:txBody>
          <a:bodyPr/>
          <a:lstStyle/>
          <a:p>
            <a:r>
              <a:rPr lang="en-CA" dirty="0"/>
              <a:t>Set up Python Extension</a:t>
            </a:r>
          </a:p>
        </p:txBody>
      </p:sp>
      <p:sp>
        <p:nvSpPr>
          <p:cNvPr id="4" name="Text Placeholder 3">
            <a:extLst>
              <a:ext uri="{FF2B5EF4-FFF2-40B4-BE49-F238E27FC236}">
                <a16:creationId xmlns:a16="http://schemas.microsoft.com/office/drawing/2014/main" id="{B9949CD1-D0B9-41DE-BE41-B0CF26E23812}"/>
              </a:ext>
            </a:extLst>
          </p:cNvPr>
          <p:cNvSpPr>
            <a:spLocks noGrp="1"/>
          </p:cNvSpPr>
          <p:nvPr>
            <p:ph type="body" sz="quarter" idx="12"/>
          </p:nvPr>
        </p:nvSpPr>
        <p:spPr>
          <a:xfrm>
            <a:off x="417600" y="1080000"/>
            <a:ext cx="3063216" cy="3560400"/>
          </a:xfrm>
        </p:spPr>
        <p:txBody>
          <a:bodyPr/>
          <a:lstStyle/>
          <a:p>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Click on the “Extensions” icon or use the menu command:</a:t>
            </a:r>
          </a:p>
          <a:p>
            <a:pPr lvl="1"/>
            <a:r>
              <a:rPr lang="en-CA" sz="1600" dirty="0">
                <a:latin typeface="Nokia Pure Text Light" panose="020B0304040602060303" pitchFamily="34" charset="0"/>
                <a:ea typeface="Nokia Pure Text Light" panose="020B0304040602060303" pitchFamily="34" charset="0"/>
                <a:cs typeface="Nokia Pure Text Light" panose="020B0304040602060303" pitchFamily="34" charset="0"/>
              </a:rPr>
              <a:t>View </a:t>
            </a:r>
            <a:r>
              <a:rPr lang="en-CA" sz="1600" dirty="0">
                <a:latin typeface="Nokia Pure Text Light" panose="020B0304040602060303" pitchFamily="34" charset="0"/>
                <a:ea typeface="Nokia Pure Text Light" panose="020B0304040602060303" pitchFamily="34" charset="0"/>
                <a:cs typeface="Nokia Pure Text Light" panose="020B0304040602060303" pitchFamily="34" charset="0"/>
                <a:sym typeface="Wingdings" panose="05000000000000000000" pitchFamily="2" charset="2"/>
              </a:rPr>
              <a:t> Extensions</a:t>
            </a:r>
          </a:p>
          <a:p>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sym typeface="Wingdings" panose="05000000000000000000" pitchFamily="2" charset="2"/>
              </a:rPr>
              <a:t>Install the Python extension from Microsoft</a:t>
            </a:r>
          </a:p>
          <a:p>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sym typeface="Wingdings" panose="05000000000000000000" pitchFamily="2" charset="2"/>
              </a:rPr>
              <a:t>Install other extensions if needed:</a:t>
            </a:r>
          </a:p>
          <a:p>
            <a:pPr lvl="1"/>
            <a:r>
              <a:rPr lang="en-CA" sz="1600" dirty="0" err="1">
                <a:latin typeface="Nokia Pure Text Light" panose="020B0304040602060303" pitchFamily="34" charset="0"/>
                <a:ea typeface="Nokia Pure Text Light" panose="020B0304040602060303" pitchFamily="34" charset="0"/>
                <a:cs typeface="Nokia Pure Text Light" panose="020B0304040602060303" pitchFamily="34" charset="0"/>
                <a:sym typeface="Wingdings" panose="05000000000000000000" pitchFamily="2" charset="2"/>
              </a:rPr>
              <a:t>Hyperledger</a:t>
            </a:r>
            <a:endParaRPr lang="en-CA" sz="1600" dirty="0">
              <a:latin typeface="Nokia Pure Text Light" panose="020B0304040602060303" pitchFamily="34" charset="0"/>
              <a:ea typeface="Nokia Pure Text Light" panose="020B0304040602060303" pitchFamily="34" charset="0"/>
              <a:cs typeface="Nokia Pure Text Light" panose="020B0304040602060303" pitchFamily="34" charset="0"/>
              <a:sym typeface="Wingdings" panose="05000000000000000000" pitchFamily="2" charset="2"/>
            </a:endParaRPr>
          </a:p>
          <a:p>
            <a:pPr lvl="1"/>
            <a:r>
              <a:rPr lang="en-CA" sz="1600" dirty="0">
                <a:latin typeface="Nokia Pure Text Light" panose="020B0304040602060303" pitchFamily="34" charset="0"/>
                <a:ea typeface="Nokia Pure Text Light" panose="020B0304040602060303" pitchFamily="34" charset="0"/>
                <a:cs typeface="Nokia Pure Text Light" panose="020B0304040602060303" pitchFamily="34" charset="0"/>
                <a:sym typeface="Wingdings" panose="05000000000000000000" pitchFamily="2" charset="2"/>
              </a:rPr>
              <a:t>Ansible</a:t>
            </a:r>
          </a:p>
          <a:p>
            <a:pPr lvl="1"/>
            <a:r>
              <a:rPr lang="en-CA" sz="1600" dirty="0">
                <a:latin typeface="Nokia Pure Text Light" panose="020B0304040602060303" pitchFamily="34" charset="0"/>
                <a:ea typeface="Nokia Pure Text Light" panose="020B0304040602060303" pitchFamily="34" charset="0"/>
                <a:cs typeface="Nokia Pure Text Light" panose="020B0304040602060303" pitchFamily="34" charset="0"/>
                <a:sym typeface="Wingdings" panose="05000000000000000000" pitchFamily="2" charset="2"/>
              </a:rPr>
              <a:t>Azure extensions…</a:t>
            </a:r>
            <a:endPar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5" name="Footer Placeholder 4">
            <a:extLst>
              <a:ext uri="{FF2B5EF4-FFF2-40B4-BE49-F238E27FC236}">
                <a16:creationId xmlns:a16="http://schemas.microsoft.com/office/drawing/2014/main" id="{0471E5FA-9874-4831-B9DC-A5CDAB69FEAE}"/>
              </a:ext>
            </a:extLst>
          </p:cNvPr>
          <p:cNvSpPr>
            <a:spLocks noGrp="1"/>
          </p:cNvSpPr>
          <p:nvPr>
            <p:ph type="ftr" sz="quarter" idx="3"/>
          </p:nvPr>
        </p:nvSpPr>
        <p:spPr/>
        <p:txBody>
          <a:bodyPr/>
          <a:lstStyle/>
          <a:p>
            <a:r>
              <a:rPr lang="en-US">
                <a:cs typeface="Arial" panose="020B0604020202020204" pitchFamily="34" charset="0"/>
              </a:rPr>
              <a:t>NokiaEDU internal use</a:t>
            </a:r>
            <a:endParaRPr lang="en-US" dirty="0">
              <a:cs typeface="Arial" panose="020B0604020202020204" pitchFamily="34" charset="0"/>
            </a:endParaRPr>
          </a:p>
        </p:txBody>
      </p:sp>
    </p:spTree>
    <p:extLst>
      <p:ext uri="{BB962C8B-B14F-4D97-AF65-F5344CB8AC3E}">
        <p14:creationId xmlns:p14="http://schemas.microsoft.com/office/powerpoint/2010/main" val="281449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3F906D8-D198-471C-8724-74FE9A8A296B}"/>
              </a:ext>
            </a:extLst>
          </p:cNvPr>
          <p:cNvSpPr>
            <a:spLocks noGrp="1"/>
          </p:cNvSpPr>
          <p:nvPr>
            <p:ph type="body" sz="quarter" idx="11"/>
          </p:nvPr>
        </p:nvSpPr>
        <p:spPr/>
        <p:txBody>
          <a:bodyPr/>
          <a:lstStyle/>
          <a:p>
            <a:r>
              <a:rPr lang="en-CA" dirty="0"/>
              <a:t>Learning Python</a:t>
            </a:r>
          </a:p>
        </p:txBody>
      </p:sp>
      <p:sp>
        <p:nvSpPr>
          <p:cNvPr id="7" name="Text Placeholder 6">
            <a:extLst>
              <a:ext uri="{FF2B5EF4-FFF2-40B4-BE49-F238E27FC236}">
                <a16:creationId xmlns:a16="http://schemas.microsoft.com/office/drawing/2014/main" id="{20361D08-6307-454D-B0FD-34B255CBD5AD}"/>
              </a:ext>
            </a:extLst>
          </p:cNvPr>
          <p:cNvSpPr>
            <a:spLocks noGrp="1"/>
          </p:cNvSpPr>
          <p:nvPr>
            <p:ph type="body" sz="quarter" idx="12"/>
          </p:nvPr>
        </p:nvSpPr>
        <p:spPr/>
        <p:txBody>
          <a:bodyPr/>
          <a:lstStyle/>
          <a:p>
            <a:pPr marL="0" indent="0">
              <a:buNone/>
            </a:pPr>
            <a:r>
              <a:rPr lang="en-CA" dirty="0"/>
              <a:t> </a:t>
            </a:r>
          </a:p>
        </p:txBody>
      </p:sp>
      <p:sp>
        <p:nvSpPr>
          <p:cNvPr id="5" name="Footer Placeholder 4">
            <a:extLst>
              <a:ext uri="{FF2B5EF4-FFF2-40B4-BE49-F238E27FC236}">
                <a16:creationId xmlns:a16="http://schemas.microsoft.com/office/drawing/2014/main" id="{C859CDC1-538D-46DC-9CAE-6B752690CFD5}"/>
              </a:ext>
            </a:extLst>
          </p:cNvPr>
          <p:cNvSpPr>
            <a:spLocks noGrp="1"/>
          </p:cNvSpPr>
          <p:nvPr>
            <p:ph type="ftr" sz="quarter" idx="3"/>
          </p:nvPr>
        </p:nvSpPr>
        <p:spPr/>
        <p:txBody>
          <a:bodyPr/>
          <a:lstStyle/>
          <a:p>
            <a:r>
              <a:rPr lang="en-US">
                <a:cs typeface="Arial" panose="020B0604020202020204" pitchFamily="34" charset="0"/>
              </a:rPr>
              <a:t>NokiaEDU internal use</a:t>
            </a:r>
            <a:endParaRPr lang="en-US" dirty="0">
              <a:cs typeface="Arial" panose="020B0604020202020204" pitchFamily="34" charset="0"/>
            </a:endParaRPr>
          </a:p>
        </p:txBody>
      </p:sp>
    </p:spTree>
    <p:extLst>
      <p:ext uri="{BB962C8B-B14F-4D97-AF65-F5344CB8AC3E}">
        <p14:creationId xmlns:p14="http://schemas.microsoft.com/office/powerpoint/2010/main" val="3073089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634FE5-6286-4183-86CE-7A45F8E00525}"/>
              </a:ext>
            </a:extLst>
          </p:cNvPr>
          <p:cNvSpPr>
            <a:spLocks noGrp="1"/>
          </p:cNvSpPr>
          <p:nvPr>
            <p:ph type="body" sz="quarter" idx="10"/>
          </p:nvPr>
        </p:nvSpPr>
        <p:spPr/>
        <p:txBody>
          <a:bodyPr/>
          <a:lstStyle/>
          <a:p>
            <a:r>
              <a:rPr lang="en-CA" dirty="0"/>
              <a:t> </a:t>
            </a:r>
          </a:p>
        </p:txBody>
      </p:sp>
      <p:sp>
        <p:nvSpPr>
          <p:cNvPr id="3" name="Text Placeholder 2">
            <a:extLst>
              <a:ext uri="{FF2B5EF4-FFF2-40B4-BE49-F238E27FC236}">
                <a16:creationId xmlns:a16="http://schemas.microsoft.com/office/drawing/2014/main" id="{671F546E-30D0-485F-B7F5-D312EC9C7245}"/>
              </a:ext>
            </a:extLst>
          </p:cNvPr>
          <p:cNvSpPr>
            <a:spLocks noGrp="1"/>
          </p:cNvSpPr>
          <p:nvPr>
            <p:ph type="body" sz="quarter" idx="11"/>
          </p:nvPr>
        </p:nvSpPr>
        <p:spPr/>
        <p:txBody>
          <a:bodyPr/>
          <a:lstStyle/>
          <a:p>
            <a:r>
              <a:rPr lang="en-CA" dirty="0"/>
              <a:t>Learning resources</a:t>
            </a:r>
          </a:p>
        </p:txBody>
      </p:sp>
      <p:sp>
        <p:nvSpPr>
          <p:cNvPr id="4" name="Text Placeholder 3">
            <a:extLst>
              <a:ext uri="{FF2B5EF4-FFF2-40B4-BE49-F238E27FC236}">
                <a16:creationId xmlns:a16="http://schemas.microsoft.com/office/drawing/2014/main" id="{B9949CD1-D0B9-41DE-BE41-B0CF26E23812}"/>
              </a:ext>
            </a:extLst>
          </p:cNvPr>
          <p:cNvSpPr>
            <a:spLocks noGrp="1"/>
          </p:cNvSpPr>
          <p:nvPr>
            <p:ph type="body" sz="quarter" idx="12"/>
          </p:nvPr>
        </p:nvSpPr>
        <p:spPr>
          <a:xfrm>
            <a:off x="417600" y="1080000"/>
            <a:ext cx="8519136" cy="3560400"/>
          </a:xfrm>
        </p:spPr>
        <p:txBody>
          <a:bodyPr/>
          <a:lstStyle/>
          <a:p>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Many resources available </a:t>
            </a: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hlinkClick r:id="rId2"/>
              </a:rPr>
              <a:t>online</a:t>
            </a: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 on </a:t>
            </a: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hlinkClick r:id="rId3"/>
              </a:rPr>
              <a:t>Safari</a:t>
            </a: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 and on </a:t>
            </a: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hlinkClick r:id="rId4"/>
              </a:rPr>
              <a:t>LinkedIn Learning</a:t>
            </a:r>
            <a:endPar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pPr lvl="1"/>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Pick any that appeals to you</a:t>
            </a:r>
          </a:p>
          <a:p>
            <a:pPr>
              <a:spcBef>
                <a:spcPts val="1200"/>
              </a:spcBef>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My current personal preferences are the following free books:</a:t>
            </a:r>
          </a:p>
          <a:p>
            <a:pPr lvl="1"/>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Dive into Python 3</a:t>
            </a:r>
          </a:p>
          <a:p>
            <a:pPr lvl="2"/>
            <a:r>
              <a:rPr lang="en-CA" sz="1600" dirty="0">
                <a:latin typeface="Nokia Pure Text Light" panose="020B0304040602060303" pitchFamily="34" charset="0"/>
                <a:ea typeface="Nokia Pure Text Light" panose="020B0304040602060303" pitchFamily="34" charset="0"/>
                <a:cs typeface="Nokia Pure Text Light" panose="020B0304040602060303" pitchFamily="34" charset="0"/>
                <a:hlinkClick r:id="rId5"/>
              </a:rPr>
              <a:t>http://www.diveintopython3.net/</a:t>
            </a:r>
            <a:endParaRPr lang="en-CA" sz="16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pPr lvl="1"/>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Automate the Boring Stuff with Python</a:t>
            </a:r>
          </a:p>
          <a:p>
            <a:pPr lvl="2"/>
            <a:r>
              <a:rPr lang="en-CA" sz="1600" dirty="0">
                <a:latin typeface="Nokia Pure Text Light" panose="020B0304040602060303" pitchFamily="34" charset="0"/>
                <a:ea typeface="Nokia Pure Text Light" panose="020B0304040602060303" pitchFamily="34" charset="0"/>
                <a:cs typeface="Nokia Pure Text Light" panose="020B0304040602060303" pitchFamily="34" charset="0"/>
                <a:hlinkClick r:id="rId6"/>
              </a:rPr>
              <a:t>https://automatetheboringstuff.com/</a:t>
            </a:r>
            <a:endParaRPr lang="en-CA" sz="16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endPar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endParaRPr lang="en-CA" sz="24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endParaRPr lang="en-CA" sz="24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endPar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5" name="Footer Placeholder 4">
            <a:extLst>
              <a:ext uri="{FF2B5EF4-FFF2-40B4-BE49-F238E27FC236}">
                <a16:creationId xmlns:a16="http://schemas.microsoft.com/office/drawing/2014/main" id="{0471E5FA-9874-4831-B9DC-A5CDAB69FEAE}"/>
              </a:ext>
            </a:extLst>
          </p:cNvPr>
          <p:cNvSpPr>
            <a:spLocks noGrp="1"/>
          </p:cNvSpPr>
          <p:nvPr>
            <p:ph type="ftr" sz="quarter" idx="3"/>
          </p:nvPr>
        </p:nvSpPr>
        <p:spPr/>
        <p:txBody>
          <a:bodyPr/>
          <a:lstStyle/>
          <a:p>
            <a:r>
              <a:rPr lang="en-US">
                <a:cs typeface="Arial" panose="020B0604020202020204" pitchFamily="34" charset="0"/>
              </a:rPr>
              <a:t>NokiaEDU internal use</a:t>
            </a:r>
            <a:endParaRPr lang="en-US" dirty="0">
              <a:cs typeface="Arial" panose="020B0604020202020204" pitchFamily="34" charset="0"/>
            </a:endParaRPr>
          </a:p>
        </p:txBody>
      </p:sp>
    </p:spTree>
    <p:extLst>
      <p:ext uri="{BB962C8B-B14F-4D97-AF65-F5344CB8AC3E}">
        <p14:creationId xmlns:p14="http://schemas.microsoft.com/office/powerpoint/2010/main" val="126427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2430463"/>
            <a:ext cx="1727200" cy="2825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47847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6F5A4D-EBEF-49BB-827B-F55317A8729F}"/>
              </a:ext>
            </a:extLst>
          </p:cNvPr>
          <p:cNvSpPr>
            <a:spLocks noGrp="1"/>
          </p:cNvSpPr>
          <p:nvPr>
            <p:ph type="body" sz="quarter" idx="10"/>
          </p:nvPr>
        </p:nvSpPr>
        <p:spPr/>
        <p:txBody>
          <a:bodyPr/>
          <a:lstStyle/>
          <a:p>
            <a:endParaRPr lang="en-CA"/>
          </a:p>
        </p:txBody>
      </p:sp>
      <p:sp>
        <p:nvSpPr>
          <p:cNvPr id="3" name="Text Placeholder 2">
            <a:extLst>
              <a:ext uri="{FF2B5EF4-FFF2-40B4-BE49-F238E27FC236}">
                <a16:creationId xmlns:a16="http://schemas.microsoft.com/office/drawing/2014/main" id="{E940D393-1286-4D17-8C78-8A3DFD2F39BD}"/>
              </a:ext>
            </a:extLst>
          </p:cNvPr>
          <p:cNvSpPr>
            <a:spLocks noGrp="1"/>
          </p:cNvSpPr>
          <p:nvPr>
            <p:ph type="body" sz="quarter" idx="11"/>
          </p:nvPr>
        </p:nvSpPr>
        <p:spPr/>
        <p:txBody>
          <a:bodyPr/>
          <a:lstStyle/>
          <a:p>
            <a:endParaRPr lang="en-CA"/>
          </a:p>
        </p:txBody>
      </p:sp>
      <p:sp>
        <p:nvSpPr>
          <p:cNvPr id="4" name="Footer Placeholder 3">
            <a:extLst>
              <a:ext uri="{FF2B5EF4-FFF2-40B4-BE49-F238E27FC236}">
                <a16:creationId xmlns:a16="http://schemas.microsoft.com/office/drawing/2014/main" id="{258DBAE0-CEFD-448E-879F-74374E526C8E}"/>
              </a:ext>
            </a:extLst>
          </p:cNvPr>
          <p:cNvSpPr>
            <a:spLocks noGrp="1"/>
          </p:cNvSpPr>
          <p:nvPr>
            <p:ph type="ftr" sz="quarter" idx="3"/>
          </p:nvPr>
        </p:nvSpPr>
        <p:spPr/>
        <p:txBody>
          <a:bodyPr/>
          <a:lstStyle/>
          <a:p>
            <a:r>
              <a:rPr lang="en-US">
                <a:cs typeface="Arial" panose="020B0604020202020204" pitchFamily="34" charset="0"/>
              </a:rPr>
              <a:t>NokiaEDU internal use</a:t>
            </a:r>
            <a:endParaRPr lang="en-US" dirty="0">
              <a:cs typeface="Arial" panose="020B0604020202020204" pitchFamily="34" charset="0"/>
            </a:endParaRPr>
          </a:p>
        </p:txBody>
      </p:sp>
      <p:pic>
        <p:nvPicPr>
          <p:cNvPr id="6" name="Picture 5">
            <a:extLst>
              <a:ext uri="{FF2B5EF4-FFF2-40B4-BE49-F238E27FC236}">
                <a16:creationId xmlns:a16="http://schemas.microsoft.com/office/drawing/2014/main" id="{6D5130C2-F1D2-4937-A231-9D263309E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00" y="0"/>
            <a:ext cx="9085599" cy="5143500"/>
          </a:xfrm>
          <a:prstGeom prst="rect">
            <a:avLst/>
          </a:prstGeom>
        </p:spPr>
      </p:pic>
      <p:sp>
        <p:nvSpPr>
          <p:cNvPr id="7" name="TextBox 6">
            <a:extLst>
              <a:ext uri="{FF2B5EF4-FFF2-40B4-BE49-F238E27FC236}">
                <a16:creationId xmlns:a16="http://schemas.microsoft.com/office/drawing/2014/main" id="{0C6C77DA-1BB8-43F5-B3AD-66B52C2ED9AD}"/>
              </a:ext>
            </a:extLst>
          </p:cNvPr>
          <p:cNvSpPr txBox="1"/>
          <p:nvPr/>
        </p:nvSpPr>
        <p:spPr>
          <a:xfrm>
            <a:off x="244185" y="4039639"/>
            <a:ext cx="8655627" cy="760959"/>
          </a:xfrm>
          <a:prstGeom prst="rect">
            <a:avLst/>
          </a:prstGeom>
          <a:solidFill>
            <a:schemeClr val="tx1"/>
          </a:solidFill>
          <a:ln w="28575">
            <a:solidFill>
              <a:schemeClr val="bg1"/>
            </a:solidFill>
          </a:ln>
        </p:spPr>
        <p:txBody>
          <a:bodyPr wrap="square" lIns="72000" tIns="72000" rIns="72000" bIns="72000" rtlCol="0">
            <a:spAutoFit/>
          </a:bodyPr>
          <a:lstStyle/>
          <a:p>
            <a:pPr algn="ctr" defTabSz="360000">
              <a:spcAft>
                <a:spcPts val="600"/>
              </a:spcAft>
              <a:tabLst>
                <a:tab pos="360000" algn="l"/>
              </a:tabLst>
            </a:pPr>
            <a:r>
              <a:rPr lang="en-CA" sz="2000" dirty="0">
                <a:solidFill>
                  <a:schemeClr val="bg1"/>
                </a:solidFill>
                <a:latin typeface="Nokia Pure Headline" panose="020B0504040602060303" pitchFamily="34" charset="0"/>
              </a:rPr>
              <a:t>https://nokia.sharepoint.com/sites/news/2017/Pages/Things-to-know-about-illegal-use-of-software-on-Nokia-workstations.aspx</a:t>
            </a:r>
          </a:p>
        </p:txBody>
      </p:sp>
    </p:spTree>
    <p:extLst>
      <p:ext uri="{BB962C8B-B14F-4D97-AF65-F5344CB8AC3E}">
        <p14:creationId xmlns:p14="http://schemas.microsoft.com/office/powerpoint/2010/main" val="14419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634FE5-6286-4183-86CE-7A45F8E00525}"/>
              </a:ext>
            </a:extLst>
          </p:cNvPr>
          <p:cNvSpPr>
            <a:spLocks noGrp="1"/>
          </p:cNvSpPr>
          <p:nvPr>
            <p:ph type="body" sz="quarter" idx="10"/>
          </p:nvPr>
        </p:nvSpPr>
        <p:spPr/>
        <p:txBody>
          <a:bodyPr/>
          <a:lstStyle/>
          <a:p>
            <a:r>
              <a:rPr lang="en-CA" dirty="0"/>
              <a:t> </a:t>
            </a:r>
          </a:p>
        </p:txBody>
      </p:sp>
      <p:sp>
        <p:nvSpPr>
          <p:cNvPr id="3" name="Text Placeholder 2">
            <a:extLst>
              <a:ext uri="{FF2B5EF4-FFF2-40B4-BE49-F238E27FC236}">
                <a16:creationId xmlns:a16="http://schemas.microsoft.com/office/drawing/2014/main" id="{671F546E-30D0-485F-B7F5-D312EC9C7245}"/>
              </a:ext>
            </a:extLst>
          </p:cNvPr>
          <p:cNvSpPr>
            <a:spLocks noGrp="1"/>
          </p:cNvSpPr>
          <p:nvPr>
            <p:ph type="body" sz="quarter" idx="11"/>
          </p:nvPr>
        </p:nvSpPr>
        <p:spPr/>
        <p:txBody>
          <a:bodyPr/>
          <a:lstStyle/>
          <a:p>
            <a:r>
              <a:rPr lang="en-CA" dirty="0"/>
              <a:t>Software rules summarized</a:t>
            </a:r>
          </a:p>
        </p:txBody>
      </p:sp>
      <p:sp>
        <p:nvSpPr>
          <p:cNvPr id="4" name="Text Placeholder 3">
            <a:extLst>
              <a:ext uri="{FF2B5EF4-FFF2-40B4-BE49-F238E27FC236}">
                <a16:creationId xmlns:a16="http://schemas.microsoft.com/office/drawing/2014/main" id="{B9949CD1-D0B9-41DE-BE41-B0CF26E23812}"/>
              </a:ext>
            </a:extLst>
          </p:cNvPr>
          <p:cNvSpPr>
            <a:spLocks noGrp="1"/>
          </p:cNvSpPr>
          <p:nvPr>
            <p:ph type="body" sz="quarter" idx="12"/>
          </p:nvPr>
        </p:nvSpPr>
        <p:spPr/>
        <p:txBody>
          <a:bodyPr/>
          <a:lstStyle/>
          <a:p>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Avoid illegal software</a:t>
            </a:r>
          </a:p>
          <a:p>
            <a:pPr lvl="1"/>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Personal use license may not permit business use</a:t>
            </a:r>
          </a:p>
          <a:p>
            <a:pPr lvl="1"/>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Free versions of software may only be for personal use</a:t>
            </a:r>
          </a:p>
          <a:p>
            <a:pPr>
              <a:spcBef>
                <a:spcPts val="1200"/>
              </a:spcBef>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Freeware, in general, is allowed</a:t>
            </a:r>
          </a:p>
          <a:p>
            <a:pPr lvl="1"/>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But, it must be truly free</a:t>
            </a:r>
          </a:p>
          <a:p>
            <a:pPr lvl="1"/>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Open-source software is acceptable as freeware</a:t>
            </a:r>
          </a:p>
          <a:p>
            <a:pPr lvl="2"/>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GPLv2, GPLv3</a:t>
            </a:r>
          </a:p>
          <a:p>
            <a:pPr lvl="2"/>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BSD, MIT, Apache</a:t>
            </a:r>
          </a:p>
        </p:txBody>
      </p:sp>
      <p:sp>
        <p:nvSpPr>
          <p:cNvPr id="5" name="Footer Placeholder 4">
            <a:extLst>
              <a:ext uri="{FF2B5EF4-FFF2-40B4-BE49-F238E27FC236}">
                <a16:creationId xmlns:a16="http://schemas.microsoft.com/office/drawing/2014/main" id="{0471E5FA-9874-4831-B9DC-A5CDAB69FEAE}"/>
              </a:ext>
            </a:extLst>
          </p:cNvPr>
          <p:cNvSpPr>
            <a:spLocks noGrp="1"/>
          </p:cNvSpPr>
          <p:nvPr>
            <p:ph type="ftr" sz="quarter" idx="3"/>
          </p:nvPr>
        </p:nvSpPr>
        <p:spPr/>
        <p:txBody>
          <a:bodyPr/>
          <a:lstStyle/>
          <a:p>
            <a:r>
              <a:rPr lang="en-US">
                <a:cs typeface="Arial" panose="020B0604020202020204" pitchFamily="34" charset="0"/>
              </a:rPr>
              <a:t>NokiaEDU internal use</a:t>
            </a:r>
            <a:endParaRPr lang="en-US" dirty="0">
              <a:cs typeface="Arial" panose="020B0604020202020204" pitchFamily="34" charset="0"/>
            </a:endParaRPr>
          </a:p>
        </p:txBody>
      </p:sp>
    </p:spTree>
    <p:extLst>
      <p:ext uri="{BB962C8B-B14F-4D97-AF65-F5344CB8AC3E}">
        <p14:creationId xmlns:p14="http://schemas.microsoft.com/office/powerpoint/2010/main" val="369720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3F906D8-D198-471C-8724-74FE9A8A296B}"/>
              </a:ext>
            </a:extLst>
          </p:cNvPr>
          <p:cNvSpPr>
            <a:spLocks noGrp="1"/>
          </p:cNvSpPr>
          <p:nvPr>
            <p:ph type="body" sz="quarter" idx="11"/>
          </p:nvPr>
        </p:nvSpPr>
        <p:spPr/>
        <p:txBody>
          <a:bodyPr/>
          <a:lstStyle/>
          <a:p>
            <a:r>
              <a:rPr lang="en-CA" dirty="0"/>
              <a:t>Install Python</a:t>
            </a:r>
          </a:p>
        </p:txBody>
      </p:sp>
      <p:sp>
        <p:nvSpPr>
          <p:cNvPr id="7" name="Text Placeholder 6">
            <a:extLst>
              <a:ext uri="{FF2B5EF4-FFF2-40B4-BE49-F238E27FC236}">
                <a16:creationId xmlns:a16="http://schemas.microsoft.com/office/drawing/2014/main" id="{20361D08-6307-454D-B0FD-34B255CBD5AD}"/>
              </a:ext>
            </a:extLst>
          </p:cNvPr>
          <p:cNvSpPr>
            <a:spLocks noGrp="1"/>
          </p:cNvSpPr>
          <p:nvPr>
            <p:ph type="body" sz="quarter" idx="12"/>
          </p:nvPr>
        </p:nvSpPr>
        <p:spPr/>
        <p:txBody>
          <a:bodyPr/>
          <a:lstStyle/>
          <a:p>
            <a:pPr marL="0" indent="0">
              <a:buNone/>
            </a:pPr>
            <a:r>
              <a:rPr lang="en-CA" dirty="0"/>
              <a:t> </a:t>
            </a:r>
          </a:p>
        </p:txBody>
      </p:sp>
      <p:sp>
        <p:nvSpPr>
          <p:cNvPr id="5" name="Footer Placeholder 4">
            <a:extLst>
              <a:ext uri="{FF2B5EF4-FFF2-40B4-BE49-F238E27FC236}">
                <a16:creationId xmlns:a16="http://schemas.microsoft.com/office/drawing/2014/main" id="{C859CDC1-538D-46DC-9CAE-6B752690CFD5}"/>
              </a:ext>
            </a:extLst>
          </p:cNvPr>
          <p:cNvSpPr>
            <a:spLocks noGrp="1"/>
          </p:cNvSpPr>
          <p:nvPr>
            <p:ph type="ftr" sz="quarter" idx="3"/>
          </p:nvPr>
        </p:nvSpPr>
        <p:spPr/>
        <p:txBody>
          <a:bodyPr/>
          <a:lstStyle/>
          <a:p>
            <a:r>
              <a:rPr lang="en-US">
                <a:cs typeface="Arial" panose="020B0604020202020204" pitchFamily="34" charset="0"/>
              </a:rPr>
              <a:t>NokiaEDU internal use</a:t>
            </a:r>
            <a:endParaRPr lang="en-US" dirty="0">
              <a:cs typeface="Arial" panose="020B0604020202020204" pitchFamily="34" charset="0"/>
            </a:endParaRPr>
          </a:p>
        </p:txBody>
      </p:sp>
    </p:spTree>
    <p:extLst>
      <p:ext uri="{BB962C8B-B14F-4D97-AF65-F5344CB8AC3E}">
        <p14:creationId xmlns:p14="http://schemas.microsoft.com/office/powerpoint/2010/main" val="742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634FE5-6286-4183-86CE-7A45F8E00525}"/>
              </a:ext>
            </a:extLst>
          </p:cNvPr>
          <p:cNvSpPr>
            <a:spLocks noGrp="1"/>
          </p:cNvSpPr>
          <p:nvPr>
            <p:ph type="body" sz="quarter" idx="10"/>
          </p:nvPr>
        </p:nvSpPr>
        <p:spPr/>
        <p:txBody>
          <a:bodyPr/>
          <a:lstStyle/>
          <a:p>
            <a:r>
              <a:rPr lang="en-CA" dirty="0"/>
              <a:t>Official Python support for Nokia developers</a:t>
            </a:r>
          </a:p>
        </p:txBody>
      </p:sp>
      <p:sp>
        <p:nvSpPr>
          <p:cNvPr id="3" name="Text Placeholder 2">
            <a:extLst>
              <a:ext uri="{FF2B5EF4-FFF2-40B4-BE49-F238E27FC236}">
                <a16:creationId xmlns:a16="http://schemas.microsoft.com/office/drawing/2014/main" id="{671F546E-30D0-485F-B7F5-D312EC9C7245}"/>
              </a:ext>
            </a:extLst>
          </p:cNvPr>
          <p:cNvSpPr>
            <a:spLocks noGrp="1"/>
          </p:cNvSpPr>
          <p:nvPr>
            <p:ph type="body" sz="quarter" idx="11"/>
          </p:nvPr>
        </p:nvSpPr>
        <p:spPr/>
        <p:txBody>
          <a:bodyPr/>
          <a:lstStyle/>
          <a:p>
            <a:r>
              <a:rPr lang="en-CA" dirty="0"/>
              <a:t>Nokia resources</a:t>
            </a:r>
          </a:p>
        </p:txBody>
      </p:sp>
      <p:sp>
        <p:nvSpPr>
          <p:cNvPr id="4" name="Text Placeholder 3">
            <a:extLst>
              <a:ext uri="{FF2B5EF4-FFF2-40B4-BE49-F238E27FC236}">
                <a16:creationId xmlns:a16="http://schemas.microsoft.com/office/drawing/2014/main" id="{B9949CD1-D0B9-41DE-BE41-B0CF26E23812}"/>
              </a:ext>
            </a:extLst>
          </p:cNvPr>
          <p:cNvSpPr>
            <a:spLocks noGrp="1"/>
          </p:cNvSpPr>
          <p:nvPr>
            <p:ph type="body" sz="quarter" idx="12"/>
          </p:nvPr>
        </p:nvSpPr>
        <p:spPr/>
        <p:txBody>
          <a:bodyPr/>
          <a:lstStyle/>
          <a:p>
            <a:pPr marL="0" indent="0">
              <a:buNone/>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Official support = </a:t>
            </a:r>
            <a:r>
              <a:rPr lang="en-CA" sz="2000" dirty="0" err="1">
                <a:latin typeface="Nokia Pure Text Light" panose="020B0304040602060303" pitchFamily="34" charset="0"/>
                <a:ea typeface="Nokia Pure Text Light" panose="020B0304040602060303" pitchFamily="34" charset="0"/>
                <a:cs typeface="Nokia Pure Text Light" panose="020B0304040602060303" pitchFamily="34" charset="0"/>
              </a:rPr>
              <a:t>WinSEE</a:t>
            </a:r>
            <a:endPar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CA" sz="2000" dirty="0" err="1">
                <a:latin typeface="Nokia Pure Text Light" panose="020B0304040602060303" pitchFamily="34" charset="0"/>
                <a:ea typeface="Nokia Pure Text Light" panose="020B0304040602060303" pitchFamily="34" charset="0"/>
                <a:cs typeface="Nokia Pure Text Light" panose="020B0304040602060303" pitchFamily="34" charset="0"/>
                <a:hlinkClick r:id="rId3"/>
              </a:rPr>
              <a:t>WinSEE</a:t>
            </a: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 provides licenses for a large number of development tools. </a:t>
            </a:r>
          </a:p>
          <a:p>
            <a:pPr lvl="1"/>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Includes </a:t>
            </a:r>
            <a:r>
              <a:rPr lang="en-CA" sz="1800" dirty="0" err="1">
                <a:latin typeface="Nokia Pure Text Light" panose="020B0304040602060303" pitchFamily="34" charset="0"/>
                <a:ea typeface="Nokia Pure Text Light" panose="020B0304040602060303" pitchFamily="34" charset="0"/>
                <a:cs typeface="Nokia Pure Text Light" panose="020B0304040602060303" pitchFamily="34" charset="0"/>
              </a:rPr>
              <a:t>PyCharm</a:t>
            </a:r>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 Professional and Python 2.7. </a:t>
            </a:r>
          </a:p>
          <a:p>
            <a:pPr lvl="1"/>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Try </a:t>
            </a:r>
            <a:r>
              <a:rPr lang="en-CA" sz="1800" dirty="0" err="1">
                <a:latin typeface="Nokia Pure Text Light" panose="020B0304040602060303" pitchFamily="34" charset="0"/>
                <a:ea typeface="Nokia Pure Text Light" panose="020B0304040602060303" pitchFamily="34" charset="0"/>
                <a:cs typeface="Nokia Pure Text Light" panose="020B0304040602060303" pitchFamily="34" charset="0"/>
                <a:hlinkClick r:id="rId4"/>
              </a:rPr>
              <a:t>WinSEE</a:t>
            </a:r>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hlinkClick r:id="rId4"/>
              </a:rPr>
              <a:t> Web Portal </a:t>
            </a:r>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to pick only the tools you need.</a:t>
            </a:r>
          </a:p>
          <a:p>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Lots of professional-grade software for developers</a:t>
            </a:r>
          </a:p>
          <a:p>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Created by MN for Radio technology BTS product development</a:t>
            </a:r>
          </a:p>
          <a:p>
            <a:pPr lvl="1"/>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t>Limited number of licenses for the professional development tools</a:t>
            </a:r>
            <a:b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rPr>
            </a:br>
            <a:endPar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pPr marL="0" indent="0">
              <a:buNone/>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But, I only want basic Python, and I want the latest version</a:t>
            </a:r>
          </a:p>
          <a:p>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I will download the open-source Python 3 from the Python web site</a:t>
            </a:r>
          </a:p>
          <a:p>
            <a:pPr marL="0" indent="0">
              <a:buNone/>
            </a:pPr>
            <a:endPar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5" name="Footer Placeholder 4">
            <a:extLst>
              <a:ext uri="{FF2B5EF4-FFF2-40B4-BE49-F238E27FC236}">
                <a16:creationId xmlns:a16="http://schemas.microsoft.com/office/drawing/2014/main" id="{0471E5FA-9874-4831-B9DC-A5CDAB69FEAE}"/>
              </a:ext>
            </a:extLst>
          </p:cNvPr>
          <p:cNvSpPr>
            <a:spLocks noGrp="1"/>
          </p:cNvSpPr>
          <p:nvPr>
            <p:ph type="ftr" sz="quarter" idx="3"/>
          </p:nvPr>
        </p:nvSpPr>
        <p:spPr/>
        <p:txBody>
          <a:bodyPr/>
          <a:lstStyle/>
          <a:p>
            <a:r>
              <a:rPr lang="en-US">
                <a:cs typeface="Arial" panose="020B0604020202020204" pitchFamily="34" charset="0"/>
              </a:rPr>
              <a:t>NokiaEDU internal use</a:t>
            </a:r>
            <a:endParaRPr lang="en-US" dirty="0">
              <a:cs typeface="Arial" panose="020B0604020202020204" pitchFamily="34" charset="0"/>
            </a:endParaRPr>
          </a:p>
        </p:txBody>
      </p:sp>
    </p:spTree>
    <p:extLst>
      <p:ext uri="{BB962C8B-B14F-4D97-AF65-F5344CB8AC3E}">
        <p14:creationId xmlns:p14="http://schemas.microsoft.com/office/powerpoint/2010/main" val="178764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634FE5-6286-4183-86CE-7A45F8E00525}"/>
              </a:ext>
            </a:extLst>
          </p:cNvPr>
          <p:cNvSpPr>
            <a:spLocks noGrp="1"/>
          </p:cNvSpPr>
          <p:nvPr>
            <p:ph type="body" sz="quarter" idx="10"/>
          </p:nvPr>
        </p:nvSpPr>
        <p:spPr/>
        <p:txBody>
          <a:bodyPr/>
          <a:lstStyle/>
          <a:p>
            <a:r>
              <a:rPr lang="en-CA" dirty="0"/>
              <a:t>  </a:t>
            </a:r>
          </a:p>
        </p:txBody>
      </p:sp>
      <p:sp>
        <p:nvSpPr>
          <p:cNvPr id="3" name="Text Placeholder 2">
            <a:extLst>
              <a:ext uri="{FF2B5EF4-FFF2-40B4-BE49-F238E27FC236}">
                <a16:creationId xmlns:a16="http://schemas.microsoft.com/office/drawing/2014/main" id="{671F546E-30D0-485F-B7F5-D312EC9C7245}"/>
              </a:ext>
            </a:extLst>
          </p:cNvPr>
          <p:cNvSpPr>
            <a:spLocks noGrp="1"/>
          </p:cNvSpPr>
          <p:nvPr>
            <p:ph type="body" sz="quarter" idx="11"/>
          </p:nvPr>
        </p:nvSpPr>
        <p:spPr/>
        <p:txBody>
          <a:bodyPr/>
          <a:lstStyle/>
          <a:p>
            <a:r>
              <a:rPr lang="en-CA" dirty="0"/>
              <a:t>Install Python 3</a:t>
            </a:r>
          </a:p>
        </p:txBody>
      </p:sp>
      <p:sp>
        <p:nvSpPr>
          <p:cNvPr id="4" name="Text Placeholder 3">
            <a:extLst>
              <a:ext uri="{FF2B5EF4-FFF2-40B4-BE49-F238E27FC236}">
                <a16:creationId xmlns:a16="http://schemas.microsoft.com/office/drawing/2014/main" id="{B9949CD1-D0B9-41DE-BE41-B0CF26E23812}"/>
              </a:ext>
            </a:extLst>
          </p:cNvPr>
          <p:cNvSpPr>
            <a:spLocks noGrp="1"/>
          </p:cNvSpPr>
          <p:nvPr>
            <p:ph type="body" sz="quarter" idx="12"/>
          </p:nvPr>
        </p:nvSpPr>
        <p:spPr/>
        <p:txBody>
          <a:bodyPr/>
          <a:lstStyle/>
          <a:p>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Download Python for Windows from the Python install page</a:t>
            </a:r>
          </a:p>
          <a:p>
            <a:pPr lvl="1"/>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hlinkClick r:id="rId2"/>
              </a:rPr>
              <a:t>https://www.python.org/downloads/windows/</a:t>
            </a:r>
            <a:endPar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pPr>
              <a:spcBef>
                <a:spcPts val="1200"/>
              </a:spcBef>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Download the windows installer for Python 3</a:t>
            </a:r>
          </a:p>
          <a:p>
            <a:pPr>
              <a:spcBef>
                <a:spcPts val="1200"/>
              </a:spcBef>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Ensure you install the 64-bit versions:</a:t>
            </a:r>
          </a:p>
          <a:p>
            <a:pPr lvl="1"/>
            <a:r>
              <a:rPr lang="en-CA" sz="1800" dirty="0">
                <a:latin typeface="Nokia Pure Text Light" panose="020B0304040602060303" pitchFamily="34" charset="0"/>
                <a:ea typeface="Nokia Pure Text Light" panose="020B0304040602060303" pitchFamily="34" charset="0"/>
                <a:cs typeface="Nokia Pure Text Light" panose="020B0304040602060303" pitchFamily="34" charset="0"/>
                <a:hlinkClick r:id="rId3"/>
              </a:rPr>
              <a:t>https://www.python.org/ftp/python/3.6.4/python-3.6.4-amd64.exe</a:t>
            </a:r>
            <a:endPar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pPr>
              <a:spcBef>
                <a:spcPts val="1200"/>
              </a:spcBef>
            </a:pPr>
            <a:r>
              <a:rPr lang="en-CA" sz="2000" dirty="0">
                <a:latin typeface="Nokia Pure Text Light" panose="020B0304040602060303" pitchFamily="34" charset="0"/>
                <a:ea typeface="Nokia Pure Text Light" panose="020B0304040602060303" pitchFamily="34" charset="0"/>
                <a:cs typeface="Nokia Pure Text Light" panose="020B0304040602060303" pitchFamily="34" charset="0"/>
              </a:rPr>
              <a:t>Run the installer</a:t>
            </a:r>
          </a:p>
        </p:txBody>
      </p:sp>
      <p:sp>
        <p:nvSpPr>
          <p:cNvPr id="5" name="Footer Placeholder 4">
            <a:extLst>
              <a:ext uri="{FF2B5EF4-FFF2-40B4-BE49-F238E27FC236}">
                <a16:creationId xmlns:a16="http://schemas.microsoft.com/office/drawing/2014/main" id="{0471E5FA-9874-4831-B9DC-A5CDAB69FEAE}"/>
              </a:ext>
            </a:extLst>
          </p:cNvPr>
          <p:cNvSpPr>
            <a:spLocks noGrp="1"/>
          </p:cNvSpPr>
          <p:nvPr>
            <p:ph type="ftr" sz="quarter" idx="3"/>
          </p:nvPr>
        </p:nvSpPr>
        <p:spPr/>
        <p:txBody>
          <a:bodyPr/>
          <a:lstStyle/>
          <a:p>
            <a:r>
              <a:rPr lang="en-US">
                <a:cs typeface="Arial" panose="020B0604020202020204" pitchFamily="34" charset="0"/>
              </a:rPr>
              <a:t>NokiaEDU internal use</a:t>
            </a:r>
            <a:endParaRPr lang="en-US" dirty="0">
              <a:cs typeface="Arial" panose="020B0604020202020204" pitchFamily="34" charset="0"/>
            </a:endParaRPr>
          </a:p>
        </p:txBody>
      </p:sp>
    </p:spTree>
    <p:extLst>
      <p:ext uri="{BB962C8B-B14F-4D97-AF65-F5344CB8AC3E}">
        <p14:creationId xmlns:p14="http://schemas.microsoft.com/office/powerpoint/2010/main" val="2902633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732584-5C6B-44B1-8953-93315009F99C}"/>
              </a:ext>
            </a:extLst>
          </p:cNvPr>
          <p:cNvSpPr>
            <a:spLocks noGrp="1"/>
          </p:cNvSpPr>
          <p:nvPr>
            <p:ph type="body" sz="quarter" idx="10"/>
          </p:nvPr>
        </p:nvSpPr>
        <p:spPr/>
        <p:txBody>
          <a:bodyPr/>
          <a:lstStyle/>
          <a:p>
            <a:r>
              <a:rPr lang="en-CA" dirty="0"/>
              <a:t> </a:t>
            </a:r>
          </a:p>
        </p:txBody>
      </p:sp>
      <p:sp>
        <p:nvSpPr>
          <p:cNvPr id="3" name="Text Placeholder 2">
            <a:extLst>
              <a:ext uri="{FF2B5EF4-FFF2-40B4-BE49-F238E27FC236}">
                <a16:creationId xmlns:a16="http://schemas.microsoft.com/office/drawing/2014/main" id="{BA435D65-0F15-47C4-873A-72B2930A0682}"/>
              </a:ext>
            </a:extLst>
          </p:cNvPr>
          <p:cNvSpPr>
            <a:spLocks noGrp="1"/>
          </p:cNvSpPr>
          <p:nvPr>
            <p:ph type="body" sz="quarter" idx="11"/>
          </p:nvPr>
        </p:nvSpPr>
        <p:spPr/>
        <p:txBody>
          <a:bodyPr/>
          <a:lstStyle/>
          <a:p>
            <a:r>
              <a:rPr lang="en-CA" dirty="0"/>
              <a:t>Install Python 3</a:t>
            </a:r>
          </a:p>
        </p:txBody>
      </p:sp>
      <p:sp>
        <p:nvSpPr>
          <p:cNvPr id="4" name="Footer Placeholder 3">
            <a:extLst>
              <a:ext uri="{FF2B5EF4-FFF2-40B4-BE49-F238E27FC236}">
                <a16:creationId xmlns:a16="http://schemas.microsoft.com/office/drawing/2014/main" id="{750FBF64-F21E-46EE-ACD8-56770FECE2D3}"/>
              </a:ext>
            </a:extLst>
          </p:cNvPr>
          <p:cNvSpPr>
            <a:spLocks noGrp="1"/>
          </p:cNvSpPr>
          <p:nvPr>
            <p:ph type="ftr" sz="quarter" idx="3"/>
          </p:nvPr>
        </p:nvSpPr>
        <p:spPr/>
        <p:txBody>
          <a:bodyPr/>
          <a:lstStyle/>
          <a:p>
            <a:r>
              <a:rPr lang="en-US">
                <a:cs typeface="Arial" panose="020B0604020202020204" pitchFamily="34" charset="0"/>
              </a:rPr>
              <a:t>NokiaEDU internal use</a:t>
            </a:r>
            <a:endParaRPr lang="en-US" dirty="0">
              <a:cs typeface="Arial" panose="020B0604020202020204" pitchFamily="34" charset="0"/>
            </a:endParaRPr>
          </a:p>
        </p:txBody>
      </p:sp>
      <p:pic>
        <p:nvPicPr>
          <p:cNvPr id="6" name="Picture 5">
            <a:extLst>
              <a:ext uri="{FF2B5EF4-FFF2-40B4-BE49-F238E27FC236}">
                <a16:creationId xmlns:a16="http://schemas.microsoft.com/office/drawing/2014/main" id="{0F44576F-E7D4-419C-A9D7-F7C622116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00" y="860739"/>
            <a:ext cx="5890343" cy="3630259"/>
          </a:xfrm>
          <a:prstGeom prst="rect">
            <a:avLst/>
          </a:prstGeom>
        </p:spPr>
      </p:pic>
      <p:sp>
        <p:nvSpPr>
          <p:cNvPr id="8" name="Rectangle 7">
            <a:extLst>
              <a:ext uri="{FF2B5EF4-FFF2-40B4-BE49-F238E27FC236}">
                <a16:creationId xmlns:a16="http://schemas.microsoft.com/office/drawing/2014/main" id="{11E17BF5-3CE0-49CF-A7E1-A406B0948749}"/>
              </a:ext>
            </a:extLst>
          </p:cNvPr>
          <p:cNvSpPr/>
          <p:nvPr/>
        </p:nvSpPr>
        <p:spPr>
          <a:xfrm>
            <a:off x="6567055" y="860739"/>
            <a:ext cx="2159345" cy="3630259"/>
          </a:xfrm>
          <a:prstGeom prst="rect">
            <a:avLst/>
          </a:prstGeom>
          <a:solidFill>
            <a:schemeClr val="tx1"/>
          </a:solidFill>
          <a:ln w="2857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180000" rIns="180000" bIns="180000" numCol="1" spcCol="0" rtlCol="0" fromWordArt="0" anchor="t" anchorCtr="0" forceAA="0" compatLnSpc="1">
            <a:prstTxWarp prst="textNoShape">
              <a:avLst/>
            </a:prstTxWarp>
            <a:noAutofit/>
          </a:bodyPr>
          <a:lstStyle/>
          <a:p>
            <a:pPr algn="l"/>
            <a:r>
              <a:rPr lang="en-CA" sz="2000" dirty="0">
                <a:solidFill>
                  <a:schemeClr val="bg1"/>
                </a:solidFill>
                <a:latin typeface="Nokia Pure Text Light" panose="020B0403020202020204" pitchFamily="34" charset="0"/>
                <a:ea typeface="Nokia Pure Text Light" panose="020B0403020202020204" pitchFamily="34" charset="0"/>
              </a:rPr>
              <a:t>Install Python for just your own user, to avoid requiring admin privileges</a:t>
            </a:r>
          </a:p>
          <a:p>
            <a:pPr algn="l"/>
            <a:endParaRPr lang="en-CA" sz="2000" dirty="0">
              <a:solidFill>
                <a:schemeClr val="bg1"/>
              </a:solidFill>
              <a:latin typeface="Nokia Pure Text Light" panose="020B0403020202020204" pitchFamily="34" charset="0"/>
              <a:ea typeface="Nokia Pure Text Light" panose="020B0403020202020204" pitchFamily="34" charset="0"/>
            </a:endParaRPr>
          </a:p>
          <a:p>
            <a:pPr algn="l"/>
            <a:r>
              <a:rPr lang="en-CA" sz="2000" dirty="0">
                <a:solidFill>
                  <a:schemeClr val="bg1"/>
                </a:solidFill>
                <a:latin typeface="Nokia Pure Text Light" panose="020B0403020202020204" pitchFamily="34" charset="0"/>
                <a:ea typeface="Nokia Pure Text Light" panose="020B0403020202020204" pitchFamily="34" charset="0"/>
              </a:rPr>
              <a:t>Add Python to PATH</a:t>
            </a:r>
          </a:p>
        </p:txBody>
      </p:sp>
      <p:pic>
        <p:nvPicPr>
          <p:cNvPr id="7" name="Picture 6">
            <a:extLst>
              <a:ext uri="{FF2B5EF4-FFF2-40B4-BE49-F238E27FC236}">
                <a16:creationId xmlns:a16="http://schemas.microsoft.com/office/drawing/2014/main" id="{6C2B9495-ECBA-43FD-8DB1-4F4C23BBBC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733" y="4196715"/>
            <a:ext cx="122343" cy="129540"/>
          </a:xfrm>
          <a:prstGeom prst="rect">
            <a:avLst/>
          </a:prstGeom>
        </p:spPr>
      </p:pic>
      <p:pic>
        <p:nvPicPr>
          <p:cNvPr id="10" name="Picture 9">
            <a:extLst>
              <a:ext uri="{FF2B5EF4-FFF2-40B4-BE49-F238E27FC236}">
                <a16:creationId xmlns:a16="http://schemas.microsoft.com/office/drawing/2014/main" id="{F0997983-9AE1-4F1E-95EB-5E81A251CF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8733" y="3983184"/>
            <a:ext cx="122505" cy="129711"/>
          </a:xfrm>
          <a:prstGeom prst="rect">
            <a:avLst/>
          </a:prstGeom>
        </p:spPr>
      </p:pic>
      <p:pic>
        <p:nvPicPr>
          <p:cNvPr id="9" name="Picture 8">
            <a:extLst>
              <a:ext uri="{FF2B5EF4-FFF2-40B4-BE49-F238E27FC236}">
                <a16:creationId xmlns:a16="http://schemas.microsoft.com/office/drawing/2014/main" id="{FC1E965E-02AE-4A53-8D78-B8873CEEC6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6512" y="3654361"/>
            <a:ext cx="6076295" cy="899311"/>
          </a:xfrm>
          <a:prstGeom prst="rect">
            <a:avLst/>
          </a:prstGeom>
        </p:spPr>
      </p:pic>
      <p:sp>
        <p:nvSpPr>
          <p:cNvPr id="11" name="Speech Bubble: Oval 10">
            <a:extLst>
              <a:ext uri="{FF2B5EF4-FFF2-40B4-BE49-F238E27FC236}">
                <a16:creationId xmlns:a16="http://schemas.microsoft.com/office/drawing/2014/main" id="{3BEFB373-A5F1-482A-95E2-1D1E63D8D477}"/>
              </a:ext>
            </a:extLst>
          </p:cNvPr>
          <p:cNvSpPr/>
          <p:nvPr/>
        </p:nvSpPr>
        <p:spPr>
          <a:xfrm>
            <a:off x="4253346" y="2812472"/>
            <a:ext cx="1413163" cy="1080655"/>
          </a:xfrm>
          <a:prstGeom prst="wedgeEllipseCallout">
            <a:avLst>
              <a:gd name="adj1" fmla="val -84649"/>
              <a:gd name="adj2" fmla="val -4107"/>
            </a:avLst>
          </a:prstGeom>
          <a:ln w="12700">
            <a:solidFill>
              <a:schemeClr val="bg1"/>
            </a:solidFill>
            <a:prstDash val="soli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CA" sz="2000" dirty="0">
                <a:solidFill>
                  <a:schemeClr val="bg1"/>
                </a:solidFill>
                <a:latin typeface="Nokia Pure Text Light" panose="020B0403020202020204" pitchFamily="34" charset="0"/>
                <a:ea typeface="Nokia Pure Text Light" panose="020B0403020202020204" pitchFamily="34" charset="0"/>
              </a:rPr>
              <a:t>Click Here</a:t>
            </a:r>
          </a:p>
        </p:txBody>
      </p:sp>
    </p:spTree>
    <p:extLst>
      <p:ext uri="{BB962C8B-B14F-4D97-AF65-F5344CB8AC3E}">
        <p14:creationId xmlns:p14="http://schemas.microsoft.com/office/powerpoint/2010/main" val="125708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3F906D8-D198-471C-8724-74FE9A8A296B}"/>
              </a:ext>
            </a:extLst>
          </p:cNvPr>
          <p:cNvSpPr>
            <a:spLocks noGrp="1"/>
          </p:cNvSpPr>
          <p:nvPr>
            <p:ph type="body" sz="quarter" idx="11"/>
          </p:nvPr>
        </p:nvSpPr>
        <p:spPr/>
        <p:txBody>
          <a:bodyPr/>
          <a:lstStyle/>
          <a:p>
            <a:r>
              <a:rPr lang="en-CA" dirty="0"/>
              <a:t>Proxy Servers</a:t>
            </a:r>
          </a:p>
        </p:txBody>
      </p:sp>
      <p:sp>
        <p:nvSpPr>
          <p:cNvPr id="7" name="Text Placeholder 6">
            <a:extLst>
              <a:ext uri="{FF2B5EF4-FFF2-40B4-BE49-F238E27FC236}">
                <a16:creationId xmlns:a16="http://schemas.microsoft.com/office/drawing/2014/main" id="{20361D08-6307-454D-B0FD-34B255CBD5AD}"/>
              </a:ext>
            </a:extLst>
          </p:cNvPr>
          <p:cNvSpPr>
            <a:spLocks noGrp="1"/>
          </p:cNvSpPr>
          <p:nvPr>
            <p:ph type="body" sz="quarter" idx="12"/>
          </p:nvPr>
        </p:nvSpPr>
        <p:spPr/>
        <p:txBody>
          <a:bodyPr/>
          <a:lstStyle/>
          <a:p>
            <a:pPr marL="0" indent="0">
              <a:buNone/>
            </a:pPr>
            <a:r>
              <a:rPr lang="en-CA" dirty="0"/>
              <a:t> </a:t>
            </a:r>
          </a:p>
        </p:txBody>
      </p:sp>
      <p:sp>
        <p:nvSpPr>
          <p:cNvPr id="5" name="Footer Placeholder 4">
            <a:extLst>
              <a:ext uri="{FF2B5EF4-FFF2-40B4-BE49-F238E27FC236}">
                <a16:creationId xmlns:a16="http://schemas.microsoft.com/office/drawing/2014/main" id="{C859CDC1-538D-46DC-9CAE-6B752690CFD5}"/>
              </a:ext>
            </a:extLst>
          </p:cNvPr>
          <p:cNvSpPr>
            <a:spLocks noGrp="1"/>
          </p:cNvSpPr>
          <p:nvPr>
            <p:ph type="ftr" sz="quarter" idx="3"/>
          </p:nvPr>
        </p:nvSpPr>
        <p:spPr/>
        <p:txBody>
          <a:bodyPr/>
          <a:lstStyle/>
          <a:p>
            <a:r>
              <a:rPr lang="en-US">
                <a:cs typeface="Arial" panose="020B0604020202020204" pitchFamily="34" charset="0"/>
              </a:rPr>
              <a:t>NokiaEDU internal use</a:t>
            </a:r>
            <a:endParaRPr lang="en-US" dirty="0">
              <a:cs typeface="Arial" panose="020B0604020202020204" pitchFamily="34" charset="0"/>
            </a:endParaRPr>
          </a:p>
        </p:txBody>
      </p:sp>
    </p:spTree>
    <p:extLst>
      <p:ext uri="{BB962C8B-B14F-4D97-AF65-F5344CB8AC3E}">
        <p14:creationId xmlns:p14="http://schemas.microsoft.com/office/powerpoint/2010/main" val="197400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SLIDE_COUNT" val="4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okia White Master with headlin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April 2016">
      <a:majorFont>
        <a:latin typeface="Nokia Pure Headline Light"/>
        <a:ea typeface=""/>
        <a:cs typeface=""/>
      </a:majorFont>
      <a:minorFont>
        <a:latin typeface="Nokia Pure Tex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defRPr sz="1200" dirty="0" smtClean="0">
            <a:solidFill>
              <a:schemeClr val="bg1"/>
            </a:solidFill>
            <a:latin typeface="Nokia Pure Text Light" panose="020B0403020202020204" pitchFamily="34" charset="0"/>
            <a:ea typeface="Nokia Pure Text Light" panose="020B04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72000" tIns="72000" rIns="72000" bIns="72000" rtlCol="0">
        <a:spAutoFit/>
      </a:bodyPr>
      <a:lstStyle>
        <a:defPPr defTabSz="360000">
          <a:spcAft>
            <a:spcPts val="600"/>
          </a:spcAft>
          <a:tabLst>
            <a:tab pos="360000" algn="l"/>
          </a:tabLst>
          <a:defRPr sz="1200" dirty="0" smtClean="0">
            <a:solidFill>
              <a:schemeClr val="tx2"/>
            </a:solidFill>
            <a:latin typeface="Nokia Pure Headline Light" panose="020B0304020202020204" pitchFamily="34" charset="0"/>
          </a:defRPr>
        </a:defPPr>
      </a:lstStyle>
    </a:txDef>
  </a:objectDefaults>
  <a:extraClrSchemeLst/>
  <a:extLst>
    <a:ext uri="{05A4C25C-085E-4340-85A3-A5531E510DB2}">
      <thm15:themeFamily xmlns:thm15="http://schemas.microsoft.com/office/thememl/2012/main" name="Nokia_Pure_PPT_CORP_V2.1" id="{0FF64094-D913-B449-ABCF-8BC60AB2CD15}" vid="{D9D1566D-5808-1F41-B693-E8522E154DC2}"/>
    </a:ext>
  </a:extLst>
</a:theme>
</file>

<file path=ppt/theme/theme10.xml><?xml version="1.0" encoding="utf-8"?>
<a:theme xmlns:a="http://schemas.openxmlformats.org/drawingml/2006/main" name="3_Nokia White Master with headlin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defRPr sz="1200" dirty="0" smtClean="0">
            <a:solidFill>
              <a:schemeClr val="bg1"/>
            </a:solidFill>
            <a:latin typeface="Nokia Pure Text Light" panose="020B0403020202020204" pitchFamily="34" charset="0"/>
            <a:ea typeface="Nokia Pure Text Light" panose="020B04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72000" tIns="72000" rIns="72000" bIns="72000" rtlCol="0">
        <a:spAutoFit/>
      </a:bodyPr>
      <a:lstStyle>
        <a:defPPr defTabSz="360000">
          <a:spcAft>
            <a:spcPts val="600"/>
          </a:spcAft>
          <a:tabLst>
            <a:tab pos="360000" algn="l"/>
          </a:tabLst>
          <a:defRPr sz="1200" dirty="0" smtClean="0">
            <a:solidFill>
              <a:schemeClr val="tx2"/>
            </a:solidFill>
            <a:latin typeface="Nokia Pure Text Light" panose="020B0403020202020204" pitchFamily="34" charset="0"/>
            <a:ea typeface="Nokia Pure Text Light" panose="020B0403020202020204" pitchFamily="34" charset="0"/>
          </a:defRPr>
        </a:defPPr>
      </a:lstStyle>
    </a:txDef>
  </a:objectDefaults>
  <a:extraClrSchemeLst/>
  <a:extLst>
    <a:ext uri="{05A4C25C-085E-4340-85A3-A5531E510DB2}">
      <thm15:themeFamily xmlns:thm15="http://schemas.microsoft.com/office/thememl/2012/main" name="Nokia_Pure_PPT_CORP_V2.2 [Read-Only]" id="{77E577EE-44DF-4557-BD5E-23B5C714E7DE}" vid="{27CD6FE5-FA95-47C5-A596-B71EF4B00DAD}"/>
    </a:ext>
  </a:extLst>
</a:theme>
</file>

<file path=ppt/theme/theme11.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okia PowerPoint Template Nokia Pure v12" id="{7AC05BEF-BBDF-4CF1-AA23-A676535EABCE}" vid="{AF106B15-0C1E-44CE-A53A-F2CB8A6EA7E7}"/>
    </a:ext>
  </a:extLst>
</a:theme>
</file>

<file path=ppt/theme/theme12.xml><?xml version="1.0" encoding="utf-8"?>
<a:theme xmlns:a="http://schemas.openxmlformats.org/drawingml/2006/main" name="Nokia PowerPoint Template Nokia Pure v13">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okia PowerPoint Template Nokia Pure v12" id="{7AC05BEF-BBDF-4CF1-AA23-A676535EABCE}" vid="{991539CA-B441-4AED-8339-F6770207F6A2}"/>
    </a:ext>
  </a:extLst>
</a:theme>
</file>

<file path=ppt/theme/theme13.xml><?xml version="1.0" encoding="utf-8"?>
<a:theme xmlns:a="http://schemas.openxmlformats.org/drawingml/2006/main" name="1_CORP_PPT_Temp_Pure_V31">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marL="176213" indent="-176213" algn="l" fontAlgn="auto">
          <a:spcBef>
            <a:spcPts val="0"/>
          </a:spcBef>
          <a:spcAft>
            <a:spcPts val="0"/>
          </a:spcAft>
          <a:defRPr sz="1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90000" tIns="90000" rIns="72000" bIns="46800" rtlCol="0">
        <a:spAutoFit/>
      </a:bodyPr>
      <a:lstStyle>
        <a:defPPr marL="171450" marR="0" indent="-171450" algn="l" defTabSz="457200" rtl="0" eaLnBrk="1" fontAlgn="base" latinLnBrk="0" hangingPunct="1">
          <a:lnSpc>
            <a:spcPct val="100000"/>
          </a:lnSpc>
          <a:spcBef>
            <a:spcPts val="0"/>
          </a:spcBef>
          <a:spcAft>
            <a:spcPct val="0"/>
          </a:spcAft>
          <a:buClr>
            <a:srgbClr val="001135"/>
          </a:buClr>
          <a:buSzTx/>
          <a:tabLst/>
          <a:defRPr sz="1200" dirty="0" smtClean="0">
            <a:solidFill>
              <a:schemeClr val="tx2"/>
            </a:solidFill>
            <a:latin typeface="+mn-lt"/>
            <a:ea typeface="Nokia Pure Text" panose="020B0503020202020204" pitchFamily="34" charset="0"/>
            <a:cs typeface="Nokia Pure Headline Light"/>
          </a:defRPr>
        </a:defPPr>
      </a:lstStyle>
    </a:txDef>
  </a:objectDefaults>
  <a:extraClrSchemeLst/>
  <a:extLst>
    <a:ext uri="{05A4C25C-085E-4340-85A3-A5531E510DB2}">
      <thm15:themeFamily xmlns:thm15="http://schemas.microsoft.com/office/thememl/2012/main" name="CORP_PPT_Temp_Pure_V31" id="{A6AED3E7-0C72-484F-A9C8-9CB8C2240EAA}" vid="{97293067-8DDD-4C54-9501-D657FA91D62D}"/>
    </a:ext>
  </a:extLst>
</a:theme>
</file>

<file path=ppt/theme/theme14.xml><?xml version="1.0" encoding="utf-8"?>
<a:theme xmlns:a="http://schemas.openxmlformats.org/drawingml/2006/main" name="2_Nokia White Master with headlin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prstDash val="solid"/>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defRPr sz="1200" dirty="0" smtClean="0">
            <a:solidFill>
              <a:schemeClr val="bg1"/>
            </a:solidFill>
            <a:latin typeface="Nokia Pure Text Light" panose="020B0403020202020204" pitchFamily="34" charset="0"/>
            <a:ea typeface="Nokia Pure Text Light" panose="020B04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spAutoFit/>
      </a:bodyPr>
      <a:lstStyle>
        <a:defPPr defTabSz="360000">
          <a:spcAft>
            <a:spcPts val="600"/>
          </a:spcAft>
          <a:tabLst>
            <a:tab pos="360000" algn="l"/>
          </a:tabLst>
          <a:defRPr sz="1200" dirty="0" smtClean="0">
            <a:solidFill>
              <a:schemeClr val="tx2"/>
            </a:solidFill>
            <a:latin typeface="Nokia Pure Text Light" panose="020B0403020202020204" pitchFamily="34" charset="0"/>
            <a:ea typeface="Nokia Pure Text Light" panose="020B0403020202020204" pitchFamily="34" charset="0"/>
          </a:defRPr>
        </a:defPPr>
      </a:lstStyle>
    </a:txDef>
  </a:objectDefaults>
  <a:extraClrSchemeLst/>
  <a:extLst>
    <a:ext uri="{05A4C25C-085E-4340-85A3-A5531E510DB2}">
      <thm15:themeFamily xmlns:thm15="http://schemas.microsoft.com/office/thememl/2012/main" name="Nokia_Pure_PPT_Corp_V3" id="{EBFA465A-F99A-440C-9EAF-9E2AFF539F79}" vid="{74E9AEE0-7FE0-4E86-A209-704C6EA35B36}"/>
    </a:ext>
  </a:extLst>
</a:theme>
</file>

<file path=ppt/theme/theme15.xml><?xml version="1.0" encoding="utf-8"?>
<a:theme xmlns:a="http://schemas.openxmlformats.org/drawingml/2006/main" name="4_Nokia White Master with headlin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prstDash val="solid"/>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defRPr sz="1200" dirty="0" smtClean="0">
            <a:solidFill>
              <a:schemeClr val="bg1"/>
            </a:solidFill>
            <a:latin typeface="Nokia Pure Text Light" panose="020B0403020202020204" pitchFamily="34" charset="0"/>
            <a:ea typeface="Nokia Pure Text Light" panose="020B04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spAutoFit/>
      </a:bodyPr>
      <a:lstStyle>
        <a:defPPr defTabSz="360000">
          <a:spcAft>
            <a:spcPts val="600"/>
          </a:spcAft>
          <a:tabLst>
            <a:tab pos="360000" algn="l"/>
          </a:tabLst>
          <a:defRPr sz="1200" dirty="0" smtClean="0">
            <a:solidFill>
              <a:schemeClr val="tx2"/>
            </a:solidFill>
            <a:latin typeface="Nokia Pure Text Light" panose="020B0403020202020204" pitchFamily="34" charset="0"/>
            <a:ea typeface="Nokia Pure Text Light" panose="020B0403020202020204" pitchFamily="34" charset="0"/>
          </a:defRPr>
        </a:defPPr>
      </a:lstStyle>
    </a:txDef>
  </a:objectDefaults>
  <a:extraClrSchemeLst/>
  <a:extLst>
    <a:ext uri="{05A4C25C-085E-4340-85A3-A5531E510DB2}">
      <thm15:themeFamily xmlns:thm15="http://schemas.microsoft.com/office/thememl/2012/main" name="Nokia_Pure_PPT_Corp_V3" id="{EBFA465A-F99A-440C-9EAF-9E2AFF539F79}" vid="{74E9AEE0-7FE0-4E86-A209-704C6EA35B36}"/>
    </a:ext>
  </a:extLst>
</a:theme>
</file>

<file path=ppt/theme/theme16.xml><?xml version="1.0" encoding="utf-8"?>
<a:theme xmlns:a="http://schemas.openxmlformats.org/drawingml/2006/main" name="5_Nokia White Master with headlin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prstDash val="solid"/>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defRPr sz="1200" dirty="0" smtClean="0">
            <a:solidFill>
              <a:schemeClr val="bg1"/>
            </a:solidFill>
            <a:latin typeface="Nokia Pure Text Light" panose="020B0403020202020204" pitchFamily="34" charset="0"/>
            <a:ea typeface="Nokia Pure Text Light" panose="020B04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spAutoFit/>
      </a:bodyPr>
      <a:lstStyle>
        <a:defPPr defTabSz="360000">
          <a:spcAft>
            <a:spcPts val="600"/>
          </a:spcAft>
          <a:tabLst>
            <a:tab pos="360000" algn="l"/>
          </a:tabLst>
          <a:defRPr sz="1200" dirty="0" smtClean="0">
            <a:solidFill>
              <a:schemeClr val="tx2"/>
            </a:solidFill>
            <a:latin typeface="Nokia Pure Text Light" panose="020B0403020202020204" pitchFamily="34" charset="0"/>
            <a:ea typeface="Nokia Pure Text Light" panose="020B0403020202020204" pitchFamily="34" charset="0"/>
          </a:defRPr>
        </a:defPPr>
      </a:lstStyle>
    </a:txDef>
  </a:objectDefaults>
  <a:extraClrSchemeLst/>
  <a:extLst>
    <a:ext uri="{05A4C25C-085E-4340-85A3-A5531E510DB2}">
      <thm15:themeFamily xmlns:thm15="http://schemas.microsoft.com/office/thememl/2012/main" name="Nokia_Pure_PPT_Corp_V3" id="{EBFA465A-F99A-440C-9EAF-9E2AFF539F79}" vid="{74E9AEE0-7FE0-4E86-A209-704C6EA35B36}"/>
    </a:ext>
  </a:extLst>
</a:theme>
</file>

<file path=ppt/theme/theme17.xml><?xml version="1.0" encoding="utf-8"?>
<a:theme xmlns:a="http://schemas.openxmlformats.org/drawingml/2006/main" name="1_Nokia PowerPoint Template Nokia Pure v13">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okia PowerPoint Template Nokia Pure v12" id="{7AC05BEF-BBDF-4CF1-AA23-A676535EABCE}" vid="{991539CA-B441-4AED-8339-F6770207F6A2}"/>
    </a:ext>
  </a:ext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 Nokia White Master plain">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April 2016">
      <a:majorFont>
        <a:latin typeface="Nokia Pure Headline Light"/>
        <a:ea typeface=""/>
        <a:cs typeface=""/>
      </a:majorFont>
      <a:minorFont>
        <a:latin typeface="Nokia Pure Tex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_Pure_PPT_CORP_V2.1" id="{0FF64094-D913-B449-ABCF-8BC60AB2CD15}" vid="{34F0B79E-B50B-D849-91E4-BD5BF097711F}"/>
    </a:ext>
  </a:extLst>
</a:theme>
</file>

<file path=ppt/theme/theme3.xml><?xml version="1.0" encoding="utf-8"?>
<a:theme xmlns:a="http://schemas.openxmlformats.org/drawingml/2006/main" name="3 Nokia Blue Master plain">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April 2016">
      <a:majorFont>
        <a:latin typeface="Nokia Pure Headline Light"/>
        <a:ea typeface=""/>
        <a:cs typeface=""/>
      </a:majorFont>
      <a:minorFont>
        <a:latin typeface="Nokia Pure Tex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_Pure_PPT_CORP_V2.1" id="{0FF64094-D913-B449-ABCF-8BC60AB2CD15}" vid="{36EFF1CE-7078-BB41-84EE-8CBA149B19A4}"/>
    </a:ext>
  </a:extLst>
</a:theme>
</file>

<file path=ppt/theme/theme4.xml><?xml version="1.0" encoding="utf-8"?>
<a:theme xmlns:a="http://schemas.openxmlformats.org/drawingml/2006/main" name="4 Nokia Blue Master end slid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April 2016">
      <a:majorFont>
        <a:latin typeface="Nokia Pure Headline Light"/>
        <a:ea typeface=""/>
        <a:cs typeface=""/>
      </a:majorFont>
      <a:minorFont>
        <a:latin typeface="Nokia Pure Tex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_Pure_PPT_CORP_V2.1" id="{0FF64094-D913-B449-ABCF-8BC60AB2CD15}" vid="{DFC69DC0-7198-8044-ACF1-EA8BA32663ED}"/>
    </a:ext>
  </a:extLst>
</a:theme>
</file>

<file path=ppt/theme/theme5.xml><?xml version="1.0" encoding="utf-8"?>
<a:theme xmlns:a="http://schemas.openxmlformats.org/drawingml/2006/main" name="5 Nokia White Master end slid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April 2016">
      <a:majorFont>
        <a:latin typeface="Nokia Pure Headline Light"/>
        <a:ea typeface=""/>
        <a:cs typeface=""/>
      </a:majorFont>
      <a:minorFont>
        <a:latin typeface="Nokia Pure Tex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_Pure_PPT_CORP_V2.1" id="{0FF64094-D913-B449-ABCF-8BC60AB2CD15}" vid="{0C04FA78-DFC3-1543-8194-1DD4FA96D309}"/>
    </a:ext>
  </a:extLst>
</a:theme>
</file>

<file path=ppt/theme/theme6.xml><?xml version="1.0" encoding="utf-8"?>
<a:theme xmlns:a="http://schemas.openxmlformats.org/drawingml/2006/main" name="6 Nokia Divider Master plain">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April 2016">
      <a:majorFont>
        <a:latin typeface="Nokia Pure Headline Light"/>
        <a:ea typeface=""/>
        <a:cs typeface=""/>
      </a:majorFont>
      <a:minorFont>
        <a:latin typeface="Nokia Pure Tex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_Pure_PPT_CORP_V2.1" id="{0FF64094-D913-B449-ABCF-8BC60AB2CD15}" vid="{1A32041B-E757-E34A-9FC8-FE62C41ADAD5}"/>
    </a:ext>
  </a:extLst>
</a:theme>
</file>

<file path=ppt/theme/theme7.xml><?xml version="1.0" encoding="utf-8"?>
<a:theme xmlns:a="http://schemas.openxmlformats.org/drawingml/2006/main" name="1_6 Nokia Divider Master plain">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April 2016">
      <a:majorFont>
        <a:latin typeface="Nokia Pure Headline Light"/>
        <a:ea typeface=""/>
        <a:cs typeface=""/>
      </a:majorFont>
      <a:minorFont>
        <a:latin typeface="Nokia Pure Tex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_Pure_PPT_CORP_V2.1.potx [Read-Only]" id="{704E01D6-4743-4046-9ABA-B60B09A7D972}" vid="{A2536213-99D0-4A54-AAB2-204BFBBF26DB}"/>
    </a:ext>
  </a:extLst>
</a:theme>
</file>

<file path=ppt/theme/theme8.xml><?xml version="1.0" encoding="utf-8"?>
<a:theme xmlns:a="http://schemas.openxmlformats.org/drawingml/2006/main" name="1_Nokia White Master with headlin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defRPr sz="1200" dirty="0" smtClean="0">
            <a:solidFill>
              <a:schemeClr val="bg1"/>
            </a:solidFill>
            <a:latin typeface="Nokia Pure Text Light" panose="020B0403020202020204" pitchFamily="34" charset="0"/>
            <a:ea typeface="Nokia Pure Text Light" panose="020B04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72000" tIns="72000" rIns="72000" bIns="72000" rtlCol="0">
        <a:spAutoFit/>
      </a:bodyPr>
      <a:lstStyle>
        <a:defPPr defTabSz="360000">
          <a:spcAft>
            <a:spcPts val="600"/>
          </a:spcAft>
          <a:tabLst>
            <a:tab pos="360000" algn="l"/>
          </a:tabLst>
          <a:defRPr sz="1200" dirty="0" smtClean="0">
            <a:solidFill>
              <a:schemeClr val="tx2"/>
            </a:solidFill>
            <a:latin typeface="Nokia Pure Text Light" panose="020B0403020202020204" pitchFamily="34" charset="0"/>
            <a:ea typeface="Nokia Pure Text Light" panose="020B0403020202020204" pitchFamily="34" charset="0"/>
          </a:defRPr>
        </a:defPPr>
      </a:lstStyle>
    </a:txDef>
  </a:objectDefaults>
  <a:extraClrSchemeLst/>
  <a:extLst>
    <a:ext uri="{05A4C25C-085E-4340-85A3-A5531E510DB2}">
      <thm15:themeFamily xmlns:thm15="http://schemas.microsoft.com/office/thememl/2012/main" name="Nokia_Pure_PPT_CORP_V2.2.potx [Read-Only]" id="{B37CEA56-2CDA-4317-BD92-A2B182ED6BC5}" vid="{A44FEBEA-3A15-40C9-9E49-81C576357319}"/>
    </a:ext>
  </a:extLst>
</a:theme>
</file>

<file path=ppt/theme/theme9.xml><?xml version="1.0" encoding="utf-8"?>
<a:theme xmlns:a="http://schemas.openxmlformats.org/drawingml/2006/main" name="CORP_PPT_Temp_Pure_V31">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fontAlgn="auto">
          <a:spcBef>
            <a:spcPts val="0"/>
          </a:spcBef>
          <a:spcAft>
            <a:spcPts val="0"/>
          </a:spcAft>
          <a:defRPr sz="1200" dirty="0" err="1"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72000" tIns="72000" rIns="72000" bIns="72000" rtlCol="0">
        <a:spAutoFit/>
      </a:bodyPr>
      <a:lstStyle>
        <a:defPPr marR="0" algn="l" defTabSz="457200" rtl="0" eaLnBrk="1" fontAlgn="base" latinLnBrk="0" hangingPunct="1">
          <a:lnSpc>
            <a:spcPct val="100000"/>
          </a:lnSpc>
          <a:spcBef>
            <a:spcPts val="0"/>
          </a:spcBef>
          <a:spcAft>
            <a:spcPct val="0"/>
          </a:spcAft>
          <a:buClr>
            <a:srgbClr val="001135"/>
          </a:buClr>
          <a:buSzTx/>
          <a:tabLst/>
          <a:defRPr sz="1400" dirty="0" smtClean="0">
            <a:solidFill>
              <a:schemeClr val="tx2"/>
            </a:solidFill>
            <a:latin typeface="+mn-lt"/>
            <a:ea typeface="Nokia Pure Text" panose="020B0503020202020204" pitchFamily="34" charset="0"/>
            <a:cs typeface="Nokia Pure Headline Light"/>
          </a:defRPr>
        </a:defPPr>
      </a:lstStyle>
    </a:txDef>
  </a:objectDefaults>
  <a:extraClrSchemeLst/>
  <a:extLst>
    <a:ext uri="{05A4C25C-085E-4340-85A3-A5531E510DB2}">
      <thm15:themeFamily xmlns:thm15="http://schemas.microsoft.com/office/thememl/2012/main" name="Nokia_Pure_PPT_CORP_V3.1" id="{655C0B4C-DD58-4366-A06D-BF0A1B81A469}" vid="{6AA74208-B53C-4696-ADC1-7541119D5A9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34c87397-5fc1-491e-85e7-d6110dbe9cbd" ContentTypeId="0x01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PersistId xmlns="71c5aaf6-e6ce-465b-b873-5148d2a4c105" xsi:nil="true"/>
    <HideFromDelve xmlns="71c5aaf6-e6ce-465b-b873-5148d2a4c105">false</HideFromDelv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FC36E4AC23A0A74D9E55015B06E604FA" ma:contentTypeVersion="5" ma:contentTypeDescription="Create a new document." ma:contentTypeScope="" ma:versionID="36ae12aefbebe6ef9ec0332669292b37">
  <xsd:schema xmlns:xsd="http://www.w3.org/2001/XMLSchema" xmlns:xs="http://www.w3.org/2001/XMLSchema" xmlns:p="http://schemas.microsoft.com/office/2006/metadata/properties" xmlns:ns2="71c5aaf6-e6ce-465b-b873-5148d2a4c105" xmlns:ns3="5c72cceb-38ca-4892-a27f-90756348fe2e" targetNamespace="http://schemas.microsoft.com/office/2006/metadata/properties" ma:root="true" ma:fieldsID="3b722055d9c8e336a98eace00f5bc869" ns2:_="" ns3:_="">
    <xsd:import namespace="71c5aaf6-e6ce-465b-b873-5148d2a4c105"/>
    <xsd:import namespace="5c72cceb-38ca-4892-a27f-90756348fe2e"/>
    <xsd:element name="properties">
      <xsd:complexType>
        <xsd:sequence>
          <xsd:element name="documentManagement">
            <xsd:complexType>
              <xsd:all>
                <xsd:element ref="ns2:_dlc_DocId" minOccurs="0"/>
                <xsd:element ref="ns2:_dlc_DocIdUrl" minOccurs="0"/>
                <xsd:element ref="ns2:_dlc_DocIdPersistId" minOccurs="0"/>
                <xsd:element ref="ns2:HideFromDelve" minOccurs="0"/>
                <xsd:element ref="ns3:MediaServiceMetadata" minOccurs="0"/>
                <xsd:element ref="ns3:MediaServiceFastMetadata"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HideFromDelve" ma:index="11" nillable="true" ma:displayName="HideFromDelve" ma:default="0" ma:internalName="HideFromDelv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5c72cceb-38ca-4892-a27f-90756348fe2e"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file>

<file path=customXml/itemProps1.xml><?xml version="1.0" encoding="utf-8"?>
<ds:datastoreItem xmlns:ds="http://schemas.openxmlformats.org/officeDocument/2006/customXml" ds:itemID="{43887E67-C0AC-4D3A-9A25-9CD0D1D2F989}">
  <ds:schemaRefs>
    <ds:schemaRef ds:uri="Microsoft.SharePoint.Taxonomy.ContentTypeSync"/>
  </ds:schemaRefs>
</ds:datastoreItem>
</file>

<file path=customXml/itemProps2.xml><?xml version="1.0" encoding="utf-8"?>
<ds:datastoreItem xmlns:ds="http://schemas.openxmlformats.org/officeDocument/2006/customXml" ds:itemID="{37417FB9-94BD-4DA4-A98D-3A69D5646811}">
  <ds:schemaRefs>
    <ds:schemaRef ds:uri="http://schemas.microsoft.com/sharepoint/v3/contenttype/forms"/>
  </ds:schemaRefs>
</ds:datastoreItem>
</file>

<file path=customXml/itemProps3.xml><?xml version="1.0" encoding="utf-8"?>
<ds:datastoreItem xmlns:ds="http://schemas.openxmlformats.org/officeDocument/2006/customXml" ds:itemID="{09C1F8AA-B530-4B42-BEE6-B8EF68C19DBC}">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1bddf14-d865-47ec-b43b-f9a907c9ec20"/>
    <ds:schemaRef ds:uri="71c5aaf6-e6ce-465b-b873-5148d2a4c105"/>
    <ds:schemaRef ds:uri="http://purl.org/dc/terms/"/>
    <ds:schemaRef ds:uri="10e94095-fa28-44d4-bbc4-05f0972b6e03"/>
    <ds:schemaRef ds:uri="http://www.w3.org/XML/1998/namespace"/>
    <ds:schemaRef ds:uri="http://purl.org/dc/dcmitype/"/>
  </ds:schemaRefs>
</ds:datastoreItem>
</file>

<file path=customXml/itemProps4.xml><?xml version="1.0" encoding="utf-8"?>
<ds:datastoreItem xmlns:ds="http://schemas.openxmlformats.org/officeDocument/2006/customXml" ds:itemID="{CC12A2B1-AE81-4091-A69A-0B9ABEAB5A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5c72cceb-38ca-4892-a27f-90756348fe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E3543C74-CCE4-42E8-A26D-C668BD662B3B}">
  <ds:schemaRefs>
    <ds:schemaRef ds:uri="http://schemas.microsoft.com/sharepoint/events"/>
  </ds:schemaRefs>
</ds:datastoreItem>
</file>

<file path=docMetadata/LabelInfo.xml><?xml version="1.0" encoding="utf-8"?>
<clbl:labelList xmlns:clbl="http://schemas.microsoft.com/office/2020/mipLabelMetadata">
  <clbl:label id="{5d471751-9675-428d-917b-70f44f9630b0}" enabled="0" method="" siteId="{5d471751-9675-428d-917b-70f44f9630b0}" removed="1"/>
</clbl:labelList>
</file>

<file path=docProps/app.xml><?xml version="1.0" encoding="utf-8"?>
<Properties xmlns="http://schemas.openxmlformats.org/officeDocument/2006/extended-properties" xmlns:vt="http://schemas.openxmlformats.org/officeDocument/2006/docPropsVTypes">
  <Template/>
  <TotalTime>0</TotalTime>
  <Words>1299</Words>
  <Application>Microsoft Office PowerPoint</Application>
  <PresentationFormat>On-screen Show (16:9)</PresentationFormat>
  <Paragraphs>204</Paragraphs>
  <Slides>23</Slides>
  <Notes>8</Notes>
  <HiddenSlides>0</HiddenSlides>
  <MMClips>0</MMClips>
  <ScaleCrop>false</ScaleCrop>
  <HeadingPairs>
    <vt:vector size="8" baseType="variant">
      <vt:variant>
        <vt:lpstr>Fonts Used</vt:lpstr>
      </vt:variant>
      <vt:variant>
        <vt:i4>9</vt:i4>
      </vt:variant>
      <vt:variant>
        <vt:lpstr>Theme</vt:lpstr>
      </vt:variant>
      <vt:variant>
        <vt:i4>17</vt:i4>
      </vt:variant>
      <vt:variant>
        <vt:lpstr>Embedded OLE Servers</vt:lpstr>
      </vt:variant>
      <vt:variant>
        <vt:i4>1</vt:i4>
      </vt:variant>
      <vt:variant>
        <vt:lpstr>Slide Titles</vt:lpstr>
      </vt:variant>
      <vt:variant>
        <vt:i4>23</vt:i4>
      </vt:variant>
    </vt:vector>
  </HeadingPairs>
  <TitlesOfParts>
    <vt:vector size="50" baseType="lpstr">
      <vt:lpstr>Arial</vt:lpstr>
      <vt:lpstr>Calibri</vt:lpstr>
      <vt:lpstr>Courier New</vt:lpstr>
      <vt:lpstr>Lucida Grande</vt:lpstr>
      <vt:lpstr>Nokia Pure Headline</vt:lpstr>
      <vt:lpstr>Nokia Pure Headline Light</vt:lpstr>
      <vt:lpstr>Nokia Pure Headline Ultra Light</vt:lpstr>
      <vt:lpstr>Nokia Pure Text</vt:lpstr>
      <vt:lpstr>Nokia Pure Text Light</vt:lpstr>
      <vt:lpstr>Nokia White Master with headline</vt:lpstr>
      <vt:lpstr>2 Nokia White Master plain</vt:lpstr>
      <vt:lpstr>3 Nokia Blue Master plain</vt:lpstr>
      <vt:lpstr>4 Nokia Blue Master end slide</vt:lpstr>
      <vt:lpstr>5 Nokia White Master end slide</vt:lpstr>
      <vt:lpstr>6 Nokia Divider Master plain</vt:lpstr>
      <vt:lpstr>1_6 Nokia Divider Master plain</vt:lpstr>
      <vt:lpstr>1_Nokia White Master with headline</vt:lpstr>
      <vt:lpstr>CORP_PPT_Temp_Pure_V31</vt:lpstr>
      <vt:lpstr>3_Nokia White Master with headline</vt:lpstr>
      <vt:lpstr>Nokia Master Blue Background</vt:lpstr>
      <vt:lpstr>Nokia PowerPoint Template Nokia Pure v13</vt:lpstr>
      <vt:lpstr>1_CORP_PPT_Temp_Pure_V31</vt:lpstr>
      <vt:lpstr>2_Nokia White Master with headline</vt:lpstr>
      <vt:lpstr>4_Nokia White Master with headline</vt:lpstr>
      <vt:lpstr>5_Nokia White Master with headline</vt:lpstr>
      <vt:lpstr>1_Nokia PowerPoint Template Nokia Pure v13</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2016-03-31T07:21:14Z</dcterms:created>
  <dcterms:modified xsi:type="dcterms:W3CDTF">2023-08-08T14:35:58Z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bjectLinks">
    <vt:lpwstr>{AEFEBA42-51A9-41B8-B427-AB7D7E5B37BA}</vt:lpwstr>
  </property>
  <property fmtid="{D5CDD505-2E9C-101B-9397-08002B2CF9AE}" pid="3" name="ContentTypeId">
    <vt:lpwstr>0x010100FC36E4AC23A0A74D9E55015B06E604FA</vt:lpwstr>
  </property>
  <property fmtid="{D5CDD505-2E9C-101B-9397-08002B2CF9AE}" pid="4" name="ArticulateGUID">
    <vt:lpwstr>686FE7B4-522C-4267-8A4C-A33CBB12EF91</vt:lpwstr>
  </property>
  <property fmtid="{D5CDD505-2E9C-101B-9397-08002B2CF9AE}" pid="5" name="ArticulatePath">
    <vt:lpwstr>https://workspaces-emea.int.nokia.com/sites/IntegrationCFOTrainingDocumentation/CFO%20virtual%20training%20documentation/Nokia_training_template</vt:lpwstr>
  </property>
</Properties>
</file>