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A1276F-07CD-4AD5-9D49-F4AA6B1044E7}" type="datetimeFigureOut">
              <a:rPr lang="ru-KZ" smtClean="0"/>
              <a:t>25.04.2024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A2B627-7D55-4ECE-82A0-13B561A8CBD6}" type="slidenum">
              <a:rPr lang="ru-KZ" smtClean="0"/>
              <a:t>‹#›</a:t>
            </a:fld>
            <a:endParaRPr lang="ru-K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13892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276F-07CD-4AD5-9D49-F4AA6B1044E7}" type="datetimeFigureOut">
              <a:rPr lang="ru-KZ" smtClean="0"/>
              <a:t>25.04.2024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B627-7D55-4ECE-82A0-13B561A8CBD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5064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276F-07CD-4AD5-9D49-F4AA6B1044E7}" type="datetimeFigureOut">
              <a:rPr lang="ru-KZ" smtClean="0"/>
              <a:t>25.04.2024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B627-7D55-4ECE-82A0-13B561A8CBD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3642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276F-07CD-4AD5-9D49-F4AA6B1044E7}" type="datetimeFigureOut">
              <a:rPr lang="ru-KZ" smtClean="0"/>
              <a:t>25.04.2024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B627-7D55-4ECE-82A0-13B561A8CBD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502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A1276F-07CD-4AD5-9D49-F4AA6B1044E7}" type="datetimeFigureOut">
              <a:rPr lang="ru-KZ" smtClean="0"/>
              <a:t>25.04.2024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A2B627-7D55-4ECE-82A0-13B561A8CBD6}" type="slidenum">
              <a:rPr lang="ru-KZ" smtClean="0"/>
              <a:t>‹#›</a:t>
            </a:fld>
            <a:endParaRPr lang="ru-K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6821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276F-07CD-4AD5-9D49-F4AA6B1044E7}" type="datetimeFigureOut">
              <a:rPr lang="ru-KZ" smtClean="0"/>
              <a:t>25.04.2024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B627-7D55-4ECE-82A0-13B561A8CBD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6704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276F-07CD-4AD5-9D49-F4AA6B1044E7}" type="datetimeFigureOut">
              <a:rPr lang="ru-KZ" smtClean="0"/>
              <a:t>25.04.2024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B627-7D55-4ECE-82A0-13B561A8CBD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3930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276F-07CD-4AD5-9D49-F4AA6B1044E7}" type="datetimeFigureOut">
              <a:rPr lang="ru-KZ" smtClean="0"/>
              <a:t>25.04.2024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B627-7D55-4ECE-82A0-13B561A8CBD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2179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276F-07CD-4AD5-9D49-F4AA6B1044E7}" type="datetimeFigureOut">
              <a:rPr lang="ru-KZ" smtClean="0"/>
              <a:t>25.04.2024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B627-7D55-4ECE-82A0-13B561A8CBD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3831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A1276F-07CD-4AD5-9D49-F4AA6B1044E7}" type="datetimeFigureOut">
              <a:rPr lang="ru-KZ" smtClean="0"/>
              <a:t>25.04.2024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A2B627-7D55-4ECE-82A0-13B561A8CBD6}" type="slidenum">
              <a:rPr lang="ru-KZ" smtClean="0"/>
              <a:t>‹#›</a:t>
            </a:fld>
            <a:endParaRPr lang="ru-K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504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A1276F-07CD-4AD5-9D49-F4AA6B1044E7}" type="datetimeFigureOut">
              <a:rPr lang="ru-KZ" smtClean="0"/>
              <a:t>25.04.2024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A2B627-7D55-4ECE-82A0-13B561A8CBD6}" type="slidenum">
              <a:rPr lang="ru-KZ" smtClean="0"/>
              <a:t>‹#›</a:t>
            </a:fld>
            <a:endParaRPr lang="ru-K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391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FA1276F-07CD-4AD5-9D49-F4AA6B1044E7}" type="datetimeFigureOut">
              <a:rPr lang="ru-KZ" smtClean="0"/>
              <a:t>25.04.2024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AA2B627-7D55-4ECE-82A0-13B561A8CBD6}" type="slidenum">
              <a:rPr lang="ru-KZ" smtClean="0"/>
              <a:t>‹#›</a:t>
            </a:fld>
            <a:endParaRPr lang="ru-K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836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oden library">
            <a:extLst>
              <a:ext uri="{FF2B5EF4-FFF2-40B4-BE49-F238E27FC236}">
                <a16:creationId xmlns:a16="http://schemas.microsoft.com/office/drawing/2014/main" id="{26C34AE8-990E-A416-FBEA-164EF6AFDE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4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KZ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9905F-067D-92DE-E258-741AD02E4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sz="6100" dirty="0">
                <a:solidFill>
                  <a:schemeClr val="bg2"/>
                </a:solidFill>
              </a:rPr>
              <a:t>Library Management System Overview</a:t>
            </a:r>
            <a:endParaRPr lang="ru-KZ" sz="6100" dirty="0">
              <a:solidFill>
                <a:schemeClr val="bg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920FF3-8607-0034-CE51-C708E7A7E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endParaRPr lang="ru-KZ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9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22D35-A64B-359C-1826-2F0C1FE6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400"/>
              <a:t>Introduction to Library Management System</a:t>
            </a:r>
            <a:br>
              <a:rPr lang="en-US" sz="3400"/>
            </a:br>
            <a:endParaRPr lang="ru-KZ" sz="3400"/>
          </a:p>
        </p:txBody>
      </p:sp>
      <p:pic>
        <p:nvPicPr>
          <p:cNvPr id="5" name="Picture 4" descr="Stack of multi-coloured books">
            <a:extLst>
              <a:ext uri="{FF2B5EF4-FFF2-40B4-BE49-F238E27FC236}">
                <a16:creationId xmlns:a16="http://schemas.microsoft.com/office/drawing/2014/main" id="{138BC390-5AD2-18D3-B06C-9D827B067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92" r="34477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1DF668-54A6-9C63-6233-1A032788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Key features: Managing librarian records, book inventories, book issues, and returns.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821817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99A81-F623-5B87-8720-C0857820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Logging Into the System</a:t>
            </a:r>
            <a:br>
              <a:rPr lang="en-US" b="1" i="0">
                <a:effectLst/>
                <a:highlight>
                  <a:srgbClr val="212121"/>
                </a:highlight>
                <a:latin typeface="Söhne"/>
              </a:rPr>
            </a:br>
            <a:endParaRPr lang="ru-KZ" dirty="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BBFAEBF4-F8F7-ED96-D4D6-458285B02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9" r="40392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09858A-9A44-4B10-0A7B-9FB80FA1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Required credentials: Username (admin) and Password (admin123).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Purpose of secure login and its importance in system management.</a:t>
            </a:r>
            <a:endParaRPr lang="en-US"/>
          </a:p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9226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DD422-1427-3EAE-B274-F48A594C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700"/>
              <a:t>Managing Librarian Records</a:t>
            </a:r>
            <a:br>
              <a:rPr lang="en-US" sz="3700"/>
            </a:br>
            <a:endParaRPr lang="ru-KZ" sz="3700"/>
          </a:p>
        </p:txBody>
      </p:sp>
      <p:pic>
        <p:nvPicPr>
          <p:cNvPr id="14" name="Picture 4" descr="Glasses on top of a book">
            <a:extLst>
              <a:ext uri="{FF2B5EF4-FFF2-40B4-BE49-F238E27FC236}">
                <a16:creationId xmlns:a16="http://schemas.microsoft.com/office/drawing/2014/main" id="{026E9238-0C43-2680-70E8-0B400E307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09" r="41541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9BFC88-4AA0-B0E9-678E-0C0BE358F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How to view librarian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Process for deleting a librarian and confirming the deletion.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04205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39C0E-BDC4-7EDD-98B0-6B98F218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Managing Books</a:t>
            </a:r>
            <a:br>
              <a:rPr lang="en-US" dirty="0"/>
            </a:br>
            <a:endParaRPr lang="ru-KZ" dirty="0"/>
          </a:p>
        </p:txBody>
      </p:sp>
      <p:pic>
        <p:nvPicPr>
          <p:cNvPr id="5" name="Picture 4" descr="Stack of multi-coloured books">
            <a:extLst>
              <a:ext uri="{FF2B5EF4-FFF2-40B4-BE49-F238E27FC236}">
                <a16:creationId xmlns:a16="http://schemas.microsoft.com/office/drawing/2014/main" id="{4A30EA84-0CED-199C-BB50-C98094FA5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92" r="34477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B3F3DD-9E9E-A19D-8AA9-7E3289D84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view books in the system.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Adding books and updating the inventory.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oks on a table">
            <a:extLst>
              <a:ext uri="{FF2B5EF4-FFF2-40B4-BE49-F238E27FC236}">
                <a16:creationId xmlns:a16="http://schemas.microsoft.com/office/drawing/2014/main" id="{F90117C0-4A44-B9F8-95BB-FBA38F1C47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CE4B8-5D6D-F657-ABA7-9D869A06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Issuing Books</a:t>
            </a:r>
            <a:br>
              <a:rPr lang="en-US" dirty="0"/>
            </a:b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2DFBAA-4DD6-818F-7BCD-6394E8ACA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Steps to issue a book to a student.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Viewing issued books and updating records.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54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21F3B-2D7B-CA0B-FD66-E4E3E262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Returning Books</a:t>
            </a:r>
            <a:br>
              <a:rPr lang="en-US" dirty="0"/>
            </a:br>
            <a:endParaRPr lang="ru-KZ" dirty="0"/>
          </a:p>
        </p:txBody>
      </p:sp>
      <p:pic>
        <p:nvPicPr>
          <p:cNvPr id="5" name="Picture 4" descr="Three neatly stacked books">
            <a:extLst>
              <a:ext uri="{FF2B5EF4-FFF2-40B4-BE49-F238E27FC236}">
                <a16:creationId xmlns:a16="http://schemas.microsoft.com/office/drawing/2014/main" id="{C5FD2768-184D-C812-A5C3-25B77AF5F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75" r="8856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0DBFE9-8577-CB18-CC94-AB5E28EC9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Procedure for returning books.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check and update book quantities and issued statuses.</a:t>
            </a:r>
            <a:endParaRPr lang="en-US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29067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6578659C-C6C7-B285-5460-C68F0AADC4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ECCDB-0FF2-546F-0E94-B05126C4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System Logout Procedure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2CB16F-ABAE-2148-A8AC-92EA09B2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Steps to securely log out of the system.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Importance of logging out for security purposes.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45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0E3C8-379D-6407-BB88-104DD56C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ru-KZ" dirty="0"/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3FBA551E-D797-CB7E-7400-825B6B7F8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46" r="39885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3DD33A-FE7E-2BF1-F794-E90D5B74A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Recap of the Library Management System functionalities.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Encouragement for effective use to enhance library operations</a:t>
            </a:r>
            <a:endParaRPr lang="en-US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559756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7</TotalTime>
  <Words>168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Franklin Gothic Book</vt:lpstr>
      <vt:lpstr>Söhne</vt:lpstr>
      <vt:lpstr>Уголки</vt:lpstr>
      <vt:lpstr>Library Management System Overview</vt:lpstr>
      <vt:lpstr>Introduction to Library Management System </vt:lpstr>
      <vt:lpstr>Logging Into the System </vt:lpstr>
      <vt:lpstr>Managing Librarian Records </vt:lpstr>
      <vt:lpstr>Managing Books </vt:lpstr>
      <vt:lpstr>Issuing Books </vt:lpstr>
      <vt:lpstr>Returning Books </vt:lpstr>
      <vt:lpstr>System Logout Procedure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 Overview</dc:title>
  <dc:creator>Муратхан Есболат</dc:creator>
  <cp:lastModifiedBy>Муратхан Есболат</cp:lastModifiedBy>
  <cp:revision>1</cp:revision>
  <dcterms:created xsi:type="dcterms:W3CDTF">2024-04-25T13:15:53Z</dcterms:created>
  <dcterms:modified xsi:type="dcterms:W3CDTF">2024-04-25T13:23:29Z</dcterms:modified>
</cp:coreProperties>
</file>