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BF019-E228-4446-8B3C-A5CECF23741C}" v="372" dt="2022-07-26T13:37:54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0264" y="1553684"/>
            <a:ext cx="9144000" cy="2387600"/>
          </a:xfrm>
        </p:spPr>
        <p:txBody>
          <a:bodyPr/>
          <a:lstStyle/>
          <a:p>
            <a:r>
              <a:rPr lang="ru-RU" b="1" dirty="0"/>
              <a:t>Классификация обращений граждан</a:t>
            </a:r>
            <a:endParaRPr lang="ru-RU" dirty="0">
              <a:cs typeface="Calibri Light" panose="020F0302020204030204"/>
            </a:endParaRPr>
          </a:p>
          <a:p>
            <a:endParaRPr lang="ru-RU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0226" y="509728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cs typeface="Calibri"/>
              </a:rPr>
              <a:t>Разработчик: Блинов Д.А.</a:t>
            </a:r>
          </a:p>
          <a:p>
            <a:r>
              <a:rPr lang="ru-RU" sz="3600" dirty="0">
                <a:cs typeface="Calibri"/>
              </a:rPr>
              <a:t>г. Курск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7132" y="144703"/>
            <a:ext cx="9144000" cy="1970657"/>
          </a:xfrm>
        </p:spPr>
        <p:txBody>
          <a:bodyPr/>
          <a:lstStyle/>
          <a:p>
            <a:r>
              <a:rPr lang="ru-RU" b="1" dirty="0" err="1"/>
              <a:t>Pipeline</a:t>
            </a:r>
            <a:endParaRPr lang="ru-RU" dirty="0" err="1">
              <a:cs typeface="Calibri Light" panose="020F0302020204030204"/>
            </a:endParaRPr>
          </a:p>
          <a:p>
            <a:endParaRPr lang="ru-RU" dirty="0">
              <a:cs typeface="Calibri Light" panose="020F0302020204030204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603585"/>
            <a:ext cx="9244641" cy="464625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buChar char="•"/>
            </a:pPr>
            <a:r>
              <a:rPr lang="ru-RU" dirty="0">
                <a:cs typeface="Calibri"/>
              </a:rPr>
              <a:t>Анализ </a:t>
            </a:r>
            <a:r>
              <a:rPr lang="ru-RU" dirty="0" err="1">
                <a:cs typeface="Calibri"/>
              </a:rPr>
              <a:t>датасета</a:t>
            </a:r>
            <a:endParaRPr lang="ru-RU" dirty="0">
              <a:cs typeface="Calibri"/>
            </a:endParaRPr>
          </a:p>
          <a:p>
            <a:pPr marL="571500" indent="-571500" algn="l">
              <a:buChar char="•"/>
            </a:pPr>
            <a:r>
              <a:rPr lang="ru-RU" dirty="0">
                <a:cs typeface="Calibri"/>
              </a:rPr>
              <a:t>Предварительная обработка текста(удаление пунктуации, пробелов)</a:t>
            </a:r>
          </a:p>
          <a:p>
            <a:pPr marL="571500" indent="-571500" algn="l">
              <a:buChar char="•"/>
            </a:pPr>
            <a:r>
              <a:rPr lang="ru-RU" dirty="0" err="1">
                <a:cs typeface="Calibri"/>
              </a:rPr>
              <a:t>Стемминг</a:t>
            </a:r>
            <a:endParaRPr lang="ru-RU" dirty="0">
              <a:cs typeface="Calibri"/>
            </a:endParaRPr>
          </a:p>
          <a:p>
            <a:pPr marL="571500" indent="-571500" algn="l">
              <a:buChar char="•"/>
            </a:pPr>
            <a:r>
              <a:rPr lang="ru-RU" dirty="0" err="1">
                <a:cs typeface="Calibri"/>
              </a:rPr>
              <a:t>Лематизация</a:t>
            </a:r>
            <a:endParaRPr lang="ru-RU" dirty="0">
              <a:cs typeface="Calibri"/>
            </a:endParaRPr>
          </a:p>
          <a:p>
            <a:pPr marL="571500" indent="-571500" algn="l">
              <a:buChar char="•"/>
            </a:pPr>
            <a:r>
              <a:rPr lang="ru-RU" dirty="0" err="1">
                <a:cs typeface="Calibri"/>
              </a:rPr>
              <a:t>Токенизация</a:t>
            </a:r>
            <a:endParaRPr lang="ru-RU" dirty="0">
              <a:cs typeface="Calibri"/>
            </a:endParaRPr>
          </a:p>
          <a:p>
            <a:pPr marL="571500" indent="-571500" algn="l">
              <a:buChar char="•"/>
            </a:pPr>
            <a:r>
              <a:rPr lang="ru-RU" dirty="0">
                <a:cs typeface="Calibri"/>
              </a:rPr>
              <a:t>Использование разных подходов для классификации текстов</a:t>
            </a:r>
          </a:p>
        </p:txBody>
      </p:sp>
    </p:spTree>
    <p:extLst>
      <p:ext uri="{BB962C8B-B14F-4D97-AF65-F5344CB8AC3E}">
        <p14:creationId xmlns:p14="http://schemas.microsoft.com/office/powerpoint/2010/main" val="316996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6982" y="144703"/>
            <a:ext cx="10064150" cy="1970657"/>
          </a:xfrm>
        </p:spPr>
        <p:txBody>
          <a:bodyPr>
            <a:normAutofit/>
          </a:bodyPr>
          <a:lstStyle/>
          <a:p>
            <a:r>
              <a:rPr lang="ru-RU" sz="3800" b="1" dirty="0"/>
              <a:t>Облако слов для понимания направленности текстов</a:t>
            </a:r>
            <a:endParaRPr lang="ru-RU" sz="3800" dirty="0"/>
          </a:p>
          <a:p>
            <a:endParaRPr lang="ru-RU" sz="3800" dirty="0">
              <a:cs typeface="Calibri Light" panose="020F0302020204030204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04F0473-CF6C-BD9B-85CA-32A2C627C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77" y="1720496"/>
            <a:ext cx="7286445" cy="502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0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8831" y="1122363"/>
            <a:ext cx="11199961" cy="4227901"/>
          </a:xfrm>
        </p:spPr>
        <p:txBody>
          <a:bodyPr>
            <a:normAutofit/>
          </a:bodyPr>
          <a:lstStyle/>
          <a:p>
            <a:r>
              <a:rPr lang="ru-RU" b="1" dirty="0"/>
              <a:t>Итог: Использование </a:t>
            </a:r>
            <a:r>
              <a:rPr lang="ru-RU" dirty="0"/>
              <a:t>Логистической регрессии (</a:t>
            </a:r>
            <a:r>
              <a:rPr lang="ru-RU" dirty="0" err="1"/>
              <a:t>Logistic</a:t>
            </a:r>
            <a:r>
              <a:rPr lang="ru-RU" dirty="0"/>
              <a:t> </a:t>
            </a:r>
            <a:r>
              <a:rPr lang="ru-RU" dirty="0" err="1"/>
              <a:t>Regression</a:t>
            </a:r>
            <a:r>
              <a:rPr lang="ru-RU" dirty="0"/>
              <a:t>)</a:t>
            </a:r>
            <a:br>
              <a:rPr lang="ru-RU" dirty="0">
                <a:cs typeface="Calibri Light"/>
              </a:rPr>
            </a:br>
            <a:r>
              <a:rPr lang="ru-RU" dirty="0" err="1">
                <a:cs typeface="Calibri Light"/>
              </a:rPr>
              <a:t>Score</a:t>
            </a:r>
            <a:r>
              <a:rPr lang="ru-RU" dirty="0">
                <a:cs typeface="Calibri Light"/>
              </a:rPr>
              <a:t>: 0,77</a:t>
            </a:r>
          </a:p>
          <a:p>
            <a:endParaRPr lang="ru-RU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6562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Классификация обращений граждан</a:t>
            </a:r>
            <a:endParaRPr lang="ru-RU" dirty="0">
              <a:cs typeface="Calibri Light" panose="020F0302020204030204"/>
            </a:endParaRPr>
          </a:p>
          <a:p>
            <a:endParaRPr lang="ru-RU" dirty="0">
              <a:cs typeface="Calibri Light" panose="020F0302020204030204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cs typeface="Calibri"/>
              </a:rPr>
              <a:t>г. Курск</a:t>
            </a:r>
          </a:p>
        </p:txBody>
      </p:sp>
    </p:spTree>
    <p:extLst>
      <p:ext uri="{BB962C8B-B14F-4D97-AF65-F5344CB8AC3E}">
        <p14:creationId xmlns:p14="http://schemas.microsoft.com/office/powerpoint/2010/main" val="26463814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Классификация обращений граждан </vt:lpstr>
      <vt:lpstr>Pipeline </vt:lpstr>
      <vt:lpstr>Облако слов для понимания направленности текстов </vt:lpstr>
      <vt:lpstr>Итог: Использование Логистической регрессии (Logistic Regression) Score: 0,77 </vt:lpstr>
      <vt:lpstr>Классификация обращений граждан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62</cp:revision>
  <dcterms:created xsi:type="dcterms:W3CDTF">2022-07-26T13:24:46Z</dcterms:created>
  <dcterms:modified xsi:type="dcterms:W3CDTF">2022-07-26T13:38:51Z</dcterms:modified>
</cp:coreProperties>
</file>