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Roboto Slab" charset="0"/>
      <p:regular r:id="rId20"/>
      <p:bold r:id="rId21"/>
    </p:embeddedFont>
    <p:embeddedFont>
      <p:font typeface="Robo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ec77e8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ec77e8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ec77e86c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ec77e86c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ec77e86c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ec77e86c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f8369832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6f8369832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e90cba5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e90cba5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e90cba50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e90cba50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e90cbb88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e90cbb88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e90cbb88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e90cbb88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e90cbb88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e90cbb88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e90cbb88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e90cbb88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94832bda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94832bda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f836983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f836983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74300"/>
            <a:ext cx="57834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at Blinqlabs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subTitle" idx="1"/>
          </p:nvPr>
        </p:nvSpPr>
        <p:spPr>
          <a:xfrm>
            <a:off x="1008525" y="3272125"/>
            <a:ext cx="65220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Swati S Mathpati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Soumyashree DS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1475"/>
            <a:ext cx="8368200" cy="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27/10/20</a:t>
            </a:r>
            <a:endParaRPr lang="en-GB"/>
          </a:p>
        </p:txBody>
      </p:sp>
      <p:sp>
        <p:nvSpPr>
          <p:cNvPr id="117" name="Google Shape;117;p22"/>
          <p:cNvSpPr txBox="1"/>
          <p:nvPr>
            <p:ph type="body" idx="1"/>
          </p:nvPr>
        </p:nvSpPr>
        <p:spPr>
          <a:xfrm>
            <a:off x="182500" y="423100"/>
            <a:ext cx="8835300" cy="4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code management system : is used to track modifications to a source code repository. SCM tracks a running history of changes to a code base and helps resolve conflicts when merging updates from multiple contributors. Eg., Gitup, gitlab etc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 : It is designed for coordinating work among programmers, but it can be used to track changes in any set of files.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repository will be saved in the server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git in the system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</a:rPr>
              <a:t>1. Enter git --version at the command line to check if you </a:t>
            </a:r>
            <a:endParaRPr sz="12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</a:rPr>
              <a:t>    already have Git Installed.</a:t>
            </a:r>
            <a:endParaRPr sz="12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</a:rPr>
              <a:t>2.Configuring the git username and email using the command</a:t>
            </a:r>
            <a:endParaRPr sz="12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</a:rPr>
              <a:t>    $ git config --global user.name “name” $ git config --global </a:t>
            </a:r>
            <a:endParaRPr sz="12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</a:rPr>
              <a:t>    user.email”mail”</a:t>
            </a:r>
            <a:endParaRPr sz="12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06375" y="2311625"/>
            <a:ext cx="3949726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112375"/>
            <a:ext cx="83682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28/10/20</a:t>
            </a:r>
            <a:endParaRPr lang="en-GB"/>
          </a:p>
        </p:txBody>
      </p:sp>
      <p:sp>
        <p:nvSpPr>
          <p:cNvPr id="124" name="Google Shape;124;p23"/>
          <p:cNvSpPr txBox="1"/>
          <p:nvPr>
            <p:ph type="body" idx="1"/>
          </p:nvPr>
        </p:nvSpPr>
        <p:spPr>
          <a:xfrm>
            <a:off x="734775" y="734775"/>
            <a:ext cx="7105800" cy="42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common 4-tier architecture in software development are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Pre-production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Production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12872" y="1753000"/>
            <a:ext cx="4795849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90250" y="319850"/>
            <a:ext cx="8145600" cy="44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Each repository has one master/ Truck file which consist of main file and following to that are branch. The code which is initially written is placed in master file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 </a:t>
            </a:r>
            <a:endParaRPr sz="21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FF00"/>
                </a:solidFill>
              </a:rPr>
              <a:t>Master file</a:t>
            </a:r>
            <a:endParaRPr sz="2100">
              <a:solidFill>
                <a:srgbClr val="00FF00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9900"/>
                </a:solidFill>
              </a:rPr>
              <a:t>Branch</a:t>
            </a:r>
            <a:endParaRPr sz="2100">
              <a:solidFill>
                <a:srgbClr val="FF9900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155CC"/>
                </a:solidFill>
              </a:rPr>
              <a:t>Branch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Types of branch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1.</a:t>
            </a:r>
            <a:r>
              <a:rPr lang="en-GB" sz="1900"/>
              <a:t>Release branch : Helps to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 Isolate the development of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 Upcoming version and Current version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2.Feature branch : It is a copy of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  the main codebase where developers can work on new feature</a:t>
            </a:r>
            <a:endParaRPr sz="21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92550" y="1486800"/>
            <a:ext cx="4443300" cy="2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01625"/>
            <a:ext cx="8368200" cy="1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30/10/20</a:t>
            </a:r>
            <a:endParaRPr lang="en-GB"/>
          </a:p>
        </p:txBody>
      </p:sp>
      <p:sp>
        <p:nvSpPr>
          <p:cNvPr id="137" name="Google Shape;137;p25"/>
          <p:cNvSpPr txBox="1"/>
          <p:nvPr>
            <p:ph type="body" idx="1"/>
          </p:nvPr>
        </p:nvSpPr>
        <p:spPr>
          <a:xfrm>
            <a:off x="387900" y="888250"/>
            <a:ext cx="83682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GitHub: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-Repository : Fiberfusion.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-Main (Master)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-Pull requests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-Actions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-Project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-Security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-Insights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78650" y="281000"/>
            <a:ext cx="1965575" cy="7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28700" y="1091725"/>
            <a:ext cx="4345201" cy="27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121025"/>
            <a:ext cx="83682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20/10/2020</a:t>
            </a:r>
            <a:endParaRPr sz="2200"/>
          </a:p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387900" y="518825"/>
            <a:ext cx="8567700" cy="4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stack development:</a:t>
            </a:r>
            <a:endParaRPr lang="en-GB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Full stack development is made up 3 layers: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 user facing side or front end that handles the presentation portion of  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page or the website. Eg: HTML, CSS AND JS etc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 business logic page or the back end handles information validations. Eg:Java, Python etc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Database keeps track of the information exchanged.Eg:MySQL, MongoDB, Oracle etc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Java: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has 3 Components namely: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JDK(Java Development Kit)- is a key component for building java application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JRE(Java Runtime Environment)-provides environment to run the existing java programs.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JVM(Java Virtual Machine)-environment in which java bytecode can be executed.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body" idx="1"/>
          </p:nvPr>
        </p:nvSpPr>
        <p:spPr>
          <a:xfrm>
            <a:off x="319500" y="69150"/>
            <a:ext cx="8601600" cy="49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 (Integrated development environment) - It contains a code editor, a compiler or interpreter, and a debugger, accessed through a single graphical user interface(GUI). Eg : Eclipse, Spring Tool Suite, pycharm etc.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Ports - In computer networking, a port is a communication endpoint. At the software level, a port is a logical construct that identifies a specific process or  a type of network service.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Firewalls - A computer firewall is a software program that prevents unauthorized access to or from a private network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rPr>
              <a:t>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DevOps - It combines Developer and manual work together, hence there is no segregations and it is automated.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AWS- AWS offers reliable, scalable and inexpensive cloud computing services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 panose="020B0704020202020204"/>
              <a:ea typeface="Arial" panose="020B0704020202020204"/>
              <a:cs typeface="Arial" panose="020B0704020202020204"/>
              <a:sym typeface="Arial" panose="020B07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175050"/>
            <a:ext cx="83682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21/10/2020</a:t>
            </a:r>
            <a:endParaRPr sz="2400"/>
          </a:p>
        </p:txBody>
      </p:sp>
      <p:sp>
        <p:nvSpPr>
          <p:cNvPr id="81" name="Google Shape;81;p16"/>
          <p:cNvSpPr txBox="1"/>
          <p:nvPr>
            <p:ph type="body" idx="1"/>
          </p:nvPr>
        </p:nvSpPr>
        <p:spPr>
          <a:xfrm>
            <a:off x="282750" y="632850"/>
            <a:ext cx="8725200" cy="4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Installation of JAVA JDk 11 and Eclipse.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Configuration of Eclipse ,i.e, to set it’s memory size and to configure with Java.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Configuration of Spring Tool Suite (STS) with Java.</a:t>
            </a:r>
            <a:endParaRPr lang="en-GB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Eclipse:</a:t>
            </a:r>
            <a:endParaRPr lang="en-GB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an IDE having both Spring and Struts, these are java framework. Basically Spring is used to provides a ready-to-use environment to implement, run, deploy, and debug the application. A perspective is a view that contains a series of content editors and visual container. Default perspective is called Java.</a:t>
            </a:r>
            <a:r>
              <a:rPr lang="en-GB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Tool Suite:</a:t>
            </a:r>
            <a:endParaRPr lang="en-GB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STS is an IDE to develop Spring applications. It is an Eclipse-based development environment. 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Framework: It is an open source Java platform that promotes good software coding practices and speed up development.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9500" y="255825"/>
            <a:ext cx="8621100" cy="48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RAM(Random Access Memory)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 super fast and temporary data memory data storage space that a computer needs to access right now or in the next few moments. RAM is a volatile memory, which means it doesn't not store data or instructions permanently.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Server: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 piece of computer hardware or software that provides functionality for other programs and devices called clients.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different types of servers :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Web Servers: It mainly deals with sending HTML for displaying the web brower 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Application Server: It provides access to business logic for use by client application programs meaning it exposes business logic to  the clients, which generates dynamic content.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Proxy Server: It acts as a gateway between user and the internet. It is an intermediary server separating end users from the website they browse.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1700" y="133300"/>
            <a:ext cx="7617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22/10/2020</a:t>
            </a:r>
            <a:endParaRPr sz="2200"/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101700" y="363550"/>
            <a:ext cx="8940600" cy="47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Server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Application server enables a server to generate a dynamic, customized response to a client request. It is a Java Virtual Machine(JVM) that runs user applications. It collaborates with the web server to return a dynamic, customized response to a client request.A virtual machine(VM) is a software computer used as emulation of an actual physical computer. Eg. Apache Tomcat, Weblogic, Glassfish etc.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Tomcat: Apache is an American Ancient Tiger. Apache Tomcat is a software component that allows web developers to build and maintain dynamic websites and applications based on the Java software platform. It was developed by Apache Software foundation.Tomcat is a FOS also called freeware ,i.e, free softwares.</a:t>
            </a:r>
            <a:endParaRPr lang="en-GB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Download and install tar.gz file from binary distribution  of Tomcat 9. Versions with alpha or beta are still under process of development.They might have debugs.</a:t>
            </a:r>
            <a:endParaRPr lang="en-GB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Installation of 7 Zip for windows to unzip tar.gz files.</a:t>
            </a:r>
            <a:endParaRPr lang="en-GB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21025" y="95100"/>
            <a:ext cx="88347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23/08/2020</a:t>
            </a:r>
            <a:endParaRPr lang="en-GB"/>
          </a:p>
        </p:txBody>
      </p:sp>
      <p:sp>
        <p:nvSpPr>
          <p:cNvPr id="98" name="Google Shape;98;p19"/>
          <p:cNvSpPr txBox="1"/>
          <p:nvPr>
            <p:ph type="body" idx="1"/>
          </p:nvPr>
        </p:nvSpPr>
        <p:spPr>
          <a:xfrm>
            <a:off x="121025" y="215425"/>
            <a:ext cx="8912400" cy="4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Zip file - All the file that are compressed and packaged into one file.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Tar file - It is a software utility for collecting many files into one archive file. Tar.gz file format is a combination TAR packaging followed by GNU zip(gzip) compression.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Linux is a family of open-source Unix like operating system. Fedora, Ubuntu, IOS etc is built on Linux.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commands	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pwd - present working directory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wget - Web get	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yum - Package installer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 - application installer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 -1(file name) - to delete directory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netstat- Network Statistics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netstat -ntp / netstat -ntlp - To check specific port no. for windows and linux respt.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Netstat  | findstat : / netstat -ntlp | grep :81 - to check if port is available.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98825" y="544600"/>
            <a:ext cx="8808600" cy="45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Ports - </a:t>
            </a:r>
            <a:r>
              <a:rPr lang="en-GB" sz="1800"/>
              <a:t>In computer networking, a port is a communication endpoint. At the software level, a port is a logical construct that identifies a specific process or  a type of network service.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Port numbers are divided into 3 ranges: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Well-known ports : (Also called System ports) Ranges from 0 to 1024.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Registered ports : Ranges from 1024 to 49151.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Dynamic or private port : Ranges from 49152 to 65535.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Basic ports and their functionalities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Ports	Functions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		File transfer protocol (FTP) Data transfer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23		TELNET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25		Simple mail transfer protocol(SMTP)E-mail routing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53		Domain name system(DNS)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80		HTTP used in WWW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143		Internet message access protocol(IMAP)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443		HTTPS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52800" y="229275"/>
            <a:ext cx="8368200" cy="3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26/10/20</a:t>
            </a:r>
            <a:endParaRPr lang="en-GB"/>
          </a:p>
        </p:txBody>
      </p:sp>
      <p:sp>
        <p:nvSpPr>
          <p:cNvPr id="109" name="Google Shape;109;p21"/>
          <p:cNvSpPr txBox="1"/>
          <p:nvPr>
            <p:ph type="body" idx="1"/>
          </p:nvPr>
        </p:nvSpPr>
        <p:spPr>
          <a:xfrm>
            <a:off x="188700" y="561675"/>
            <a:ext cx="8789100" cy="4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-Installation of web page into the Apache.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(we can install n-number of applications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inside Tomcat9 i.e web application.)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-Internet working and it’s connectivity.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-ISP ( Internet Service Provider)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-DNS (Domain Name Server)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-Sub domain: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In DNS hierarchy, a subdomain is a domain  </a:t>
            </a:r>
            <a:r>
              <a:rPr lang="en-GB">
                <a:highlight>
                  <a:srgbClr val="FF0000"/>
                </a:highlight>
              </a:rPr>
              <a:t>p</a:t>
            </a:r>
            <a:endParaRPr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that is a part of another(main) domain.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Mentioned as: subdomain.domain.com.</a:t>
            </a:r>
            <a:endParaRPr lang="en-GB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1"/>
          <a:srcRect t="-4460" b="4460"/>
          <a:stretch>
            <a:fillRect/>
          </a:stretch>
        </p:blipFill>
        <p:spPr>
          <a:xfrm>
            <a:off x="4769600" y="790350"/>
            <a:ext cx="4208200" cy="20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2"/>
          <a:srcRect l="9059" t="-21820" r="-9060" b="21819"/>
          <a:stretch>
            <a:fillRect/>
          </a:stretch>
        </p:blipFill>
        <p:spPr>
          <a:xfrm>
            <a:off x="5003338" y="2837375"/>
            <a:ext cx="3844625" cy="18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6980</Words>
  <Application>WPS Presentation</Application>
  <PresentationFormat/>
  <Paragraphs>170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Roboto Slab</vt:lpstr>
      <vt:lpstr>Thonburi</vt:lpstr>
      <vt:lpstr>Roboto</vt:lpstr>
      <vt:lpstr>微软雅黑</vt:lpstr>
      <vt:lpstr>汉仪旗黑</vt:lpstr>
      <vt:lpstr>Arial Unicode MS</vt:lpstr>
      <vt:lpstr>Wingdings</vt:lpstr>
      <vt:lpstr>宋体-简</vt:lpstr>
      <vt:lpstr>苹方-简</vt:lpstr>
      <vt:lpstr>Marina</vt:lpstr>
      <vt:lpstr>Internship at Blinqlabs</vt:lpstr>
      <vt:lpstr>20/10/2020</vt:lpstr>
      <vt:lpstr>PowerPoint 演示文稿</vt:lpstr>
      <vt:lpstr>21/10/2020</vt:lpstr>
      <vt:lpstr>PowerPoint 演示文稿</vt:lpstr>
      <vt:lpstr>22/10/2020</vt:lpstr>
      <vt:lpstr>23/08/2020</vt:lpstr>
      <vt:lpstr>443		HTTPS </vt:lpstr>
      <vt:lpstr>26/10/20</vt:lpstr>
      <vt:lpstr>27/10/20</vt:lpstr>
      <vt:lpstr>28/10/20</vt:lpstr>
      <vt:lpstr>  the main codebase where developers can work on new feature</vt:lpstr>
      <vt:lpstr>30/10/20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Blinqlabs</dc:title>
  <dc:creator/>
  <cp:lastModifiedBy>apple</cp:lastModifiedBy>
  <cp:revision>1</cp:revision>
  <dcterms:created xsi:type="dcterms:W3CDTF">2020-11-11T09:05:18Z</dcterms:created>
  <dcterms:modified xsi:type="dcterms:W3CDTF">2020-11-11T09:05:18Z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