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6" r:id="rId7"/>
    <p:sldId id="258" r:id="rId8"/>
    <p:sldId id="259" r:id="rId9"/>
    <p:sldId id="267" r:id="rId10"/>
    <p:sldId id="260" r:id="rId11"/>
    <p:sldId id="271" r:id="rId12"/>
    <p:sldId id="270" r:id="rId13"/>
    <p:sldId id="261" r:id="rId14"/>
    <p:sldId id="268" r:id="rId15"/>
    <p:sldId id="269" r:id="rId16"/>
    <p:sldId id="265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6D76F-B9BB-4C52-B6BB-5CC3A5EF141E}" v="348" dt="2020-05-17T20:01:50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367" autoAdjust="0"/>
  </p:normalViewPr>
  <p:slideViewPr>
    <p:cSldViewPr snapToGrid="0">
      <p:cViewPr varScale="1">
        <p:scale>
          <a:sx n="101" d="100"/>
          <a:sy n="101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7A28C-22CD-4E30-912C-3E61E4D62CEE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69996FF-CF88-408C-9AF5-C201C9540D24}">
      <dgm:prSet phldrT="[Texte]"/>
      <dgm:spPr/>
      <dgm:t>
        <a:bodyPr/>
        <a:lstStyle/>
        <a:p>
          <a:r>
            <a:rPr lang="fr-FR" dirty="0"/>
            <a:t>Quentin </a:t>
          </a:r>
        </a:p>
        <a:p>
          <a:r>
            <a:rPr lang="fr-FR" dirty="0"/>
            <a:t>Lead dev</a:t>
          </a:r>
        </a:p>
      </dgm:t>
    </dgm:pt>
    <dgm:pt modelId="{7E429193-49DD-4F8B-8B5E-C3DBC701929D}" type="parTrans" cxnId="{D48DB22D-01D4-443E-A4E6-83545486552D}">
      <dgm:prSet/>
      <dgm:spPr/>
      <dgm:t>
        <a:bodyPr/>
        <a:lstStyle/>
        <a:p>
          <a:endParaRPr lang="fr-FR"/>
        </a:p>
      </dgm:t>
    </dgm:pt>
    <dgm:pt modelId="{35500E51-F7A9-4066-BB2E-180C72F7FF91}" type="sibTrans" cxnId="{D48DB22D-01D4-443E-A4E6-83545486552D}">
      <dgm:prSet/>
      <dgm:spPr/>
      <dgm:t>
        <a:bodyPr/>
        <a:lstStyle/>
        <a:p>
          <a:endParaRPr lang="fr-FR"/>
        </a:p>
      </dgm:t>
    </dgm:pt>
    <dgm:pt modelId="{630B6DC4-F072-49E8-AB6A-9B6298C23F84}">
      <dgm:prSet phldrT="[Texte]"/>
      <dgm:spPr/>
      <dgm:t>
        <a:bodyPr/>
        <a:lstStyle/>
        <a:p>
          <a:r>
            <a:rPr lang="fr-FR" dirty="0"/>
            <a:t>Tristan</a:t>
          </a:r>
        </a:p>
        <a:p>
          <a:r>
            <a:rPr lang="fr-FR" dirty="0"/>
            <a:t>Développeur mobile</a:t>
          </a:r>
        </a:p>
      </dgm:t>
    </dgm:pt>
    <dgm:pt modelId="{9D021C9D-5E64-4CDE-8DB4-25A88B2196A1}" type="parTrans" cxnId="{D5CD3F49-4BFA-402E-8755-628A6E2A6953}">
      <dgm:prSet/>
      <dgm:spPr/>
      <dgm:t>
        <a:bodyPr/>
        <a:lstStyle/>
        <a:p>
          <a:endParaRPr lang="fr-FR"/>
        </a:p>
      </dgm:t>
    </dgm:pt>
    <dgm:pt modelId="{4C0564B7-D37A-47EE-A28C-ABDD4974723F}" type="sibTrans" cxnId="{D5CD3F49-4BFA-402E-8755-628A6E2A6953}">
      <dgm:prSet/>
      <dgm:spPr/>
      <dgm:t>
        <a:bodyPr/>
        <a:lstStyle/>
        <a:p>
          <a:endParaRPr lang="fr-FR"/>
        </a:p>
      </dgm:t>
    </dgm:pt>
    <dgm:pt modelId="{78B5D70F-E003-409F-A1D8-417EABAB00DB}">
      <dgm:prSet phldrT="[Texte]"/>
      <dgm:spPr/>
      <dgm:t>
        <a:bodyPr/>
        <a:lstStyle/>
        <a:p>
          <a:r>
            <a:rPr lang="fr-FR" dirty="0"/>
            <a:t>Jennifer </a:t>
          </a:r>
        </a:p>
        <a:p>
          <a:r>
            <a:rPr lang="fr-FR" dirty="0"/>
            <a:t>Développeuse web</a:t>
          </a:r>
        </a:p>
      </dgm:t>
    </dgm:pt>
    <dgm:pt modelId="{C66D3FF6-4265-448C-BF09-3ED4CF4F01C0}" type="sibTrans" cxnId="{9A8003E2-D966-4AF9-8B9F-13DD3CC19A1C}">
      <dgm:prSet/>
      <dgm:spPr/>
      <dgm:t>
        <a:bodyPr/>
        <a:lstStyle/>
        <a:p>
          <a:endParaRPr lang="fr-FR"/>
        </a:p>
      </dgm:t>
    </dgm:pt>
    <dgm:pt modelId="{99257C18-93D5-45EE-A3ED-E0CE34EEA369}" type="parTrans" cxnId="{9A8003E2-D966-4AF9-8B9F-13DD3CC19A1C}">
      <dgm:prSet/>
      <dgm:spPr/>
      <dgm:t>
        <a:bodyPr/>
        <a:lstStyle/>
        <a:p>
          <a:endParaRPr lang="fr-FR"/>
        </a:p>
      </dgm:t>
    </dgm:pt>
    <dgm:pt modelId="{8AF41B0E-21EC-4C54-894C-F7DB9D318371}" type="pres">
      <dgm:prSet presAssocID="{A1A7A28C-22CD-4E30-912C-3E61E4D62C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6FBED5-9D73-4453-9161-4600663BC71F}" type="pres">
      <dgm:prSet presAssocID="{C69996FF-CF88-408C-9AF5-C201C9540D24}" presName="hierRoot1" presStyleCnt="0"/>
      <dgm:spPr/>
    </dgm:pt>
    <dgm:pt modelId="{C4161EFA-4602-4C9F-9E4E-AC2C869830CC}" type="pres">
      <dgm:prSet presAssocID="{C69996FF-CF88-408C-9AF5-C201C9540D24}" presName="composite" presStyleCnt="0"/>
      <dgm:spPr/>
    </dgm:pt>
    <dgm:pt modelId="{6CD1F9DB-CE01-4F0E-B047-1A89381CAA3B}" type="pres">
      <dgm:prSet presAssocID="{C69996FF-CF88-408C-9AF5-C201C9540D24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D25DB313-5B98-49E1-B4E0-1723EF4D09D9}" type="pres">
      <dgm:prSet presAssocID="{C69996FF-CF88-408C-9AF5-C201C9540D24}" presName="text" presStyleLbl="revTx" presStyleIdx="0" presStyleCnt="3">
        <dgm:presLayoutVars>
          <dgm:chPref val="3"/>
        </dgm:presLayoutVars>
      </dgm:prSet>
      <dgm:spPr/>
    </dgm:pt>
    <dgm:pt modelId="{DA9A9126-91C1-4D40-B5EC-3111E948C3D8}" type="pres">
      <dgm:prSet presAssocID="{C69996FF-CF88-408C-9AF5-C201C9540D24}" presName="hierChild2" presStyleCnt="0"/>
      <dgm:spPr/>
    </dgm:pt>
    <dgm:pt modelId="{436C0252-07D2-4C0A-B93B-B7CC1BF826D2}" type="pres">
      <dgm:prSet presAssocID="{99257C18-93D5-45EE-A3ED-E0CE34EEA369}" presName="Name10" presStyleLbl="parChTrans1D2" presStyleIdx="0" presStyleCnt="2"/>
      <dgm:spPr/>
    </dgm:pt>
    <dgm:pt modelId="{93D4A1C5-5B13-4364-9A26-5F9DB0B08DB6}" type="pres">
      <dgm:prSet presAssocID="{78B5D70F-E003-409F-A1D8-417EABAB00DB}" presName="hierRoot2" presStyleCnt="0"/>
      <dgm:spPr/>
    </dgm:pt>
    <dgm:pt modelId="{3E9FF244-59D8-46BC-8444-7D64F05ECA6D}" type="pres">
      <dgm:prSet presAssocID="{78B5D70F-E003-409F-A1D8-417EABAB00DB}" presName="composite2" presStyleCnt="0"/>
      <dgm:spPr/>
    </dgm:pt>
    <dgm:pt modelId="{BA35457B-BAB6-444A-BE47-E39672568BC6}" type="pres">
      <dgm:prSet presAssocID="{78B5D70F-E003-409F-A1D8-417EABAB00DB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1FE87012-F3A3-464D-B319-4D616EB01CED}" type="pres">
      <dgm:prSet presAssocID="{78B5D70F-E003-409F-A1D8-417EABAB00DB}" presName="text2" presStyleLbl="revTx" presStyleIdx="1" presStyleCnt="3">
        <dgm:presLayoutVars>
          <dgm:chPref val="3"/>
        </dgm:presLayoutVars>
      </dgm:prSet>
      <dgm:spPr/>
    </dgm:pt>
    <dgm:pt modelId="{44B6025A-E498-4133-A8FB-C4BB476CC5E8}" type="pres">
      <dgm:prSet presAssocID="{78B5D70F-E003-409F-A1D8-417EABAB00DB}" presName="hierChild3" presStyleCnt="0"/>
      <dgm:spPr/>
    </dgm:pt>
    <dgm:pt modelId="{746EF89A-5378-4B56-ADAE-1F8DE5F6159D}" type="pres">
      <dgm:prSet presAssocID="{9D021C9D-5E64-4CDE-8DB4-25A88B2196A1}" presName="Name10" presStyleLbl="parChTrans1D2" presStyleIdx="1" presStyleCnt="2"/>
      <dgm:spPr/>
    </dgm:pt>
    <dgm:pt modelId="{DE424FE9-E9FE-4770-B575-6DA5F2C97539}" type="pres">
      <dgm:prSet presAssocID="{630B6DC4-F072-49E8-AB6A-9B6298C23F84}" presName="hierRoot2" presStyleCnt="0"/>
      <dgm:spPr/>
    </dgm:pt>
    <dgm:pt modelId="{DB3C96CB-7593-482F-BE9D-17DA2C9D5397}" type="pres">
      <dgm:prSet presAssocID="{630B6DC4-F072-49E8-AB6A-9B6298C23F84}" presName="composite2" presStyleCnt="0"/>
      <dgm:spPr/>
    </dgm:pt>
    <dgm:pt modelId="{DBF36406-9C30-4D5C-9789-499B5AA7B8E2}" type="pres">
      <dgm:prSet presAssocID="{630B6DC4-F072-49E8-AB6A-9B6298C23F84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7282AAF5-5E7D-45DA-B924-446E87B0A41C}" type="pres">
      <dgm:prSet presAssocID="{630B6DC4-F072-49E8-AB6A-9B6298C23F84}" presName="text2" presStyleLbl="revTx" presStyleIdx="2" presStyleCnt="3">
        <dgm:presLayoutVars>
          <dgm:chPref val="3"/>
        </dgm:presLayoutVars>
      </dgm:prSet>
      <dgm:spPr/>
    </dgm:pt>
    <dgm:pt modelId="{790F9F07-1E28-4976-B256-F04FB9D80230}" type="pres">
      <dgm:prSet presAssocID="{630B6DC4-F072-49E8-AB6A-9B6298C23F84}" presName="hierChild3" presStyleCnt="0"/>
      <dgm:spPr/>
    </dgm:pt>
  </dgm:ptLst>
  <dgm:cxnLst>
    <dgm:cxn modelId="{B8FDAA21-4A93-4F86-AA09-0CFA599B63B6}" type="presOf" srcId="{99257C18-93D5-45EE-A3ED-E0CE34EEA369}" destId="{436C0252-07D2-4C0A-B93B-B7CC1BF826D2}" srcOrd="0" destOrd="0" presId="urn:microsoft.com/office/officeart/2009/layout/CirclePictureHierarchy"/>
    <dgm:cxn modelId="{EA53A223-7302-447B-B2BE-624D0FF58721}" type="presOf" srcId="{78B5D70F-E003-409F-A1D8-417EABAB00DB}" destId="{1FE87012-F3A3-464D-B319-4D616EB01CED}" srcOrd="0" destOrd="0" presId="urn:microsoft.com/office/officeart/2009/layout/CirclePictureHierarchy"/>
    <dgm:cxn modelId="{D48DB22D-01D4-443E-A4E6-83545486552D}" srcId="{A1A7A28C-22CD-4E30-912C-3E61E4D62CEE}" destId="{C69996FF-CF88-408C-9AF5-C201C9540D24}" srcOrd="0" destOrd="0" parTransId="{7E429193-49DD-4F8B-8B5E-C3DBC701929D}" sibTransId="{35500E51-F7A9-4066-BB2E-180C72F7FF91}"/>
    <dgm:cxn modelId="{D5CD3F49-4BFA-402E-8755-628A6E2A6953}" srcId="{C69996FF-CF88-408C-9AF5-C201C9540D24}" destId="{630B6DC4-F072-49E8-AB6A-9B6298C23F84}" srcOrd="1" destOrd="0" parTransId="{9D021C9D-5E64-4CDE-8DB4-25A88B2196A1}" sibTransId="{4C0564B7-D37A-47EE-A28C-ABDD4974723F}"/>
    <dgm:cxn modelId="{261D4991-1AC3-4C91-AEBF-4267BFC77BA9}" type="presOf" srcId="{9D021C9D-5E64-4CDE-8DB4-25A88B2196A1}" destId="{746EF89A-5378-4B56-ADAE-1F8DE5F6159D}" srcOrd="0" destOrd="0" presId="urn:microsoft.com/office/officeart/2009/layout/CirclePictureHierarchy"/>
    <dgm:cxn modelId="{42447EB0-9289-42E2-9BC4-A32ECD45CDC4}" type="presOf" srcId="{C69996FF-CF88-408C-9AF5-C201C9540D24}" destId="{D25DB313-5B98-49E1-B4E0-1723EF4D09D9}" srcOrd="0" destOrd="0" presId="urn:microsoft.com/office/officeart/2009/layout/CirclePictureHierarchy"/>
    <dgm:cxn modelId="{B262FCB8-F58C-4BD1-9CCD-9B8EF81DB3A8}" type="presOf" srcId="{630B6DC4-F072-49E8-AB6A-9B6298C23F84}" destId="{7282AAF5-5E7D-45DA-B924-446E87B0A41C}" srcOrd="0" destOrd="0" presId="urn:microsoft.com/office/officeart/2009/layout/CirclePictureHierarchy"/>
    <dgm:cxn modelId="{BC0DD1CC-75F8-4CC3-8BC0-CE0406182ED3}" type="presOf" srcId="{A1A7A28C-22CD-4E30-912C-3E61E4D62CEE}" destId="{8AF41B0E-21EC-4C54-894C-F7DB9D318371}" srcOrd="0" destOrd="0" presId="urn:microsoft.com/office/officeart/2009/layout/CirclePictureHierarchy"/>
    <dgm:cxn modelId="{9A8003E2-D966-4AF9-8B9F-13DD3CC19A1C}" srcId="{C69996FF-CF88-408C-9AF5-C201C9540D24}" destId="{78B5D70F-E003-409F-A1D8-417EABAB00DB}" srcOrd="0" destOrd="0" parTransId="{99257C18-93D5-45EE-A3ED-E0CE34EEA369}" sibTransId="{C66D3FF6-4265-448C-BF09-3ED4CF4F01C0}"/>
    <dgm:cxn modelId="{E76A9750-4675-46E2-A1A7-C1852308D6F8}" type="presParOf" srcId="{8AF41B0E-21EC-4C54-894C-F7DB9D318371}" destId="{196FBED5-9D73-4453-9161-4600663BC71F}" srcOrd="0" destOrd="0" presId="urn:microsoft.com/office/officeart/2009/layout/CirclePictureHierarchy"/>
    <dgm:cxn modelId="{AB0D2299-918A-4966-831E-6910140CE873}" type="presParOf" srcId="{196FBED5-9D73-4453-9161-4600663BC71F}" destId="{C4161EFA-4602-4C9F-9E4E-AC2C869830CC}" srcOrd="0" destOrd="0" presId="urn:microsoft.com/office/officeart/2009/layout/CirclePictureHierarchy"/>
    <dgm:cxn modelId="{14B0B8FB-AC6F-42AA-8023-90D7C9549BB0}" type="presParOf" srcId="{C4161EFA-4602-4C9F-9E4E-AC2C869830CC}" destId="{6CD1F9DB-CE01-4F0E-B047-1A89381CAA3B}" srcOrd="0" destOrd="0" presId="urn:microsoft.com/office/officeart/2009/layout/CirclePictureHierarchy"/>
    <dgm:cxn modelId="{37DCB2A4-7927-4A13-8F52-8D582C98643D}" type="presParOf" srcId="{C4161EFA-4602-4C9F-9E4E-AC2C869830CC}" destId="{D25DB313-5B98-49E1-B4E0-1723EF4D09D9}" srcOrd="1" destOrd="0" presId="urn:microsoft.com/office/officeart/2009/layout/CirclePictureHierarchy"/>
    <dgm:cxn modelId="{133F8FB1-47D3-4BAC-A6F7-E60FCA0BC3A8}" type="presParOf" srcId="{196FBED5-9D73-4453-9161-4600663BC71F}" destId="{DA9A9126-91C1-4D40-B5EC-3111E948C3D8}" srcOrd="1" destOrd="0" presId="urn:microsoft.com/office/officeart/2009/layout/CirclePictureHierarchy"/>
    <dgm:cxn modelId="{4D67591A-C319-4844-A4F9-6413EA3C88FE}" type="presParOf" srcId="{DA9A9126-91C1-4D40-B5EC-3111E948C3D8}" destId="{436C0252-07D2-4C0A-B93B-B7CC1BF826D2}" srcOrd="0" destOrd="0" presId="urn:microsoft.com/office/officeart/2009/layout/CirclePictureHierarchy"/>
    <dgm:cxn modelId="{2E3E2308-A8AF-4D2B-8F0B-C921827B6654}" type="presParOf" srcId="{DA9A9126-91C1-4D40-B5EC-3111E948C3D8}" destId="{93D4A1C5-5B13-4364-9A26-5F9DB0B08DB6}" srcOrd="1" destOrd="0" presId="urn:microsoft.com/office/officeart/2009/layout/CirclePictureHierarchy"/>
    <dgm:cxn modelId="{95901487-A8D6-4CC8-8A67-61ADD95AEFAF}" type="presParOf" srcId="{93D4A1C5-5B13-4364-9A26-5F9DB0B08DB6}" destId="{3E9FF244-59D8-46BC-8444-7D64F05ECA6D}" srcOrd="0" destOrd="0" presId="urn:microsoft.com/office/officeart/2009/layout/CirclePictureHierarchy"/>
    <dgm:cxn modelId="{3935E42A-40EB-4521-A310-4534845474E9}" type="presParOf" srcId="{3E9FF244-59D8-46BC-8444-7D64F05ECA6D}" destId="{BA35457B-BAB6-444A-BE47-E39672568BC6}" srcOrd="0" destOrd="0" presId="urn:microsoft.com/office/officeart/2009/layout/CirclePictureHierarchy"/>
    <dgm:cxn modelId="{DB0EF658-8D35-4691-A46D-4515274955C8}" type="presParOf" srcId="{3E9FF244-59D8-46BC-8444-7D64F05ECA6D}" destId="{1FE87012-F3A3-464D-B319-4D616EB01CED}" srcOrd="1" destOrd="0" presId="urn:microsoft.com/office/officeart/2009/layout/CirclePictureHierarchy"/>
    <dgm:cxn modelId="{F8F161A3-A376-4154-8CBB-2C227E515066}" type="presParOf" srcId="{93D4A1C5-5B13-4364-9A26-5F9DB0B08DB6}" destId="{44B6025A-E498-4133-A8FB-C4BB476CC5E8}" srcOrd="1" destOrd="0" presId="urn:microsoft.com/office/officeart/2009/layout/CirclePictureHierarchy"/>
    <dgm:cxn modelId="{BDE70FD3-4CA6-438B-ACD0-0BACEC938A5D}" type="presParOf" srcId="{DA9A9126-91C1-4D40-B5EC-3111E948C3D8}" destId="{746EF89A-5378-4B56-ADAE-1F8DE5F6159D}" srcOrd="2" destOrd="0" presId="urn:microsoft.com/office/officeart/2009/layout/CirclePictureHierarchy"/>
    <dgm:cxn modelId="{7D5DB5B3-8ED6-4E64-8287-BA88E8BF70C5}" type="presParOf" srcId="{DA9A9126-91C1-4D40-B5EC-3111E948C3D8}" destId="{DE424FE9-E9FE-4770-B575-6DA5F2C97539}" srcOrd="3" destOrd="0" presId="urn:microsoft.com/office/officeart/2009/layout/CirclePictureHierarchy"/>
    <dgm:cxn modelId="{0221EA43-3BEA-4DE4-906C-4008FAC6520B}" type="presParOf" srcId="{DE424FE9-E9FE-4770-B575-6DA5F2C97539}" destId="{DB3C96CB-7593-482F-BE9D-17DA2C9D5397}" srcOrd="0" destOrd="0" presId="urn:microsoft.com/office/officeart/2009/layout/CirclePictureHierarchy"/>
    <dgm:cxn modelId="{F518D453-7A3F-4159-9009-FFD8724C10FF}" type="presParOf" srcId="{DB3C96CB-7593-482F-BE9D-17DA2C9D5397}" destId="{DBF36406-9C30-4D5C-9789-499B5AA7B8E2}" srcOrd="0" destOrd="0" presId="urn:microsoft.com/office/officeart/2009/layout/CirclePictureHierarchy"/>
    <dgm:cxn modelId="{1B516F83-30E3-4711-A03A-736AE0DF5E1E}" type="presParOf" srcId="{DB3C96CB-7593-482F-BE9D-17DA2C9D5397}" destId="{7282AAF5-5E7D-45DA-B924-446E87B0A41C}" srcOrd="1" destOrd="0" presId="urn:microsoft.com/office/officeart/2009/layout/CirclePictureHierarchy"/>
    <dgm:cxn modelId="{442A2DC6-F479-4D6B-8939-D2A1A301B639}" type="presParOf" srcId="{DE424FE9-E9FE-4770-B575-6DA5F2C97539}" destId="{790F9F07-1E28-4976-B256-F04FB9D8023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EF89A-5378-4B56-ADAE-1F8DE5F6159D}">
      <dsp:nvSpPr>
        <dsp:cNvPr id="0" name=""/>
        <dsp:cNvSpPr/>
      </dsp:nvSpPr>
      <dsp:spPr>
        <a:xfrm>
          <a:off x="2556187" y="2094922"/>
          <a:ext cx="1873896" cy="429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49"/>
              </a:lnTo>
              <a:lnTo>
                <a:pt x="1873896" y="216349"/>
              </a:lnTo>
              <a:lnTo>
                <a:pt x="1873896" y="4292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C0252-07D2-4C0A-B93B-B7CC1BF826D2}">
      <dsp:nvSpPr>
        <dsp:cNvPr id="0" name=""/>
        <dsp:cNvSpPr/>
      </dsp:nvSpPr>
      <dsp:spPr>
        <a:xfrm>
          <a:off x="682290" y="2094922"/>
          <a:ext cx="1873896" cy="429292"/>
        </a:xfrm>
        <a:custGeom>
          <a:avLst/>
          <a:gdLst/>
          <a:ahLst/>
          <a:cxnLst/>
          <a:rect l="0" t="0" r="0" b="0"/>
          <a:pathLst>
            <a:path>
              <a:moveTo>
                <a:pt x="1873896" y="0"/>
              </a:moveTo>
              <a:lnTo>
                <a:pt x="1873896" y="216349"/>
              </a:lnTo>
              <a:lnTo>
                <a:pt x="0" y="216349"/>
              </a:lnTo>
              <a:lnTo>
                <a:pt x="0" y="4292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1F9DB-CE01-4F0E-B047-1A89381CAA3B}">
      <dsp:nvSpPr>
        <dsp:cNvPr id="0" name=""/>
        <dsp:cNvSpPr/>
      </dsp:nvSpPr>
      <dsp:spPr>
        <a:xfrm>
          <a:off x="1874770" y="732088"/>
          <a:ext cx="1362833" cy="13628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DB313-5B98-49E1-B4E0-1723EF4D09D9}">
      <dsp:nvSpPr>
        <dsp:cNvPr id="0" name=""/>
        <dsp:cNvSpPr/>
      </dsp:nvSpPr>
      <dsp:spPr>
        <a:xfrm>
          <a:off x="3237604" y="728681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Quentin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Lead dev</a:t>
          </a:r>
        </a:p>
      </dsp:txBody>
      <dsp:txXfrm>
        <a:off x="3237604" y="728681"/>
        <a:ext cx="2044250" cy="1362833"/>
      </dsp:txXfrm>
    </dsp:sp>
    <dsp:sp modelId="{BA35457B-BAB6-444A-BE47-E39672568BC6}">
      <dsp:nvSpPr>
        <dsp:cNvPr id="0" name=""/>
        <dsp:cNvSpPr/>
      </dsp:nvSpPr>
      <dsp:spPr>
        <a:xfrm>
          <a:off x="873" y="2524215"/>
          <a:ext cx="1362833" cy="13628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87012-F3A3-464D-B319-4D616EB01CED}">
      <dsp:nvSpPr>
        <dsp:cNvPr id="0" name=""/>
        <dsp:cNvSpPr/>
      </dsp:nvSpPr>
      <dsp:spPr>
        <a:xfrm>
          <a:off x="1363707" y="2520808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Jennifer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Développeuse web</a:t>
          </a:r>
        </a:p>
      </dsp:txBody>
      <dsp:txXfrm>
        <a:off x="1363707" y="2520808"/>
        <a:ext cx="2044250" cy="1362833"/>
      </dsp:txXfrm>
    </dsp:sp>
    <dsp:sp modelId="{DBF36406-9C30-4D5C-9789-499B5AA7B8E2}">
      <dsp:nvSpPr>
        <dsp:cNvPr id="0" name=""/>
        <dsp:cNvSpPr/>
      </dsp:nvSpPr>
      <dsp:spPr>
        <a:xfrm>
          <a:off x="3748666" y="2524215"/>
          <a:ext cx="1362833" cy="13628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2AAF5-5E7D-45DA-B924-446E87B0A41C}">
      <dsp:nvSpPr>
        <dsp:cNvPr id="0" name=""/>
        <dsp:cNvSpPr/>
      </dsp:nvSpPr>
      <dsp:spPr>
        <a:xfrm>
          <a:off x="5111500" y="2520808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Tristan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Développeur mobile</a:t>
          </a:r>
        </a:p>
      </dsp:txBody>
      <dsp:txXfrm>
        <a:off x="5111500" y="2520808"/>
        <a:ext cx="2044250" cy="1362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2EEE-2DB4-46E1-88C6-F83DBC7D8760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3507-B205-4309-9332-F7C002F0E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27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3507-B205-4309-9332-F7C002F0E11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25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Au redémarrage du serveur, tout est remis à zéro (s’efface toutes les 30 min d’inactivité)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3507-B205-4309-9332-F7C002F0E1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30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EFD-E44E-4793-9199-E847499D6E40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BD40-EDC8-417C-9081-871F3985786C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224-2F87-4CAB-A5B2-1BD0D5AC0B45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14C-40BE-4775-9BE1-F0CE2F295139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9A-AD7D-4D79-824C-5D332F37C4A9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F4D-4F49-4D6E-BAAB-BFBA4A08862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DC76-BA40-4D36-8179-396B1FDFF61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657-C73C-4545-98B4-9E819F758153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113B-F945-4EC4-A6BE-0A514E47AEE4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9A97-CA29-4724-919C-124662AABDDF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0EAC-C96B-4F6B-8FA0-FE80A6666811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592-83E2-4180-9864-286ADFE4CC26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F5D-41A1-48E4-A59B-48EFF7A9877A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E9E78F-B3B4-4172-9B30-0316CC0D240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219B26-C9F0-4674-8E8A-037440780049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wa-com.herokuapp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CD6B4-0AF2-4FE9-8AC5-BD1FC9512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PWA-COM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865636-D6AB-4307-8459-8D9EDFA41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GULLUNG Jennifer, MILTGEN Quentin, TOUAZI Tristan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A42BB0-47E0-47D7-8E35-BD265282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D6BE-B524-42AD-99F7-53AA6219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D8C04-EA3C-4426-82CB-FA0EFB28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Pas de BDD : stocké en mémoire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F2F82D-A9D0-43C9-9362-7E15F26C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2353162"/>
            <a:ext cx="4518971" cy="39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C713A6-9B01-4F25-8505-C9369E87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/>
              <a:t>Démonstration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27E62C-C949-43F6-98D7-C059633B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DA7817-D36B-46FC-B39F-EF43BB39224F}"/>
              </a:ext>
            </a:extLst>
          </p:cNvPr>
          <p:cNvSpPr txBox="1"/>
          <p:nvPr/>
        </p:nvSpPr>
        <p:spPr>
          <a:xfrm>
            <a:off x="606245" y="3746523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https://pwa-com.herokuapp.com/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141FD3-7856-4456-9D2A-124BC51C8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17" y="1173809"/>
            <a:ext cx="2461406" cy="2353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D1F69F-5B80-47D9-A270-6FBFDD7C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064" y="746941"/>
            <a:ext cx="2453449" cy="511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884F666-AAB4-42DD-A047-B61F39EB6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2" r="-337" b="31250"/>
          <a:stretch/>
        </p:blipFill>
        <p:spPr bwMode="auto">
          <a:xfrm>
            <a:off x="6604998" y="4004196"/>
            <a:ext cx="2468125" cy="15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54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245503-76FF-4CAD-8431-81B88618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61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4BB0-7AD8-4C17-8C90-61AB92D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7E2C5-F90C-451D-9E95-AC04469C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Bonnes pratiques de l’audit</a:t>
            </a:r>
          </a:p>
          <a:p>
            <a:r>
              <a:rPr lang="fr-FR" dirty="0"/>
              <a:t>Localisation certaines fois inexacte</a:t>
            </a:r>
          </a:p>
          <a:p>
            <a:r>
              <a:rPr lang="fr-FR" dirty="0"/>
              <a:t>Travail à distance compliqué</a:t>
            </a:r>
          </a:p>
          <a:p>
            <a:r>
              <a:rPr lang="fr-FR" dirty="0"/>
              <a:t>Manque d’objectifs concrets</a:t>
            </a:r>
          </a:p>
          <a:p>
            <a:r>
              <a:rPr lang="fr-FR" dirty="0"/>
              <a:t>Diversité des technologies pour la création de PWA</a:t>
            </a:r>
          </a:p>
          <a:p>
            <a:r>
              <a:rPr lang="fr-FR" dirty="0"/>
              <a:t>Pas de framework mature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05DED9-52D0-4867-824A-D8F220A8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AE1C4-5E6E-43BF-8B13-05CFB4B6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2297467"/>
            <a:ext cx="6048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20FDE-E911-4A81-BFFE-1B0B1A60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C8F23-200F-4AF1-A293-33621AC7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nouvelles technologies</a:t>
            </a:r>
          </a:p>
          <a:p>
            <a:r>
              <a:rPr lang="fr-FR" dirty="0"/>
              <a:t>Utilisation de nouvelles librairies</a:t>
            </a:r>
          </a:p>
          <a:p>
            <a:r>
              <a:rPr lang="fr-FR" dirty="0"/>
              <a:t>Mode de réflexion (utilisation PWA, </a:t>
            </a:r>
            <a:r>
              <a:rPr lang="fr-FR" dirty="0" err="1"/>
              <a:t>WebView</a:t>
            </a:r>
            <a:r>
              <a:rPr lang="fr-FR" dirty="0"/>
              <a:t>, etc.)</a:t>
            </a:r>
          </a:p>
          <a:p>
            <a:r>
              <a:rPr lang="fr-FR" dirty="0"/>
              <a:t>Réflexe de l’audit</a:t>
            </a:r>
          </a:p>
          <a:p>
            <a:r>
              <a:rPr lang="fr-FR" dirty="0"/>
              <a:t>Utilisation </a:t>
            </a:r>
            <a:r>
              <a:rPr lang="fr-FR"/>
              <a:t>de différentes fonctions </a:t>
            </a:r>
            <a:r>
              <a:rPr lang="fr-FR" dirty="0"/>
              <a:t>natives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DA04A9-69A8-4083-837F-3894F94F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2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C6883-06C8-4DB6-BC2F-8D00DA27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DCC16-BF61-479C-A8EC-160A439F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framework de bout en bout pour les PWA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3B4153-D6D7-4C30-BF7B-A3ACAC3D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26C982-BA26-4277-9220-DD8059FD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fr-FR" sz="3200">
                <a:solidFill>
                  <a:schemeClr val="tx1"/>
                </a:solidFill>
              </a:rPr>
              <a:t>Sommaire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674C4-CC5A-4BDA-8E12-2B3FFA35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fr-FR" sz="1600" dirty="0"/>
              <a:t>Présentation du projet</a:t>
            </a:r>
          </a:p>
          <a:p>
            <a:r>
              <a:rPr lang="fr-FR" sz="1600" dirty="0"/>
              <a:t>Spécifications techniques</a:t>
            </a:r>
          </a:p>
          <a:p>
            <a:r>
              <a:rPr lang="fr-FR" sz="1600" dirty="0"/>
              <a:t>Démonstration</a:t>
            </a:r>
          </a:p>
          <a:p>
            <a:r>
              <a:rPr lang="fr-FR" sz="1600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C7CCE7-2DCB-4CB8-BF00-777407F8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Présentation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9CDF4-AFA2-46AE-9530-26DC4D82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5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20A38-BF65-4B5A-AE54-1ED80104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D7863-A0A5-4057-815C-BCD25767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Discuter</a:t>
            </a:r>
          </a:p>
          <a:p>
            <a:r>
              <a:rPr lang="fr-FR" dirty="0"/>
              <a:t>Hashtags</a:t>
            </a:r>
          </a:p>
          <a:p>
            <a:r>
              <a:rPr lang="fr-FR" dirty="0"/>
              <a:t>Temps réel</a:t>
            </a:r>
          </a:p>
          <a:p>
            <a:r>
              <a:rPr lang="fr-FR" dirty="0"/>
              <a:t>Sans authentification</a:t>
            </a:r>
          </a:p>
          <a:p>
            <a:r>
              <a:rPr lang="fr-FR" dirty="0"/>
              <a:t>Localisation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E2B36-6CC8-41D0-B161-22DB8114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6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E5857-B1C0-4005-BDF0-2DAD7EE4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 projet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FA4C526A-B5F2-4D8F-BDAF-DD5BC5BA6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845403"/>
              </p:ext>
            </p:extLst>
          </p:nvPr>
        </p:nvGraphicFramePr>
        <p:xfrm>
          <a:off x="2767551" y="1994793"/>
          <a:ext cx="7156625" cy="461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2A7798-86DC-4A85-BEF0-FF368598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/>
              <a:t>Spécifications techniques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830B7B-2E0A-455B-B35E-72273865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01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30A839-5F8B-45DF-A62C-4D8EFFC5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" y="2343151"/>
            <a:ext cx="5676524" cy="433389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23DA1-B800-4581-A591-3DB116B9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2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 - FRONT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Bootflat</a:t>
            </a:r>
            <a:r>
              <a:rPr lang="fr-FR" dirty="0"/>
              <a:t> : framework open source basé sur Bootstrap</a:t>
            </a:r>
          </a:p>
          <a:p>
            <a:r>
              <a:rPr lang="fr-FR" dirty="0"/>
              <a:t>Popper : management des pop-up  </a:t>
            </a:r>
          </a:p>
          <a:p>
            <a:r>
              <a:rPr lang="fr-FR" dirty="0"/>
              <a:t>jQuery : framework Javascript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3E47E9-F1FB-4E53-8863-F3B78F4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9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 - BACK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Sharp : module permettant de convertir des images</a:t>
            </a:r>
          </a:p>
          <a:p>
            <a:r>
              <a:rPr lang="fr-FR" dirty="0"/>
              <a:t>Socket IO : communication temps réel</a:t>
            </a:r>
          </a:p>
          <a:p>
            <a:r>
              <a:rPr lang="fr-FR" dirty="0"/>
              <a:t>Socket anti spam : éviter les comportements de spam</a:t>
            </a:r>
          </a:p>
          <a:p>
            <a:r>
              <a:rPr lang="fr-FR" dirty="0"/>
              <a:t>Express : framework pour le développement de serveur </a:t>
            </a:r>
            <a:r>
              <a:rPr lang="fr-FR" dirty="0" err="1"/>
              <a:t>NodeJS</a:t>
            </a:r>
            <a:endParaRPr lang="fr-FR" dirty="0"/>
          </a:p>
          <a:p>
            <a:r>
              <a:rPr lang="fr-FR" dirty="0" err="1"/>
              <a:t>Ngrok</a:t>
            </a:r>
            <a:r>
              <a:rPr lang="fr-FR" dirty="0"/>
              <a:t> : tunnel permettant de partager un développement local</a:t>
            </a:r>
          </a:p>
          <a:p>
            <a:r>
              <a:rPr lang="fr-FR" dirty="0" err="1"/>
              <a:t>Heroku</a:t>
            </a:r>
            <a:r>
              <a:rPr lang="fr-FR" dirty="0"/>
              <a:t> : plateforme de déploiement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B7C300-0E3D-48A9-9AB6-BBB407DD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3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A303E319FD944808A3F288FE5DDF7" ma:contentTypeVersion="10" ma:contentTypeDescription="Crée un document." ma:contentTypeScope="" ma:versionID="14564fae3202eb4bcd3910b6907b945c">
  <xsd:schema xmlns:xsd="http://www.w3.org/2001/XMLSchema" xmlns:xs="http://www.w3.org/2001/XMLSchema" xmlns:p="http://schemas.microsoft.com/office/2006/metadata/properties" xmlns:ns3="6b854832-f444-4f51-aa95-8d71f60bf0ab" xmlns:ns4="5ad3b809-77c7-494f-98a9-9d0a32803dcd" targetNamespace="http://schemas.microsoft.com/office/2006/metadata/properties" ma:root="true" ma:fieldsID="70b6269da4170888777c4a6945f67cbe" ns3:_="" ns4:_="">
    <xsd:import namespace="6b854832-f444-4f51-aa95-8d71f60bf0ab"/>
    <xsd:import namespace="5ad3b809-77c7-494f-98a9-9d0a32803d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54832-f444-4f51-aa95-8d71f60bf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3b809-77c7-494f-98a9-9d0a32803dc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B76794-074A-4561-98CD-F65E0623B4D3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5ad3b809-77c7-494f-98a9-9d0a32803dcd"/>
    <ds:schemaRef ds:uri="6b854832-f444-4f51-aa95-8d71f60bf0ab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CD285C-45E4-46DF-A42D-F938C832EF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54832-f444-4f51-aa95-8d71f60bf0ab"/>
    <ds:schemaRef ds:uri="5ad3b809-77c7-494f-98a9-9d0a32803d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317CD0-3153-4122-B1C0-FA22AC85FC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234</Words>
  <Application>Microsoft Office PowerPoint</Application>
  <PresentationFormat>Grand écran</PresentationFormat>
  <Paragraphs>74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Concis</vt:lpstr>
      <vt:lpstr>PWA-COM</vt:lpstr>
      <vt:lpstr>Sommaire</vt:lpstr>
      <vt:lpstr>Présentation</vt:lpstr>
      <vt:lpstr>Speech</vt:lpstr>
      <vt:lpstr>Equipe projet</vt:lpstr>
      <vt:lpstr>Spécifications techniques</vt:lpstr>
      <vt:lpstr>Use Case</vt:lpstr>
      <vt:lpstr>Choix technologiques - FRONT</vt:lpstr>
      <vt:lpstr>Choix technologiques - BACK</vt:lpstr>
      <vt:lpstr>Architecture</vt:lpstr>
      <vt:lpstr>Démonstration</vt:lpstr>
      <vt:lpstr>Conclusion</vt:lpstr>
      <vt:lpstr>Difficultés rencontrées</vt:lpstr>
      <vt:lpstr>Expérience</vt:lpstr>
      <vt:lpstr>Avenir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PWA-COM</dc:title>
  <dc:creator>Jennifer GULLUNG</dc:creator>
  <cp:lastModifiedBy> </cp:lastModifiedBy>
  <cp:revision>9</cp:revision>
  <dcterms:created xsi:type="dcterms:W3CDTF">2020-05-18T21:34:19Z</dcterms:created>
  <dcterms:modified xsi:type="dcterms:W3CDTF">2020-05-28T09:30:56Z</dcterms:modified>
</cp:coreProperties>
</file>