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EFD-E44E-4793-9199-E847499D6E4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BD40-EDC8-417C-9081-871F3985786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224-2F87-4CAB-A5B2-1BD0D5AC0B4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14C-40BE-4775-9BE1-F0CE2F29513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9A-AD7D-4D79-824C-5D332F37C4A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F4D-4F49-4D6E-BAAB-BFBA4A08862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DC76-BA40-4D36-8179-396B1FDFF61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657-C73C-4545-98B4-9E819F75815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13B-F945-4EC4-A6BE-0A514E47AEE4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A97-CA29-4724-919C-124662AABDD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0EAC-C96B-4F6B-8FA0-FE80A666681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592-83E2-4180-9864-286ADFE4CC2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F5D-41A1-48E4-A59B-48EFF7A9877A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E78F-B3B4-4172-9B30-0316CC0D240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219B26-C9F0-4674-8E8A-03744078004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wa-com.herokuapp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A42BB0-47E0-47D7-8E35-BD26528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F82D-A9D0-43C9-9362-7E15F26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353162"/>
            <a:ext cx="4518971" cy="39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713A6-9B01-4F25-8505-C9369E87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27E62C-C949-43F6-98D7-C059633B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DA7817-D36B-46FC-B39F-EF43BB39224F}"/>
              </a:ext>
            </a:extLst>
          </p:cNvPr>
          <p:cNvSpPr txBox="1"/>
          <p:nvPr/>
        </p:nvSpPr>
        <p:spPr>
          <a:xfrm>
            <a:off x="606245" y="374652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https://pwa-com.herokuapp.com/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141FD3-7856-4456-9D2A-124BC51C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17" y="1173809"/>
            <a:ext cx="2461406" cy="235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1F69F-5B80-47D9-A270-6FBFDD7C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64" y="746941"/>
            <a:ext cx="2453449" cy="51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884F666-AAB4-42DD-A047-B61F39EB6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2" r="-337" b="31250"/>
          <a:stretch/>
        </p:blipFill>
        <p:spPr bwMode="auto">
          <a:xfrm>
            <a:off x="6604998" y="4004196"/>
            <a:ext cx="2468125" cy="15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45503-76FF-4CAD-8431-81B8861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Bonnes pratiques de l’audit</a:t>
            </a:r>
          </a:p>
          <a:p>
            <a:r>
              <a:rPr lang="fr-FR" dirty="0"/>
              <a:t>Localisation certaines fois inexacte</a:t>
            </a:r>
          </a:p>
          <a:p>
            <a:r>
              <a:rPr lang="fr-FR" dirty="0"/>
              <a:t>Travail à distance compliqué</a:t>
            </a:r>
          </a:p>
          <a:p>
            <a:r>
              <a:rPr lang="fr-FR" dirty="0"/>
              <a:t>Manque d’objectifs concrets</a:t>
            </a:r>
          </a:p>
          <a:p>
            <a:r>
              <a:rPr lang="fr-FR" dirty="0"/>
              <a:t>Diversité des technologies pour la création de PWA</a:t>
            </a:r>
          </a:p>
          <a:p>
            <a:r>
              <a:rPr lang="fr-FR" dirty="0"/>
              <a:t>Pas de framework mature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8ACD9C-9676-4BD9-8ECF-99C7EBAA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4" y="2375995"/>
            <a:ext cx="3590925" cy="91207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5DED9-52D0-4867-824A-D8F220A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(utilisation PWA,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  <a:p>
            <a:r>
              <a:rPr lang="fr-FR" dirty="0"/>
              <a:t>Réflexe de l’audit</a:t>
            </a:r>
          </a:p>
          <a:p>
            <a:r>
              <a:rPr lang="fr-FR" dirty="0"/>
              <a:t>Utilisation </a:t>
            </a:r>
            <a:r>
              <a:rPr lang="fr-FR"/>
              <a:t>de différentes fonctions </a:t>
            </a:r>
            <a:r>
              <a:rPr lang="fr-FR" dirty="0"/>
              <a:t>natives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A04A9-69A8-4083-837F-3894F94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framework de bout en bout pour les PWA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B4153-D6D7-4C30-BF7B-A3ACAC3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fr-FR" sz="320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fr-FR" sz="1600" dirty="0"/>
              <a:t>Présentation du projet</a:t>
            </a:r>
          </a:p>
          <a:p>
            <a:r>
              <a:rPr lang="fr-FR" sz="1600" dirty="0"/>
              <a:t>Spécifications techniques</a:t>
            </a:r>
          </a:p>
          <a:p>
            <a:r>
              <a:rPr lang="fr-FR" sz="1600" dirty="0"/>
              <a:t>Démonstration</a:t>
            </a:r>
          </a:p>
          <a:p>
            <a:r>
              <a:rPr lang="fr-FR" sz="16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C7CCE7-2DCB-4CB8-BF00-777407F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Présentation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CDF4-AFA2-46AE-9530-26DC4D8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Discuter</a:t>
            </a:r>
          </a:p>
          <a:p>
            <a:r>
              <a:rPr lang="fr-FR" dirty="0"/>
              <a:t>Hashtags</a:t>
            </a:r>
          </a:p>
          <a:p>
            <a:r>
              <a:rPr lang="fr-FR" dirty="0"/>
              <a:t>Temps réel</a:t>
            </a:r>
          </a:p>
          <a:p>
            <a:r>
              <a:rPr lang="fr-FR" dirty="0"/>
              <a:t>Sans authentification</a:t>
            </a:r>
          </a:p>
          <a:p>
            <a:r>
              <a:rPr lang="fr-FR" dirty="0"/>
              <a:t>Localisation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B36-6CC8-41D0-B161-22DB8114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2A7798-86DC-4A85-BEF0-FF36859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Spécifications techniques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30B7B-2E0A-455B-B35E-72273865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0A839-5F8B-45DF-A62C-4D8EFFC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" y="2343151"/>
            <a:ext cx="5676524" cy="43338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23DA1-B800-4581-A591-3DB116B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47E9-F1FB-4E53-8863-F3B78F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7C300-0E3D-48A9-9AB6-BBB407D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234</Words>
  <Application>Microsoft Office PowerPoint</Application>
  <PresentationFormat>Grand écran</PresentationFormat>
  <Paragraphs>74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Use Case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7</cp:revision>
  <dcterms:created xsi:type="dcterms:W3CDTF">2020-05-18T21:34:19Z</dcterms:created>
  <dcterms:modified xsi:type="dcterms:W3CDTF">2020-05-18T21:55:50Z</dcterms:modified>
</cp:coreProperties>
</file>