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CD6B4-0AF2-4FE9-8AC5-BD1FC9512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PWA-COM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865636-D6AB-4307-8459-8D9EDFA41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GULLUNG Jennifer, MILGTEN Quentin, TOUAZI Tristan</a:t>
            </a:r>
          </a:p>
        </p:txBody>
      </p:sp>
    </p:spTree>
    <p:extLst>
      <p:ext uri="{BB962C8B-B14F-4D97-AF65-F5344CB8AC3E}">
        <p14:creationId xmlns:p14="http://schemas.microsoft.com/office/powerpoint/2010/main" val="181849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C6883-06C8-4DB6-BC2F-8D00DA27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EDCC16-BF61-479C-A8EC-160A439F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14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6C982-BA26-4277-9220-DD8059FD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0674C4-CC5A-4BDA-8E12-2B3FFA35A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r>
              <a:rPr lang="fr-FR" dirty="0"/>
              <a:t>Spécifications techniques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4742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20A38-BF65-4B5A-AE54-1ED80104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Speech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DD7863-A0A5-4057-815C-BCD25767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56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E5857-B1C0-4005-BDF0-2DAD7EE4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Equipe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C221C-81AF-4C84-9D5A-2A74544D0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00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D330B-61FA-43F0-95D9-45F133C3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2BB18-F830-4F72-A0A2-B7BEC5F0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02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FD6BE-B524-42AD-99F7-53AA6219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D8C04-EA3C-4426-82CB-FA0EFB28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77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E12E6-39EC-410F-AA4A-D4CD396A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8EC5F4-FC7E-4069-91BF-3F280B8A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91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D4BB0-7AD8-4C17-8C90-61AB92D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07E2C5-F90C-451D-9E95-AC04469C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9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20FDE-E911-4A81-BFFE-1B0B1A60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C8F23-200F-4AF1-A293-33621AC7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327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4</TotalTime>
  <Words>28</Words>
  <Application>Microsoft Office PowerPoint</Application>
  <PresentationFormat>Grand écran</PresentationFormat>
  <Paragraphs>15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Concis</vt:lpstr>
      <vt:lpstr>PWA-COM</vt:lpstr>
      <vt:lpstr>Sommaire</vt:lpstr>
      <vt:lpstr>Speech</vt:lpstr>
      <vt:lpstr>Equipe projet</vt:lpstr>
      <vt:lpstr>Choix technologiques</vt:lpstr>
      <vt:lpstr>Architecture</vt:lpstr>
      <vt:lpstr>Démonstration</vt:lpstr>
      <vt:lpstr>Difficultés rencontrées</vt:lpstr>
      <vt:lpstr>Expérience</vt:lpstr>
      <vt:lpstr>Avenir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PWA-COM</dc:title>
  <dc:creator>Jennifer GULLUNG</dc:creator>
  <cp:lastModifiedBy>Jennifer GULLUNG</cp:lastModifiedBy>
  <cp:revision>1</cp:revision>
  <dcterms:created xsi:type="dcterms:W3CDTF">2020-05-17T18:24:40Z</dcterms:created>
  <dcterms:modified xsi:type="dcterms:W3CDTF">2020-05-17T18:28:41Z</dcterms:modified>
</cp:coreProperties>
</file>