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22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CDF1-9630-46A1-AA7D-3516A6F628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23F5-B607-4157-91F3-19DD0CFC75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5829300" cy="3810000"/>
          </a:xfrm>
        </p:spPr>
        <p:txBody>
          <a:bodyPr>
            <a:normAutofit/>
          </a:bodyPr>
          <a:lstStyle/>
          <a:p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NJ Cranberry Samples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 smtClean="0"/>
              <a:t>CNJO4-2 &amp; 21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/>
              <a:t>2014 DATA SHEETS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6477000"/>
            <a:ext cx="4800600" cy="23368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Cranberry Genetics and Genomics Lab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USDA-ARS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VCRU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6400800" cy="8686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NJ Cranberry Samples  CNJO4-2 &amp; 21  2014 DATA SHEETS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 Cranberry Samples  CNJO4-2 &amp; 21  2014 DATA SHEETS</dc:title>
  <dc:creator>ZalapaLab</dc:creator>
  <cp:lastModifiedBy>ZalapaLab</cp:lastModifiedBy>
  <cp:revision>1</cp:revision>
  <dcterms:created xsi:type="dcterms:W3CDTF">2014-09-17T20:18:48Z</dcterms:created>
  <dcterms:modified xsi:type="dcterms:W3CDTF">2014-09-17T20:23:42Z</dcterms:modified>
</cp:coreProperties>
</file>