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FDD69FD-392F-4C01-9661-F6A0E5F94396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ECCC6DA6-D093-4C06-8F1B-5C3696D3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6DA6-D093-4C06-8F1B-5C3696D33F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DA09-1595-4A16-886C-358136C778F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F5D8-3BA4-46B3-8073-76879BF0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810500" cy="2352675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1000" y="228600"/>
            <a:ext cx="8305800" cy="3619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-3226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337269" y="208002"/>
            <a:ext cx="323146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Berry shape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3025" y="3267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4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276600" y="93702"/>
            <a:ext cx="2743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Calyx end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50000"/>
          <a:stretch>
            <a:fillRect/>
          </a:stretch>
        </p:blipFill>
        <p:spPr bwMode="auto">
          <a:xfrm>
            <a:off x="381000" y="1300162"/>
            <a:ext cx="706755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10108" t="50000" r="71563"/>
          <a:stretch>
            <a:fillRect/>
          </a:stretch>
        </p:blipFill>
        <p:spPr bwMode="auto">
          <a:xfrm>
            <a:off x="7467600" y="1143000"/>
            <a:ext cx="129540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86510" y="2919045"/>
            <a:ext cx="381000" cy="1074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40204"/>
            <a:ext cx="36576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Stem end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 l="30593" t="50000" r="14420"/>
          <a:stretch>
            <a:fillRect/>
          </a:stretch>
        </p:blipFill>
        <p:spPr bwMode="auto">
          <a:xfrm>
            <a:off x="2667000" y="4424363"/>
            <a:ext cx="388620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2774460" y="5029200"/>
            <a:ext cx="381000" cy="1074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8600" y="228600"/>
            <a:ext cx="8763000" cy="335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3657600"/>
            <a:ext cx="8763000" cy="304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09344 protruding calix end.JPG"/>
          <p:cNvPicPr>
            <a:picLocks noChangeAspect="1"/>
          </p:cNvPicPr>
          <p:nvPr/>
        </p:nvPicPr>
        <p:blipFill>
          <a:blip r:embed="rId2" cstate="print">
            <a:lum contrast="20000"/>
          </a:blip>
          <a:srcRect l="26667" t="12223" r="31667" b="24444"/>
          <a:stretch>
            <a:fillRect/>
          </a:stretch>
        </p:blipFill>
        <p:spPr>
          <a:xfrm>
            <a:off x="2133600" y="3962400"/>
            <a:ext cx="1917290" cy="2185711"/>
          </a:xfrm>
          <a:prstGeom prst="rect">
            <a:avLst/>
          </a:prstGeom>
        </p:spPr>
      </p:pic>
      <p:pic>
        <p:nvPicPr>
          <p:cNvPr id="4" name="Picture 3" descr="DSC09345 protruding calix end.JPG"/>
          <p:cNvPicPr>
            <a:picLocks noChangeAspect="1"/>
          </p:cNvPicPr>
          <p:nvPr/>
        </p:nvPicPr>
        <p:blipFill>
          <a:blip r:embed="rId3" cstate="print"/>
          <a:srcRect l="30026" t="6702" r="9140" b="14409"/>
          <a:stretch>
            <a:fillRect/>
          </a:stretch>
        </p:blipFill>
        <p:spPr>
          <a:xfrm>
            <a:off x="4114800" y="3962400"/>
            <a:ext cx="2286000" cy="2223370"/>
          </a:xfrm>
          <a:prstGeom prst="rect">
            <a:avLst/>
          </a:prstGeom>
        </p:spPr>
      </p:pic>
      <p:pic>
        <p:nvPicPr>
          <p:cNvPr id="5" name="Picture 4" descr="DSC09356 flattened calix-large lobes.JPG"/>
          <p:cNvPicPr>
            <a:picLocks noChangeAspect="1"/>
          </p:cNvPicPr>
          <p:nvPr/>
        </p:nvPicPr>
        <p:blipFill>
          <a:blip r:embed="rId4" cstate="print"/>
          <a:srcRect l="30000" t="6667" r="17500" b="16666"/>
          <a:stretch>
            <a:fillRect/>
          </a:stretch>
        </p:blipFill>
        <p:spPr>
          <a:xfrm>
            <a:off x="4648200" y="685800"/>
            <a:ext cx="2286000" cy="2503714"/>
          </a:xfrm>
          <a:prstGeom prst="rect">
            <a:avLst/>
          </a:prstGeom>
        </p:spPr>
      </p:pic>
      <p:pic>
        <p:nvPicPr>
          <p:cNvPr id="6" name="Picture 5" descr="DSC09361 flattened calix-small stem pit.JPG"/>
          <p:cNvPicPr>
            <a:picLocks noChangeAspect="1"/>
          </p:cNvPicPr>
          <p:nvPr/>
        </p:nvPicPr>
        <p:blipFill>
          <a:blip r:embed="rId5" cstate="print"/>
          <a:srcRect l="13360" t="13368" r="18307" b="12187"/>
          <a:stretch>
            <a:fillRect/>
          </a:stretch>
        </p:blipFill>
        <p:spPr>
          <a:xfrm>
            <a:off x="1447800" y="685800"/>
            <a:ext cx="3033799" cy="2478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0" y="3124200"/>
            <a:ext cx="1448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Calyx end flat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248400"/>
            <a:ext cx="21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Calyx end protruding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685800"/>
            <a:ext cx="54864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3962400"/>
            <a:ext cx="42672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SC09354 Spindle shape.JPG"/>
          <p:cNvPicPr>
            <a:picLocks noChangeAspect="1"/>
          </p:cNvPicPr>
          <p:nvPr/>
        </p:nvPicPr>
        <p:blipFill>
          <a:blip r:embed="rId2" cstate="print"/>
          <a:srcRect l="36667" t="4444" r="11667" b="12222"/>
          <a:stretch>
            <a:fillRect/>
          </a:stretch>
        </p:blipFill>
        <p:spPr>
          <a:xfrm>
            <a:off x="5181600" y="1143000"/>
            <a:ext cx="2771648" cy="3352800"/>
          </a:xfrm>
          <a:prstGeom prst="rect">
            <a:avLst/>
          </a:prstGeom>
        </p:spPr>
      </p:pic>
      <p:pic>
        <p:nvPicPr>
          <p:cNvPr id="10" name="Picture 9" descr="DSC09347 Oblong shape.JPG"/>
          <p:cNvPicPr>
            <a:picLocks noChangeAspect="1"/>
          </p:cNvPicPr>
          <p:nvPr/>
        </p:nvPicPr>
        <p:blipFill>
          <a:blip r:embed="rId3" cstate="print"/>
          <a:srcRect l="45833" r="9166" b="46667"/>
          <a:stretch>
            <a:fillRect/>
          </a:stretch>
        </p:blipFill>
        <p:spPr>
          <a:xfrm>
            <a:off x="1066800" y="1143000"/>
            <a:ext cx="3686175" cy="3276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6000" y="44196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Oblong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4495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Spindle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1143000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1143000"/>
            <a:ext cx="28194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09367 Stem end pointed.JPG"/>
          <p:cNvPicPr>
            <a:picLocks noChangeAspect="1"/>
          </p:cNvPicPr>
          <p:nvPr/>
        </p:nvPicPr>
        <p:blipFill>
          <a:blip r:embed="rId2" cstate="print">
            <a:lum bright="10000" contrast="20000"/>
          </a:blip>
          <a:srcRect l="27500" t="17778" r="13333" b="2222"/>
          <a:stretch>
            <a:fillRect/>
          </a:stretch>
        </p:blipFill>
        <p:spPr>
          <a:xfrm>
            <a:off x="609600" y="533400"/>
            <a:ext cx="2514600" cy="255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2983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Stem end pointed</a:t>
            </a:r>
            <a:endParaRPr lang="en-US" dirty="0"/>
          </a:p>
        </p:txBody>
      </p:sp>
      <p:pic>
        <p:nvPicPr>
          <p:cNvPr id="7" name="Picture 6" descr="DSC09376 calyx lobes closed-white ring.JPG"/>
          <p:cNvPicPr>
            <a:picLocks noChangeAspect="1"/>
          </p:cNvPicPr>
          <p:nvPr/>
        </p:nvPicPr>
        <p:blipFill>
          <a:blip r:embed="rId3" cstate="print"/>
          <a:srcRect l="15833" t="24444" r="24167" b="25556"/>
          <a:stretch>
            <a:fillRect/>
          </a:stretch>
        </p:blipFill>
        <p:spPr>
          <a:xfrm>
            <a:off x="4114800" y="533400"/>
            <a:ext cx="402336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2983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Calyx lobes closed</a:t>
            </a:r>
            <a:endParaRPr lang="en-US" dirty="0"/>
          </a:p>
        </p:txBody>
      </p:sp>
      <p:pic>
        <p:nvPicPr>
          <p:cNvPr id="9" name="Picture 8" descr="DSC09392 Heavy bloom.JPG"/>
          <p:cNvPicPr>
            <a:picLocks noChangeAspect="1"/>
          </p:cNvPicPr>
          <p:nvPr/>
        </p:nvPicPr>
        <p:blipFill>
          <a:blip r:embed="rId4" cstate="print"/>
          <a:srcRect l="20000" t="4444" r="29167" b="27778"/>
          <a:stretch>
            <a:fillRect/>
          </a:stretch>
        </p:blipFill>
        <p:spPr>
          <a:xfrm>
            <a:off x="609600" y="3505200"/>
            <a:ext cx="2819400" cy="2819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6260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Heavy bloom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533400"/>
            <a:ext cx="25146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533400"/>
            <a:ext cx="4038600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" y="3505200"/>
            <a:ext cx="28194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23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ZalapaLab</dc:creator>
  <cp:lastModifiedBy>ZalapaLab</cp:lastModifiedBy>
  <cp:revision>43</cp:revision>
  <dcterms:created xsi:type="dcterms:W3CDTF">2013-09-17T17:02:06Z</dcterms:created>
  <dcterms:modified xsi:type="dcterms:W3CDTF">2014-09-19T21:34:55Z</dcterms:modified>
</cp:coreProperties>
</file>