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62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dolova, Daria (DI IT DEMA SB)" initials="KD(IDS" lastIdx="1" clrIdx="0">
    <p:extLst>
      <p:ext uri="{19B8F6BF-5375-455C-9EA6-DF929625EA0E}">
        <p15:presenceInfo xmlns:p15="http://schemas.microsoft.com/office/powerpoint/2012/main" userId="S::daria.kodolova@siemens.com::bc96e4d1-3d57-44a5-a43a-b99ce8c9b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0E0"/>
    <a:srgbClr val="B9C1FF"/>
    <a:srgbClr val="17A7A7"/>
    <a:srgbClr val="DFB415"/>
    <a:srgbClr val="62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64FE1-0C88-4FB7-875A-148CFBA421DE}" v="2" dt="2021-10-31T20:24:22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EB16D-C76B-4C07-A3CC-29CBE474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961129-67D5-4D7B-A774-B8CBBDA4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20BD4-511E-4D2E-BDC3-956F1502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D45A7-FE9A-4FA0-997E-51D1DB1F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A60A3-B751-4B9E-B1AE-F92882C5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EE2B5-27A7-4BF8-8D64-5C64E0C3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6F856-B180-4E5F-AB42-F844B981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D8E37-97A0-4282-B1DF-BC5F278A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D4312-40FB-4D69-864B-E04220A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A28E6-AC6A-4C39-93FF-6B0BC050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0AFCBD-D6E1-4FC1-8328-7D3223E41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6D3EA-E174-4FA4-BC96-C7ABD0E5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66943-C31D-44E0-9A28-B1D53A43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4C1AC-B783-40E9-8744-2542A364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07283-B141-438D-A462-34378A2F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60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83345-CA71-4AA8-AB4A-BE624291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299739-F7F6-429A-81B0-37848AE2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D6404-63F4-4D88-B9E5-0957ABF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37BC1-3A94-42E1-947A-B5030395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742C5-E6D5-4468-8F50-99FFB9D4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E59C3-58F8-4C55-9835-67787DA5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F386F9-F626-4F99-9D06-5DCE63C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54715-255E-4C69-8DBD-7A6081B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3C52-A789-4334-B98B-C6AA62FD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66CC-74D2-43CD-B940-A120C344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3358E-8AD0-4A24-8737-96A7AE1D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D427E-2038-4430-B0F0-E9AEF772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9279AF-063E-41CE-8DE1-2119CE57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B41139-7F85-4954-8493-9DD1EA09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7E03A-3F49-40C9-8E76-593389D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1CF9C1-F658-4036-810B-C8388F3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C99DE-2BC3-428C-B11C-F00DEFD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F6765-C8B5-4B53-BF15-36389E0E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396634-D89B-40A8-8612-6E2AD78D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F34DA3-4AB0-4A02-BEC5-900BD03C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6E7E07-BC17-41CF-95B4-45E60D0D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41DF91-3B9E-4628-AE41-B197D174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44F9F6-FDFC-42B1-BAC5-CD5E9ACE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607BF9-294F-4F05-BD4D-91F35086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4142C-D036-4DB7-A1BE-7B26C4E3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056867-8995-481E-9320-2B0AF118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AA3AB-2A94-46F1-B3AC-116CE86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FCF0FA-77AC-4DF9-90C4-0A09298E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79ACA-2756-4E2B-89C8-5F9B9E91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A4ED9A-1D70-4CAB-B384-125CC77E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74002E-6B07-46C3-B249-B7ED81DC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12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9FFFE-4ABC-4703-B97E-D7C308C6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4B0DC-2CD2-4E91-9C78-BB0CDB61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D34037-09D6-4D8C-AD57-A934B3AE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E47261-49AD-4E68-9508-FD0A7310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0C1ED9-22B8-4D39-B9C8-6B4D7121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31BDF1-5B73-4625-BACA-32F6EE8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0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9BCEA-D55B-4FCA-9162-BDBF86EF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84569-3941-4357-AEC6-85FF72EB1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0A138-64EF-47FB-9087-BC4DA252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F03123-3EB1-4035-9851-E2045EB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4A5AA-B856-45A3-B572-6E651F48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2A017E-9460-47D6-A7EA-10F1A93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7D6D69-4486-48C9-9EEC-91F1D3B4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1C74A-8C5C-4E0B-8A9F-688C25B6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F2B87-AA1A-4094-A406-7A4BAACA9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1CF3-3142-4701-8411-7A81C03296B0}" type="datetimeFigureOut">
              <a:rPr lang="de-DE" smtClean="0"/>
              <a:t>03.11.2021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84B98-38D9-46D1-97B9-621A70FCD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EC3C0-0A58-41D3-BD6A-3273F8C1A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3D41-316A-4C5C-B880-9EA2DA17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4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777700-4FFA-4FCA-B70B-C1EA03655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t="-3018" r="14579" b="2751"/>
          <a:stretch/>
        </p:blipFill>
        <p:spPr>
          <a:xfrm>
            <a:off x="6158655" y="-18142"/>
            <a:ext cx="6033345" cy="68761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B470466-F7FF-4C18-8876-BD345142A65A}"/>
              </a:ext>
            </a:extLst>
          </p:cNvPr>
          <p:cNvSpPr/>
          <p:nvPr/>
        </p:nvSpPr>
        <p:spPr>
          <a:xfrm>
            <a:off x="-19113" y="0"/>
            <a:ext cx="6115113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61CFFB-AA5C-4DA0-8DDF-516E8B0D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443" y="921657"/>
            <a:ext cx="6177769" cy="2387600"/>
          </a:xfrm>
        </p:spPr>
        <p:txBody>
          <a:bodyPr/>
          <a:lstStyle/>
          <a:p>
            <a:r>
              <a:rPr lang="de-DE" dirty="0"/>
              <a:t>Android Studio</a:t>
            </a:r>
            <a:br>
              <a:rPr lang="de-DE" dirty="0"/>
            </a:br>
            <a:r>
              <a:rPr lang="de-DE" sz="2800" dirty="0"/>
              <a:t>mit Java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55DA14-037C-4322-8D64-2FF3203A0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56514"/>
            <a:ext cx="6520795" cy="682171"/>
          </a:xfrm>
        </p:spPr>
        <p:txBody>
          <a:bodyPr/>
          <a:lstStyle/>
          <a:p>
            <a:r>
              <a:rPr lang="de-DE" dirty="0"/>
              <a:t>Task-App: Teil 1</a:t>
            </a:r>
          </a:p>
        </p:txBody>
      </p:sp>
    </p:spTree>
    <p:extLst>
      <p:ext uri="{BB962C8B-B14F-4D97-AF65-F5344CB8AC3E}">
        <p14:creationId xmlns:p14="http://schemas.microsoft.com/office/powerpoint/2010/main" val="12946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97B350-DF7B-4317-A8C8-D0CF741628C3}"/>
              </a:ext>
            </a:extLst>
          </p:cNvPr>
          <p:cNvSpPr/>
          <p:nvPr/>
        </p:nvSpPr>
        <p:spPr>
          <a:xfrm>
            <a:off x="9309100" y="0"/>
            <a:ext cx="2882900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93E46-8638-4B5B-ABF9-7C9A6428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55D2B-B862-48FA-A3F3-B27F00EE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81213"/>
            <a:ext cx="8470900" cy="2719387"/>
          </a:xfrm>
        </p:spPr>
        <p:txBody>
          <a:bodyPr/>
          <a:lstStyle/>
          <a:p>
            <a:r>
              <a:rPr lang="de-DE" sz="2400" dirty="0"/>
              <a:t>Überblick über Aufbau eines Android Studio Projektes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Testmöglichkeiten eines Projektes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Erste Schritte in der Entwicklung einer eigenen Task-App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4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168DE4-D481-4509-9202-5C1563B908A8}"/>
              </a:ext>
            </a:extLst>
          </p:cNvPr>
          <p:cNvSpPr/>
          <p:nvPr/>
        </p:nvSpPr>
        <p:spPr>
          <a:xfrm>
            <a:off x="4071257" y="0"/>
            <a:ext cx="8120743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93E46-8638-4B5B-ABF9-7C9A6428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828" y="167937"/>
            <a:ext cx="10769600" cy="1325563"/>
          </a:xfrm>
        </p:spPr>
        <p:txBody>
          <a:bodyPr/>
          <a:lstStyle/>
          <a:p>
            <a:pPr algn="ctr"/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89D600A-AA10-4DC9-9563-1211DF51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r="23884"/>
          <a:stretch/>
        </p:blipFill>
        <p:spPr>
          <a:xfrm>
            <a:off x="206828" y="742596"/>
            <a:ext cx="3516086" cy="5733624"/>
          </a:xfr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28570D0C-8D11-4252-8E5C-A715D56BCA83}"/>
              </a:ext>
            </a:extLst>
          </p:cNvPr>
          <p:cNvSpPr txBox="1">
            <a:spLocks/>
          </p:cNvSpPr>
          <p:nvPr/>
        </p:nvSpPr>
        <p:spPr>
          <a:xfrm>
            <a:off x="4495798" y="1918043"/>
            <a:ext cx="2525487" cy="122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Frontend Layout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8A4509C-77B7-46F5-95AA-2D1D74C2C6AF}"/>
              </a:ext>
            </a:extLst>
          </p:cNvPr>
          <p:cNvSpPr txBox="1">
            <a:spLocks/>
          </p:cNvSpPr>
          <p:nvPr/>
        </p:nvSpPr>
        <p:spPr>
          <a:xfrm>
            <a:off x="9176922" y="1869232"/>
            <a:ext cx="2369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Backend Logik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271C816B-5148-4965-863D-8760B77530D4}"/>
              </a:ext>
            </a:extLst>
          </p:cNvPr>
          <p:cNvSpPr txBox="1">
            <a:spLocks/>
          </p:cNvSpPr>
          <p:nvPr/>
        </p:nvSpPr>
        <p:spPr>
          <a:xfrm>
            <a:off x="4495798" y="3774049"/>
            <a:ext cx="2525487" cy="122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XML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C61325CE-A38B-4616-91FA-48CE481770DC}"/>
              </a:ext>
            </a:extLst>
          </p:cNvPr>
          <p:cNvSpPr txBox="1">
            <a:spLocks/>
          </p:cNvSpPr>
          <p:nvPr/>
        </p:nvSpPr>
        <p:spPr>
          <a:xfrm>
            <a:off x="9109658" y="3774048"/>
            <a:ext cx="2525487" cy="122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Java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8A3316A-F3DD-4200-9CEE-54538002CE35}"/>
              </a:ext>
            </a:extLst>
          </p:cNvPr>
          <p:cNvCxnSpPr>
            <a:cxnSpLocks/>
          </p:cNvCxnSpPr>
          <p:nvPr/>
        </p:nvCxnSpPr>
        <p:spPr>
          <a:xfrm flipH="1">
            <a:off x="5976257" y="1201316"/>
            <a:ext cx="845325" cy="7167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7EA6BA7-2F77-4DE2-97DC-AECDEC157585}"/>
              </a:ext>
            </a:extLst>
          </p:cNvPr>
          <p:cNvCxnSpPr>
            <a:cxnSpLocks/>
          </p:cNvCxnSpPr>
          <p:nvPr/>
        </p:nvCxnSpPr>
        <p:spPr>
          <a:xfrm>
            <a:off x="9361582" y="1201316"/>
            <a:ext cx="892761" cy="66791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22A8A6F-DC2C-43C3-96F7-8902C9E02A8C}"/>
              </a:ext>
            </a:extLst>
          </p:cNvPr>
          <p:cNvCxnSpPr>
            <a:cxnSpLocks/>
          </p:cNvCxnSpPr>
          <p:nvPr/>
        </p:nvCxnSpPr>
        <p:spPr>
          <a:xfrm>
            <a:off x="5758541" y="3145986"/>
            <a:ext cx="0" cy="88933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6D1397-D022-49FD-837B-8966B5126D2E}"/>
              </a:ext>
            </a:extLst>
          </p:cNvPr>
          <p:cNvCxnSpPr>
            <a:cxnSpLocks/>
          </p:cNvCxnSpPr>
          <p:nvPr/>
        </p:nvCxnSpPr>
        <p:spPr>
          <a:xfrm>
            <a:off x="10372401" y="3164740"/>
            <a:ext cx="0" cy="88933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2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168DE4-D481-4509-9202-5C1563B908A8}"/>
              </a:ext>
            </a:extLst>
          </p:cNvPr>
          <p:cNvSpPr/>
          <p:nvPr/>
        </p:nvSpPr>
        <p:spPr>
          <a:xfrm>
            <a:off x="3940630" y="0"/>
            <a:ext cx="4303940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93E46-8638-4B5B-ABF9-7C9A6428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00" y="189708"/>
            <a:ext cx="10769600" cy="1325563"/>
          </a:xfrm>
        </p:spPr>
        <p:txBody>
          <a:bodyPr/>
          <a:lstStyle/>
          <a:p>
            <a:pPr algn="ctr"/>
            <a:r>
              <a:rPr lang="de-DE" dirty="0"/>
              <a:t>Test-Möglichkeiten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55D2B-B862-48FA-A3F3-B27F00EE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291" y="1380179"/>
            <a:ext cx="42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/>
              <a:t>Reales Gerät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Generierung einer APK-Datei</a:t>
            </a:r>
            <a:br>
              <a:rPr lang="de-DE" sz="2400" dirty="0"/>
            </a:b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APK in </a:t>
            </a:r>
            <a:br>
              <a:rPr lang="de-DE" sz="2400" dirty="0"/>
            </a:br>
            <a:r>
              <a:rPr lang="de-DE" sz="2400" i="1" dirty="0" err="1"/>
              <a:t>ProjectName</a:t>
            </a:r>
            <a:r>
              <a:rPr lang="de-DE" sz="2400" i="1" dirty="0"/>
              <a:t> 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</a:t>
            </a:r>
            <a: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→app-</a:t>
            </a:r>
            <a:r>
              <a:rPr lang="de-DE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debug.apk</a:t>
            </a:r>
            <a:br>
              <a:rPr lang="de-DE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APK-Datei auf dem Gerät installieren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38C72E5-F46C-479C-BDD8-84D447F5A2F6}"/>
              </a:ext>
            </a:extLst>
          </p:cNvPr>
          <p:cNvSpPr txBox="1">
            <a:spLocks/>
          </p:cNvSpPr>
          <p:nvPr/>
        </p:nvSpPr>
        <p:spPr>
          <a:xfrm>
            <a:off x="179616" y="1380179"/>
            <a:ext cx="37163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b="1" dirty="0"/>
              <a:t>Digitaler Emulator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Passender digitalen Emulator einrichten</a:t>
            </a:r>
            <a:br>
              <a:rPr lang="de-DE" sz="2400" dirty="0"/>
            </a:b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Applikation auf dem Emulator starten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750AE8-0C56-49AE-AB32-41D9659ADDF5}"/>
              </a:ext>
            </a:extLst>
          </p:cNvPr>
          <p:cNvSpPr txBox="1">
            <a:spLocks/>
          </p:cNvSpPr>
          <p:nvPr/>
        </p:nvSpPr>
        <p:spPr>
          <a:xfrm>
            <a:off x="8244570" y="1380229"/>
            <a:ext cx="39474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b="1" dirty="0"/>
              <a:t>Reales Gerät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USB-Debugging im Handy einschalten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Handy am Rechner anschließen</a:t>
            </a:r>
            <a:br>
              <a:rPr lang="de-DE" sz="2400" dirty="0"/>
            </a:b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Applikation auf dem Handy starten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D2F78BC1-C029-4AF1-BBEB-8FE9B5FCF60A}"/>
              </a:ext>
            </a:extLst>
          </p:cNvPr>
          <p:cNvSpPr/>
          <p:nvPr/>
        </p:nvSpPr>
        <p:spPr>
          <a:xfrm>
            <a:off x="0" y="0"/>
            <a:ext cx="6677025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E679985-B675-4F21-B76E-5F8DD6C3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112"/>
            <a:ext cx="6677025" cy="1325563"/>
          </a:xfrm>
        </p:spPr>
        <p:txBody>
          <a:bodyPr/>
          <a:lstStyle/>
          <a:p>
            <a:pPr algn="ctr"/>
            <a:r>
              <a:rPr lang="de-DE" dirty="0"/>
              <a:t>Task-App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FBAC67F-D334-4CF1-B4B4-992B10B2E264}"/>
              </a:ext>
            </a:extLst>
          </p:cNvPr>
          <p:cNvSpPr txBox="1">
            <a:spLocks/>
          </p:cNvSpPr>
          <p:nvPr/>
        </p:nvSpPr>
        <p:spPr>
          <a:xfrm>
            <a:off x="921204" y="2018692"/>
            <a:ext cx="5898696" cy="32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DE" sz="2400" dirty="0"/>
              <a:t>Neue Aufgaben erstellen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/>
            <a:r>
              <a:rPr lang="de-DE" sz="2400" dirty="0"/>
              <a:t>Daten in dem lokalen Handyspeicher ablegen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/>
            <a:r>
              <a:rPr lang="de-DE" sz="2400" dirty="0"/>
              <a:t>Daten aus dem lokalen Handyspeicher ablesen</a:t>
            </a:r>
          </a:p>
          <a:p>
            <a:pPr marL="342900" indent="-342900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CAD3D94-EE65-45D3-99E6-96C248D1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6"/>
          <a:stretch/>
        </p:blipFill>
        <p:spPr>
          <a:xfrm>
            <a:off x="7248525" y="495300"/>
            <a:ext cx="4593771" cy="5847977"/>
          </a:xfrm>
        </p:spPr>
      </p:pic>
    </p:spTree>
    <p:extLst>
      <p:ext uri="{BB962C8B-B14F-4D97-AF65-F5344CB8AC3E}">
        <p14:creationId xmlns:p14="http://schemas.microsoft.com/office/powerpoint/2010/main" val="389839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D2F78BC1-C029-4AF1-BBEB-8FE9B5FCF60A}"/>
              </a:ext>
            </a:extLst>
          </p:cNvPr>
          <p:cNvSpPr/>
          <p:nvPr/>
        </p:nvSpPr>
        <p:spPr>
          <a:xfrm>
            <a:off x="0" y="0"/>
            <a:ext cx="6677025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E679985-B675-4F21-B76E-5F8DD6C3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112"/>
            <a:ext cx="6677025" cy="1325563"/>
          </a:xfrm>
        </p:spPr>
        <p:txBody>
          <a:bodyPr/>
          <a:lstStyle/>
          <a:p>
            <a:pPr algn="ctr"/>
            <a:r>
              <a:rPr lang="de-DE" dirty="0"/>
              <a:t>Task-App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FBAC67F-D334-4CF1-B4B4-992B10B2E264}"/>
              </a:ext>
            </a:extLst>
          </p:cNvPr>
          <p:cNvSpPr txBox="1">
            <a:spLocks/>
          </p:cNvSpPr>
          <p:nvPr/>
        </p:nvSpPr>
        <p:spPr>
          <a:xfrm>
            <a:off x="921204" y="2018692"/>
            <a:ext cx="5898696" cy="320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de-DE" sz="2400" dirty="0"/>
              <a:t>Neue Aufgaben erstellen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/>
            <a:r>
              <a:rPr lang="de-DE" sz="2400" dirty="0"/>
              <a:t>Daten in dem lokalen Handyspeicher ablegen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/>
            <a:r>
              <a:rPr lang="de-DE" sz="2400" dirty="0"/>
              <a:t>Daten aus dem lokalen Handyspeicher ablesen</a:t>
            </a:r>
          </a:p>
          <a:p>
            <a:pPr marL="342900" indent="-342900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CAD3D94-EE65-45D3-99E6-96C248D1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6"/>
          <a:stretch/>
        </p:blipFill>
        <p:spPr>
          <a:xfrm>
            <a:off x="7248525" y="495300"/>
            <a:ext cx="4593771" cy="5847977"/>
          </a:xfr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F2BD47E-AA31-4498-927F-D556BA45BC39}"/>
              </a:ext>
            </a:extLst>
          </p:cNvPr>
          <p:cNvSpPr/>
          <p:nvPr/>
        </p:nvSpPr>
        <p:spPr>
          <a:xfrm>
            <a:off x="8277309" y="1589313"/>
            <a:ext cx="2512612" cy="3722915"/>
          </a:xfrm>
          <a:prstGeom prst="rect">
            <a:avLst/>
          </a:prstGeom>
          <a:noFill/>
          <a:ln w="28575">
            <a:solidFill>
              <a:srgbClr val="DFB41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E28D55-3700-4F32-B081-BF864CDD78C7}"/>
              </a:ext>
            </a:extLst>
          </p:cNvPr>
          <p:cNvSpPr/>
          <p:nvPr/>
        </p:nvSpPr>
        <p:spPr>
          <a:xfrm>
            <a:off x="8372722" y="1661823"/>
            <a:ext cx="2258171" cy="13358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DD80B39-E685-4E18-A1C9-671B9CB2D955}"/>
              </a:ext>
            </a:extLst>
          </p:cNvPr>
          <p:cNvSpPr/>
          <p:nvPr/>
        </p:nvSpPr>
        <p:spPr>
          <a:xfrm>
            <a:off x="8372722" y="3085106"/>
            <a:ext cx="2258171" cy="437322"/>
          </a:xfrm>
          <a:prstGeom prst="rect">
            <a:avLst/>
          </a:prstGeom>
          <a:noFill/>
          <a:ln>
            <a:solidFill>
              <a:srgbClr val="17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7B07F6-535B-4334-982C-38848B81399E}"/>
              </a:ext>
            </a:extLst>
          </p:cNvPr>
          <p:cNvSpPr/>
          <p:nvPr/>
        </p:nvSpPr>
        <p:spPr>
          <a:xfrm>
            <a:off x="8416457" y="1705554"/>
            <a:ext cx="1618090" cy="1180769"/>
          </a:xfrm>
          <a:prstGeom prst="rect">
            <a:avLst/>
          </a:prstGeom>
          <a:noFill/>
          <a:ln>
            <a:solidFill>
              <a:srgbClr val="B9C1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689FE4-93CE-4503-A3C7-6AABC54E668D}"/>
              </a:ext>
            </a:extLst>
          </p:cNvPr>
          <p:cNvSpPr/>
          <p:nvPr/>
        </p:nvSpPr>
        <p:spPr>
          <a:xfrm>
            <a:off x="10078281" y="1705554"/>
            <a:ext cx="527765" cy="11807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42BA186-A7D1-48EC-93EB-4D2D8522F38A}"/>
              </a:ext>
            </a:extLst>
          </p:cNvPr>
          <p:cNvSpPr/>
          <p:nvPr/>
        </p:nvSpPr>
        <p:spPr>
          <a:xfrm>
            <a:off x="8443210" y="1720118"/>
            <a:ext cx="1558977" cy="175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B0BD565-3748-4864-A6AE-EDB9FE59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" t="-1" r="952" b="7302"/>
          <a:stretch/>
        </p:blipFill>
        <p:spPr>
          <a:xfrm>
            <a:off x="0" y="250371"/>
            <a:ext cx="6858000" cy="635725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B470466-F7FF-4C18-8876-BD345142A65A}"/>
              </a:ext>
            </a:extLst>
          </p:cNvPr>
          <p:cNvSpPr/>
          <p:nvPr/>
        </p:nvSpPr>
        <p:spPr>
          <a:xfrm>
            <a:off x="6651172" y="0"/>
            <a:ext cx="5540828" cy="6858000"/>
          </a:xfrm>
          <a:prstGeom prst="rect">
            <a:avLst/>
          </a:prstGeom>
          <a:solidFill>
            <a:srgbClr val="B9C1FF"/>
          </a:solidFill>
          <a:ln>
            <a:solidFill>
              <a:srgbClr val="B9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813128-DD19-417D-8660-4BC2E98CE9A8}"/>
              </a:ext>
            </a:extLst>
          </p:cNvPr>
          <p:cNvSpPr txBox="1">
            <a:spLocks/>
          </p:cNvSpPr>
          <p:nvPr/>
        </p:nvSpPr>
        <p:spPr>
          <a:xfrm>
            <a:off x="6651172" y="250371"/>
            <a:ext cx="5540828" cy="85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/>
              <a:t>Task-App: Teil 2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118F671-9CA8-42F3-8F53-F8106E05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339" y="1773237"/>
            <a:ext cx="4596493" cy="28314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Verknüpfung der Task-App mit der </a:t>
            </a:r>
            <a:r>
              <a:rPr lang="de-DE" dirty="0" err="1"/>
              <a:t>Firebase</a:t>
            </a:r>
            <a:endParaRPr lang="de-DE" dirty="0"/>
          </a:p>
          <a:p>
            <a:pPr algn="l"/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Arbeit mit einer Real-Time Datenbank </a:t>
            </a:r>
          </a:p>
        </p:txBody>
      </p:sp>
    </p:spTree>
    <p:extLst>
      <p:ext uri="{BB962C8B-B14F-4D97-AF65-F5344CB8AC3E}">
        <p14:creationId xmlns:p14="http://schemas.microsoft.com/office/powerpoint/2010/main" val="264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161E94EDE604BA0A299A724DA120D" ma:contentTypeVersion="11" ma:contentTypeDescription="Create a new document." ma:contentTypeScope="" ma:versionID="4182aeb74ca658b4d8edc0f9a4879634">
  <xsd:schema xmlns:xsd="http://www.w3.org/2001/XMLSchema" xmlns:xs="http://www.w3.org/2001/XMLSchema" xmlns:p="http://schemas.microsoft.com/office/2006/metadata/properties" xmlns:ns3="cb490b14-0414-4bcf-ad3f-80534daf965c" xmlns:ns4="6bd7f214-99c4-41e1-9456-6d28acf03f39" targetNamespace="http://schemas.microsoft.com/office/2006/metadata/properties" ma:root="true" ma:fieldsID="d70f16b078da86eab558d8225faa7e5a" ns3:_="" ns4:_="">
    <xsd:import namespace="cb490b14-0414-4bcf-ad3f-80534daf965c"/>
    <xsd:import namespace="6bd7f214-99c4-41e1-9456-6d28acf03f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90b14-0414-4bcf-ad3f-80534daf9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7f214-99c4-41e1-9456-6d28acf03f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7DFD85-8776-4940-B931-B673B3683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490b14-0414-4bcf-ad3f-80534daf965c"/>
    <ds:schemaRef ds:uri="6bd7f214-99c4-41e1-9456-6d28acf03f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15FF34-E869-4AEC-934A-48F447998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D3D3B-E071-45FE-9839-01C0C87CB27C}">
  <ds:schemaRefs>
    <ds:schemaRef ds:uri="http://schemas.openxmlformats.org/package/2006/metadata/core-properties"/>
    <ds:schemaRef ds:uri="http://schemas.microsoft.com/office/2006/documentManagement/types"/>
    <ds:schemaRef ds:uri="cb490b14-0414-4bcf-ad3f-80534daf965c"/>
    <ds:schemaRef ds:uri="6bd7f214-99c4-41e1-9456-6d28acf03f39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Android Studio mit Java</vt:lpstr>
      <vt:lpstr>Agenda</vt:lpstr>
      <vt:lpstr>Activity</vt:lpstr>
      <vt:lpstr>Test-Möglichkeiten</vt:lpstr>
      <vt:lpstr>Task-App</vt:lpstr>
      <vt:lpstr>Task-App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Kodolova, Daria (DI IT DEMA SB)</dc:creator>
  <cp:lastModifiedBy>Kodolova, Daria (DI IT DEMA SB)</cp:lastModifiedBy>
  <cp:revision>41</cp:revision>
  <dcterms:created xsi:type="dcterms:W3CDTF">2021-10-31T17:58:54Z</dcterms:created>
  <dcterms:modified xsi:type="dcterms:W3CDTF">2021-11-03T19:07:02Z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0x010100F49161E94EDE604BA0A299A724DA120D</vt:lpwstr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2021-11-03T19:07:02Z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b1e81ba7-766a-4201-961f-d47c3e2a318d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