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34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Fire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asksdemo" TargetMode="External"/><Relationship Id="rId2" Type="http://schemas.openxmlformats.org/officeDocument/2006/relationships/hyperlink" Target="https://play.google.com/store/apps/details?id=com.demo.tas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Firebase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in Android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Task-app: Part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2F5693-14AA-4D12-A3F3-F975856A7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45" y="2307022"/>
            <a:ext cx="393305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89"/>
    </mc:Choice>
    <mc:Fallback xmlns="">
      <p:transition advTm="40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  <a:p>
            <a:pPr rtl="0"/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Features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provided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by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Firebase</a:t>
            </a:r>
            <a:endParaRPr lang="de-DE" b="0" i="0" dirty="0">
              <a:solidFill>
                <a:srgbClr val="EEEEEE"/>
              </a:solidFill>
              <a:effectLst/>
              <a:latin typeface="DDG_ProximaNova"/>
            </a:endParaRPr>
          </a:p>
          <a:p>
            <a:pPr rtl="0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Implementation of firebase in the existing task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6EDE-D50B-49B6-92AD-DB3AF88B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50140-89E9-4B76-919C-48E3E166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Google</a:t>
            </a:r>
          </a:p>
          <a:p>
            <a:r>
              <a:rPr lang="de-DE" dirty="0"/>
              <a:t>„</a:t>
            </a:r>
            <a:r>
              <a:rPr lang="en-US" dirty="0"/>
              <a:t>Firebase is a platform developed by Google for creating mobile and web applications</a:t>
            </a:r>
            <a:r>
              <a:rPr lang="de-DE" dirty="0"/>
              <a:t>“ </a:t>
            </a:r>
            <a:r>
              <a:rPr lang="de-DE" sz="1600" i="1" dirty="0"/>
              <a:t>(</a:t>
            </a:r>
            <a:r>
              <a:rPr lang="de-DE" sz="1600" i="1" dirty="0">
                <a:hlinkClick r:id="rId2"/>
              </a:rPr>
              <a:t>https://en.wikipedia.org/wiki/Firebase</a:t>
            </a:r>
            <a:r>
              <a:rPr lang="de-DE" sz="1600" i="1" dirty="0"/>
              <a:t>)</a:t>
            </a:r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Firebase provides an ecosystem of different functions</a:t>
            </a:r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Represents the backend of an application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45FC03-77F9-4CAB-B5E9-E90384CB7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9045"/>
          <a:stretch/>
        </p:blipFill>
        <p:spPr>
          <a:xfrm>
            <a:off x="10198868" y="325401"/>
            <a:ext cx="863073" cy="11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DD97A-18D3-4BEE-88F2-F3CCE1D0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Features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provided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by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Firebase</a:t>
            </a:r>
            <a:endParaRPr lang="de-DE" b="0" i="0" dirty="0">
              <a:solidFill>
                <a:srgbClr val="EEEEEE"/>
              </a:solidFill>
              <a:effectLst/>
              <a:latin typeface="DDG_ProximaNova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3558-DA44-47E0-B1F0-181B11FC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Authentication</a:t>
            </a:r>
          </a:p>
          <a:p>
            <a:pPr lvl="1"/>
            <a:r>
              <a:rPr lang="de-DE"/>
              <a:t>Database</a:t>
            </a:r>
            <a:endParaRPr lang="de-DE" dirty="0"/>
          </a:p>
          <a:p>
            <a:pPr lvl="1"/>
            <a:r>
              <a:rPr lang="de-DE" dirty="0"/>
              <a:t>Storage</a:t>
            </a:r>
          </a:p>
          <a:p>
            <a:pPr lvl="1"/>
            <a:r>
              <a:rPr lang="de-DE" dirty="0"/>
              <a:t>Analytics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-Tools</a:t>
            </a:r>
          </a:p>
          <a:p>
            <a:pPr lvl="1"/>
            <a:r>
              <a:rPr lang="de-DE" dirty="0"/>
              <a:t>Backend-</a:t>
            </a:r>
            <a:r>
              <a:rPr lang="de-DE" dirty="0" err="1"/>
              <a:t>Functions</a:t>
            </a:r>
            <a:r>
              <a:rPr lang="de-DE" dirty="0"/>
              <a:t> (node.js)</a:t>
            </a:r>
          </a:p>
          <a:p>
            <a:pPr lvl="1"/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01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D3E4-BD88-400F-B871-4B497E85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Implementation of firebase in the existing task 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8FD1C-E144-4925-A8D7-98AF15E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following questions will be clarified</a:t>
            </a:r>
            <a:r>
              <a:rPr lang="de-DE" dirty="0"/>
              <a:t>: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 I create a Firebase project?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 I add libraries to an Android app?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does Firebase authentication work?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can I save and read data in the Firebase "Realtime Database"?</a:t>
            </a:r>
          </a:p>
          <a:p>
            <a:pPr lvl="1"/>
            <a:endParaRPr lang="de-DE" dirty="0"/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Tasks app is extended so that the created tasks are stored in the Firebase 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7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B48E2-7C57-44D7-8B56-4E1C522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BAF03-C3F3-43EE-9E05-E3B508AF0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084C2-454D-4D9A-BC86-514F0FEB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628800"/>
            <a:ext cx="10360501" cy="1223963"/>
          </a:xfrm>
        </p:spPr>
        <p:txBody>
          <a:bodyPr>
            <a:normAutofit/>
          </a:bodyPr>
          <a:lstStyle/>
          <a:p>
            <a:r>
              <a:rPr lang="de-DE" sz="5400" dirty="0"/>
              <a:t>Live-Test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A0134-2B5A-4799-BC83-8DA99E2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924943"/>
            <a:ext cx="10360501" cy="3239125"/>
          </a:xfrm>
        </p:spPr>
        <p:txBody>
          <a:bodyPr/>
          <a:lstStyle/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finished app can be installed via the </a:t>
            </a:r>
            <a:r>
              <a:rPr lang="en-US" b="0" i="0" dirty="0" err="1">
                <a:solidFill>
                  <a:srgbClr val="EEEEEE"/>
                </a:solidFill>
                <a:effectLst/>
                <a:latin typeface="DDG_ProximaNova"/>
              </a:rPr>
              <a:t>PlayStore</a:t>
            </a:r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: </a:t>
            </a:r>
            <a:r>
              <a:rPr lang="de-DE" dirty="0">
                <a:hlinkClick r:id="rId2"/>
              </a:rPr>
              <a:t>https://play.google.com/store/apps/details?id=com.demo.tasks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https://tinyurl.com/tasksdemo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212</Words>
  <Application>Microsoft Office PowerPoint</Application>
  <PresentationFormat>Benutzerdefiniert</PresentationFormat>
  <Paragraphs>34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DDG_ProximaNova</vt:lpstr>
      <vt:lpstr>Technologie 16:9</vt:lpstr>
      <vt:lpstr>Firebase integration in Android</vt:lpstr>
      <vt:lpstr>Overview</vt:lpstr>
      <vt:lpstr>What is firebase?</vt:lpstr>
      <vt:lpstr>Features provided by Firebase</vt:lpstr>
      <vt:lpstr>Implementation of firebase in the existing task app</vt:lpstr>
      <vt:lpstr>Live Coding</vt:lpstr>
      <vt:lpstr>Live-Test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Integration in Android</dc:title>
  <dc:creator>Christian Zäske</dc:creator>
  <cp:lastModifiedBy>Christian Zäske</cp:lastModifiedBy>
  <cp:revision>4</cp:revision>
  <dcterms:created xsi:type="dcterms:W3CDTF">2021-11-24T10:06:58Z</dcterms:created>
  <dcterms:modified xsi:type="dcterms:W3CDTF">2021-11-25T09:58:20Z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