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6501" autoAdjust="0"/>
  </p:normalViewPr>
  <p:slideViewPr>
    <p:cSldViewPr>
      <p:cViewPr varScale="1">
        <p:scale>
          <a:sx n="113" d="100"/>
          <a:sy n="113" d="100"/>
        </p:scale>
        <p:origin x="342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24.11.2021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24.11.2021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24.11.2021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24.11.2021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24.11.2021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24.11.2021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24.11.2021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24.11.2021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24.11.2021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24.11.2021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24.11.2021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24.11.2021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24.11.2021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24.11.2021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.wikipedia.org/wiki/Fire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ogle.com/store/apps/details?id=com.demo.tas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 err="1"/>
              <a:t>Firebase</a:t>
            </a:r>
            <a:r>
              <a:rPr lang="de-DE" dirty="0"/>
              <a:t> Integration in Android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Task-app: teil 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2F5693-14AA-4D12-A3F3-F975856A74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45" y="2307022"/>
            <a:ext cx="3933056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089"/>
    </mc:Choice>
    <mc:Fallback>
      <p:transition advTm="408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Überblick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Was ist </a:t>
            </a:r>
            <a:r>
              <a:rPr lang="de-DE" dirty="0" err="1"/>
              <a:t>Firebase</a:t>
            </a:r>
            <a:r>
              <a:rPr lang="de-DE" dirty="0"/>
              <a:t>?</a:t>
            </a:r>
          </a:p>
          <a:p>
            <a:pPr rtl="0"/>
            <a:r>
              <a:rPr lang="de-DE" dirty="0"/>
              <a:t>Funktionen, welche </a:t>
            </a:r>
            <a:r>
              <a:rPr lang="de-DE" dirty="0" err="1"/>
              <a:t>Firebase</a:t>
            </a:r>
            <a:r>
              <a:rPr lang="de-DE" dirty="0"/>
              <a:t> zur Verfügung stellt</a:t>
            </a:r>
          </a:p>
          <a:p>
            <a:pPr rtl="0"/>
            <a:r>
              <a:rPr lang="de-DE" dirty="0"/>
              <a:t>Implementierung der Funktionen in der vorhandenen Task-App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6EDE-D50B-49B6-92AD-DB3AF88B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Firebase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50140-89E9-4B76-919C-48E3E166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Entwickelt von Google</a:t>
            </a:r>
          </a:p>
          <a:p>
            <a:r>
              <a:rPr lang="de-DE" dirty="0"/>
              <a:t>„</a:t>
            </a:r>
            <a:r>
              <a:rPr lang="de-DE" dirty="0" err="1"/>
              <a:t>Firebase</a:t>
            </a:r>
            <a:r>
              <a:rPr lang="de-DE" dirty="0"/>
              <a:t> ist eine Entwicklungs-Plattform für mobile und Webanwendungen“ </a:t>
            </a:r>
            <a:r>
              <a:rPr lang="de-DE" sz="1600" i="1" dirty="0"/>
              <a:t>(</a:t>
            </a:r>
            <a:r>
              <a:rPr lang="de-DE" sz="1600" i="1" dirty="0">
                <a:hlinkClick r:id="rId2"/>
              </a:rPr>
              <a:t>https://de.wikipedia.org/wiki/Firebase</a:t>
            </a:r>
            <a:r>
              <a:rPr lang="de-DE" sz="1600" i="1" dirty="0"/>
              <a:t>)</a:t>
            </a:r>
          </a:p>
          <a:p>
            <a:r>
              <a:rPr lang="de-DE" dirty="0" err="1"/>
              <a:t>Firebase</a:t>
            </a:r>
            <a:r>
              <a:rPr lang="de-DE" dirty="0"/>
              <a:t> stellt ein Ökosystem aus verschiedenen Funktionen zur Verfügung</a:t>
            </a:r>
          </a:p>
          <a:p>
            <a:r>
              <a:rPr lang="de-DE" dirty="0"/>
              <a:t>Stellt das Backend einer Anwendung dar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45FC03-77F9-4CAB-B5E9-E90384CB77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9045"/>
          <a:stretch/>
        </p:blipFill>
        <p:spPr>
          <a:xfrm>
            <a:off x="10198868" y="325401"/>
            <a:ext cx="863073" cy="115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DD97A-18D3-4BEE-88F2-F3CCE1D0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Funktionen, welche </a:t>
            </a:r>
            <a:r>
              <a:rPr lang="de-DE" dirty="0" err="1"/>
              <a:t>Firebase</a:t>
            </a:r>
            <a:r>
              <a:rPr lang="de-DE" dirty="0"/>
              <a:t> zur Verfügung stellt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BD3558-DA44-47E0-B1F0-181B11FC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Einige Beispiele:</a:t>
            </a:r>
          </a:p>
          <a:p>
            <a:pPr lvl="1"/>
            <a:r>
              <a:rPr lang="de-DE" dirty="0"/>
              <a:t>Authentifizierung</a:t>
            </a:r>
          </a:p>
          <a:p>
            <a:pPr lvl="1"/>
            <a:r>
              <a:rPr lang="de-DE" dirty="0"/>
              <a:t>Datenbank</a:t>
            </a:r>
          </a:p>
          <a:p>
            <a:pPr lvl="1"/>
            <a:r>
              <a:rPr lang="de-DE" dirty="0"/>
              <a:t>Speicher</a:t>
            </a:r>
          </a:p>
          <a:p>
            <a:pPr lvl="1"/>
            <a:r>
              <a:rPr lang="de-DE" dirty="0"/>
              <a:t>Analyse</a:t>
            </a:r>
          </a:p>
          <a:p>
            <a:pPr lvl="1"/>
            <a:r>
              <a:rPr lang="de-DE" dirty="0"/>
              <a:t>Test-Tools</a:t>
            </a:r>
          </a:p>
          <a:p>
            <a:pPr lvl="1"/>
            <a:r>
              <a:rPr lang="de-DE" dirty="0"/>
              <a:t>Backend-Funktionen (über node.js)</a:t>
            </a:r>
          </a:p>
          <a:p>
            <a:pPr lvl="1"/>
            <a:endParaRPr lang="de-DE" dirty="0"/>
          </a:p>
          <a:p>
            <a:r>
              <a:rPr lang="de-DE" dirty="0"/>
              <a:t>Das meiste davon ist kostenlos!</a:t>
            </a:r>
          </a:p>
        </p:txBody>
      </p:sp>
    </p:spTree>
    <p:extLst>
      <p:ext uri="{BB962C8B-B14F-4D97-AF65-F5344CB8AC3E}">
        <p14:creationId xmlns:p14="http://schemas.microsoft.com/office/powerpoint/2010/main" val="382011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5D3E4-BD88-400F-B871-4B497E85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Implementierung der Funktionen in der vorhandenen Task-App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8FD1C-E144-4925-A8D7-98AF15E1A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Folgende Fragen werden geklärt:</a:t>
            </a:r>
          </a:p>
          <a:p>
            <a:pPr lvl="1"/>
            <a:r>
              <a:rPr lang="de-DE" dirty="0"/>
              <a:t>Wie erstelle ich ein </a:t>
            </a:r>
            <a:r>
              <a:rPr lang="de-DE" dirty="0" err="1"/>
              <a:t>Firebase</a:t>
            </a:r>
            <a:r>
              <a:rPr lang="de-DE" dirty="0"/>
              <a:t>-Projekt?</a:t>
            </a:r>
          </a:p>
          <a:p>
            <a:pPr lvl="1"/>
            <a:r>
              <a:rPr lang="de-DE" dirty="0"/>
              <a:t>Wie füge ich Bibliotheken in eine Android App ein?</a:t>
            </a:r>
          </a:p>
          <a:p>
            <a:pPr lvl="1"/>
            <a:r>
              <a:rPr lang="de-DE" dirty="0"/>
              <a:t>Wie funktioniert die </a:t>
            </a:r>
            <a:r>
              <a:rPr lang="de-DE" dirty="0" err="1"/>
              <a:t>Firebase</a:t>
            </a:r>
            <a:r>
              <a:rPr lang="de-DE" dirty="0"/>
              <a:t> Authentifizierung?</a:t>
            </a:r>
          </a:p>
          <a:p>
            <a:pPr lvl="1"/>
            <a:r>
              <a:rPr lang="de-DE" dirty="0"/>
              <a:t>Wie kann ich Daten in der </a:t>
            </a:r>
            <a:r>
              <a:rPr lang="de-DE" dirty="0" err="1"/>
              <a:t>Firebase</a:t>
            </a:r>
            <a:r>
              <a:rPr lang="de-DE" dirty="0"/>
              <a:t> „Realtime Database“ speichern und auslesen?</a:t>
            </a:r>
          </a:p>
          <a:p>
            <a:pPr lvl="1"/>
            <a:endParaRPr lang="de-DE" dirty="0"/>
          </a:p>
          <a:p>
            <a:r>
              <a:rPr lang="de-DE" dirty="0"/>
              <a:t>Die Tasks-App wird so erweitert, dass die angelegten Tasks in der </a:t>
            </a:r>
            <a:r>
              <a:rPr lang="de-DE" dirty="0" err="1"/>
              <a:t>Firebase</a:t>
            </a:r>
            <a:r>
              <a:rPr lang="de-DE" dirty="0"/>
              <a:t> Datenbank gespeichert werden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476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B48E2-7C57-44D7-8B56-4E1C522D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Coding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CBAF03-C3F3-43EE-9E05-E3B508AF0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24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084C2-454D-4D9A-BC86-514F0FEB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1628800"/>
            <a:ext cx="10360501" cy="1223963"/>
          </a:xfrm>
        </p:spPr>
        <p:txBody>
          <a:bodyPr>
            <a:normAutofit/>
          </a:bodyPr>
          <a:lstStyle/>
          <a:p>
            <a:r>
              <a:rPr lang="de-DE" sz="5400" dirty="0"/>
              <a:t>Live-Test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A0134-2B5A-4799-BC83-8DA99E26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924943"/>
            <a:ext cx="10360501" cy="3239125"/>
          </a:xfrm>
        </p:spPr>
        <p:txBody>
          <a:bodyPr/>
          <a:lstStyle/>
          <a:p>
            <a:r>
              <a:rPr lang="de-DE" dirty="0"/>
              <a:t>Die fertige App kann über den </a:t>
            </a:r>
            <a:r>
              <a:rPr lang="de-DE" dirty="0" err="1"/>
              <a:t>PlayStore</a:t>
            </a:r>
            <a:r>
              <a:rPr lang="de-DE" dirty="0"/>
              <a:t> installiert werden: </a:t>
            </a:r>
            <a:r>
              <a:rPr lang="de-DE" dirty="0">
                <a:hlinkClick r:id="rId2"/>
              </a:rPr>
              <a:t>https://play.google.com/store/apps/details?id=com.demo.tasks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75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Dreifach-Schaltkreislinien-Präsentation (Breitbild)</Template>
  <TotalTime>0</TotalTime>
  <Words>201</Words>
  <Application>Microsoft Office PowerPoint</Application>
  <PresentationFormat>Benutzerdefiniert</PresentationFormat>
  <Paragraphs>34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Technologie 16:9</vt:lpstr>
      <vt:lpstr>Firebase Integration in Android</vt:lpstr>
      <vt:lpstr>Überblick</vt:lpstr>
      <vt:lpstr>Was ist Firebase?</vt:lpstr>
      <vt:lpstr>Funktionen, welche Firebase zur Verfügung stellt</vt:lpstr>
      <vt:lpstr>Implementierung der Funktionen in der vorhandenen Task-App</vt:lpstr>
      <vt:lpstr>Live Coding</vt:lpstr>
      <vt:lpstr>Live-Test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 Integration in Android</dc:title>
  <dc:creator>Christian Zäske</dc:creator>
  <cp:lastModifiedBy>Christian Zäske</cp:lastModifiedBy>
  <cp:revision>2</cp:revision>
  <dcterms:created xsi:type="dcterms:W3CDTF">2021-11-24T10:06:58Z</dcterms:created>
  <dcterms:modified xsi:type="dcterms:W3CDTF">2021-11-24T19:55:36Z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