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11AB-00D2-4A35-A15D-DDC3AD93BC5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63-6C26-4DA6-91CE-78507BFF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7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11AB-00D2-4A35-A15D-DDC3AD93BC5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63-6C26-4DA6-91CE-78507BFF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4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11AB-00D2-4A35-A15D-DDC3AD93BC5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63-6C26-4DA6-91CE-78507BFF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4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11AB-00D2-4A35-A15D-DDC3AD93BC5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63-6C26-4DA6-91CE-78507BFF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11AB-00D2-4A35-A15D-DDC3AD93BC5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63-6C26-4DA6-91CE-78507BFF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11AB-00D2-4A35-A15D-DDC3AD93BC5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63-6C26-4DA6-91CE-78507BFF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8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11AB-00D2-4A35-A15D-DDC3AD93BC5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63-6C26-4DA6-91CE-78507BFF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3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11AB-00D2-4A35-A15D-DDC3AD93BC5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63-6C26-4DA6-91CE-78507BFF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0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11AB-00D2-4A35-A15D-DDC3AD93BC5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63-6C26-4DA6-91CE-78507BFF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5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11AB-00D2-4A35-A15D-DDC3AD93BC5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63-6C26-4DA6-91CE-78507BFF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11AB-00D2-4A35-A15D-DDC3AD93BC5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63-6C26-4DA6-91CE-78507BFF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5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511AB-00D2-4A35-A15D-DDC3AD93BC55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77863-6C26-4DA6-91CE-78507BFF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5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2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ost</dc:creator>
  <cp:lastModifiedBy>ost</cp:lastModifiedBy>
  <cp:revision>1</cp:revision>
  <dcterms:created xsi:type="dcterms:W3CDTF">2021-08-22T10:43:02Z</dcterms:created>
  <dcterms:modified xsi:type="dcterms:W3CDTF">2021-08-22T10:45:03Z</dcterms:modified>
</cp:coreProperties>
</file>