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7-4F2D-AF19-835A560DC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A7-4F2D-AF19-835A560DC1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A7-4F2D-AF19-835A560DC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482783"/>
        <c:axId val="346484031"/>
      </c:barChart>
      <c:catAx>
        <c:axId val="34648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84031"/>
        <c:crosses val="autoZero"/>
        <c:auto val="1"/>
        <c:lblAlgn val="ctr"/>
        <c:lblOffset val="100"/>
        <c:noMultiLvlLbl val="0"/>
      </c:catAx>
      <c:valAx>
        <c:axId val="34648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8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3dff36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03dff3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ae87607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e87607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ae876071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858844"/>
            <a:ext cx="91440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/>
              <a:t>Format Task 5 VIX Data Engineer</a:t>
            </a:r>
            <a:endParaRPr sz="5000"/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3863494"/>
            <a:ext cx="91440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/>
              <a:t>Nama Peserta :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3dff368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Note</a:t>
            </a:r>
            <a:endParaRPr b="1"/>
          </a:p>
        </p:txBody>
      </p:sp>
      <p:sp>
        <p:nvSpPr>
          <p:cNvPr id="91" name="Google Shape;91;g1203dff368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Pada task ini, kalian ditugaskan untuk membentuk sebuah Insight Presentation, salah satu tanggung jawab yang akan kalian lakukan saat menjadi seorang role Data Engineer.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Insight Presentation yang kalian bentuk harus memiliki sedikitnya 4 slide yaitu : </a:t>
            </a:r>
            <a:r>
              <a:rPr b="1" lang="en-US" sz="2000"/>
              <a:t>Business objective, Eksplorasi Data, Insight Visualization, </a:t>
            </a:r>
            <a:r>
              <a:rPr lang="en-US" sz="2000"/>
              <a:t>dan </a:t>
            </a:r>
            <a:r>
              <a:rPr b="1" lang="en-US" sz="2000"/>
              <a:t>Kesimpulan dan Saran.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Kalian akan dinilai berdasarkan Kesimpulan dan Saran dan data yang kalian olah untuk mendukung kesimpulan dan saran yang kalian bentuk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838200" y="1574800"/>
            <a:ext cx="444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38200" y="2592070"/>
            <a:ext cx="11059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Mengidentifikasi faktor apa saja yang menjadi penyebab customer terlambat membayar tunggakan credit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38200" y="5440045"/>
            <a:ext cx="1105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Bentuk poin poin business objective dari kasus tersebut.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elaskan tujuan dan tahap yang di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akukan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 kasus tersebut untuk mencapai kesimpulan dan saran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ada batas poin, semakin jelas business objective yang kalian jelaskan maka semakin baik.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584200" y="629300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 Data :</a:t>
            </a:r>
            <a:endParaRPr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675640" y="1400976"/>
            <a:ext cx="33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berdasarkan denda nya </a:t>
            </a:r>
            <a:endParaRPr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584200" y="2553972"/>
            <a:ext cx="4125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statement :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customer, sum(denda) from customer_db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1"/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7705475" y="1945377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pic>
        <p:nvPicPr>
          <p:cNvPr id="107" name="Google Shape;107;g13ae8760710_0_0"/>
          <p:cNvPicPr preferRelativeResize="0"/>
          <p:nvPr/>
        </p:nvPicPr>
        <p:blipFill rotWithShape="1">
          <a:blip r:embed="rId3">
            <a:alphaModFix/>
          </a:blip>
          <a:srcRect b="0" l="2219" r="0" t="0"/>
          <a:stretch/>
        </p:blipFill>
        <p:spPr>
          <a:xfrm>
            <a:off x="7808050" y="2375125"/>
            <a:ext cx="4034299" cy="211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3ae8760710_0_0"/>
          <p:cNvSpPr txBox="1"/>
          <p:nvPr/>
        </p:nvSpPr>
        <p:spPr>
          <a:xfrm>
            <a:off x="584190" y="2184676"/>
            <a:ext cx="33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/>
          </a:p>
        </p:txBody>
      </p:sp>
      <p:sp>
        <p:nvSpPr>
          <p:cNvPr id="109" name="Google Shape;109;g13ae8760710_0_0"/>
          <p:cNvSpPr txBox="1"/>
          <p:nvPr/>
        </p:nvSpPr>
        <p:spPr>
          <a:xfrm>
            <a:off x="838200" y="5440045"/>
            <a:ext cx="1105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 bagian eksplorasi data cantumkan dataset yang kalian olah (syntax dan preview data)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Cantumkan seluruh proses eksplorasi data (joint, new table, dll.)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software pengolahan data, kalian bisa menggunakan PostgreSQL, MySQL atau pengolahan data open source lainnya.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584200" y="579120"/>
            <a:ext cx="20008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: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5"/>
          <p:cNvGraphicFramePr/>
          <p:nvPr/>
        </p:nvGraphicFramePr>
        <p:xfrm>
          <a:off x="584200" y="1179284"/>
          <a:ext cx="8128000" cy="541866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6" name="Google Shape;116;p5"/>
          <p:cNvSpPr txBox="1"/>
          <p:nvPr/>
        </p:nvSpPr>
        <p:spPr>
          <a:xfrm>
            <a:off x="9276080" y="1179284"/>
            <a:ext cx="269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Rata rata customer dilihat dari grafik tersebut 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 visualisasi ini, customer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e8760710_0_85"/>
          <p:cNvSpPr txBox="1"/>
          <p:nvPr/>
        </p:nvSpPr>
        <p:spPr>
          <a:xfrm>
            <a:off x="584200" y="903150"/>
            <a:ext cx="476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Presentation Notes:</a:t>
            </a:r>
            <a:endParaRPr/>
          </a:p>
        </p:txBody>
      </p:sp>
      <p:sp>
        <p:nvSpPr>
          <p:cNvPr id="122" name="Google Shape;122;g13ae8760710_0_85"/>
          <p:cNvSpPr txBox="1"/>
          <p:nvPr/>
        </p:nvSpPr>
        <p:spPr>
          <a:xfrm>
            <a:off x="513080" y="2655595"/>
            <a:ext cx="1132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melakukan query, visualisasikan data tersebut.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Kalian dapat menggunakan Tableau sebagai software visualisasi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 penjelasan singkat dari insight yang kalian bentuk.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84200" y="1893600"/>
            <a:ext cx="47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Kesimpulan dan Solusi: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513080" y="2655595"/>
            <a:ext cx="11323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 x merupakan faktor yang paling sering membuat customer menunggak pembayaran kredit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mengurangi  x diharapkan masalah yang dialami akan berkurang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2022-06-25T12:16:53Z</dcterms:created>
  <dc:creator>Ramdhan Nur Cahyadi</dc:creator>
</cp:coreProperties>
</file>