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7C6857-3B86-43AB-9605-AD48ABC55E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Bing Liu-MiniProject-5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09D479-B279-4225-A4E4-EA6E8BFC30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1/29/21 2:07:59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0" name="slide10">
            <a:extLst>
              <a:ext uri="{FF2B5EF4-FFF2-40B4-BE49-F238E27FC236}">
                <a16:creationId xmlns:a16="http://schemas.microsoft.com/office/drawing/2014/main" id="{0BA20B21-6C56-4915-899F-C0C0E82F8E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2" name="slide2">
            <a:extLst>
              <a:ext uri="{FF2B5EF4-FFF2-40B4-BE49-F238E27FC236}">
                <a16:creationId xmlns:a16="http://schemas.microsoft.com/office/drawing/2014/main" id="{6199178B-FCF0-4439-86BC-CCAB3746B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74EE3E36-CA34-41AD-B031-B5EE1BDCA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4" name="slide4">
            <a:extLst>
              <a:ext uri="{FF2B5EF4-FFF2-40B4-BE49-F238E27FC236}">
                <a16:creationId xmlns:a16="http://schemas.microsoft.com/office/drawing/2014/main" id="{4AF2E2D3-FC0F-4755-A464-2DE821A64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5" name="slide5">
            <a:extLst>
              <a:ext uri="{FF2B5EF4-FFF2-40B4-BE49-F238E27FC236}">
                <a16:creationId xmlns:a16="http://schemas.microsoft.com/office/drawing/2014/main" id="{5ACF46B8-1A1C-41F3-AAE4-499B3EF8B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B433D516-2E38-4618-A92F-14A704D6BE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7" name="slide7">
            <a:extLst>
              <a:ext uri="{FF2B5EF4-FFF2-40B4-BE49-F238E27FC236}">
                <a16:creationId xmlns:a16="http://schemas.microsoft.com/office/drawing/2014/main" id="{BE6FAADF-0397-4BB1-8246-009B46C13D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8" name="slide8">
            <a:extLst>
              <a:ext uri="{FF2B5EF4-FFF2-40B4-BE49-F238E27FC236}">
                <a16:creationId xmlns:a16="http://schemas.microsoft.com/office/drawing/2014/main" id="{91971C44-A320-49E3-A4EE-1D1FF9C379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9" name="slide9">
            <a:extLst>
              <a:ext uri="{FF2B5EF4-FFF2-40B4-BE49-F238E27FC236}">
                <a16:creationId xmlns:a16="http://schemas.microsoft.com/office/drawing/2014/main" id="{12EFDE0E-F1F4-4E0A-993D-EC8465CF02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2021-01-29T19:08:04Z</dcterms:created>
  <dcterms:modified xsi:type="dcterms:W3CDTF">2021-01-29T19:08:04Z</dcterms:modified>
</cp:coreProperties>
</file>