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95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7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9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3B93-C55B-6C48-A1F3-614D7DFACEC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4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2" y="0"/>
            <a:ext cx="10136776" cy="75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1</cp:revision>
  <dcterms:created xsi:type="dcterms:W3CDTF">2017-12-02T12:29:32Z</dcterms:created>
  <dcterms:modified xsi:type="dcterms:W3CDTF">2017-12-02T12:31:27Z</dcterms:modified>
</cp:coreProperties>
</file>