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62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0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0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7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6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9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99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72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5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778F-189C-2D4D-A894-2E1697E02F5A}" type="datetimeFigureOut">
              <a:rPr kumimoji="1" lang="zh-CN" altLang="en-US" smtClean="0"/>
              <a:t>2017/12/2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B4D8-630D-674C-B03A-B235FEC0A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4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283"/>
          <a:stretch/>
        </p:blipFill>
        <p:spPr>
          <a:xfrm>
            <a:off x="305684" y="0"/>
            <a:ext cx="11546846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4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Boyu LIU</cp:lastModifiedBy>
  <cp:revision>2</cp:revision>
  <dcterms:created xsi:type="dcterms:W3CDTF">2017-12-02T12:24:30Z</dcterms:created>
  <dcterms:modified xsi:type="dcterms:W3CDTF">2017-12-02T12:25:37Z</dcterms:modified>
</cp:coreProperties>
</file>