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9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34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8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5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0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1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5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1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5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2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D909-B60A-5048-9BBC-B7685C4842CE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4E1E-D4C5-B846-BA56-565BCFE4A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2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49821" y="600220"/>
            <a:ext cx="11768009" cy="5995635"/>
            <a:chOff x="249820" y="249382"/>
            <a:chExt cx="11768009" cy="59956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821" y="2981117"/>
              <a:ext cx="7297690" cy="32639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t="6161" b="3674"/>
            <a:stretch/>
          </p:blipFill>
          <p:spPr>
            <a:xfrm>
              <a:off x="249820" y="612526"/>
              <a:ext cx="3967403" cy="236859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/>
            <a:srcRect t="6327" b="4251"/>
            <a:stretch/>
          </p:blipFill>
          <p:spPr>
            <a:xfrm>
              <a:off x="4217223" y="612526"/>
              <a:ext cx="3330288" cy="236859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7511" y="392593"/>
              <a:ext cx="4470318" cy="585242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876301" y="249382"/>
              <a:ext cx="4589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Yellow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--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Ground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Truth;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Green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--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Prediction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8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1</cp:revision>
  <dcterms:created xsi:type="dcterms:W3CDTF">2017-12-02T12:11:48Z</dcterms:created>
  <dcterms:modified xsi:type="dcterms:W3CDTF">2017-12-02T12:17:54Z</dcterms:modified>
</cp:coreProperties>
</file>