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5787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0315"/>
            <a:ext cx="9144000" cy="26385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0586"/>
            <a:ext cx="9144000" cy="18297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21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3497"/>
            <a:ext cx="2628900" cy="64226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3497"/>
            <a:ext cx="7734300" cy="64226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61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9419"/>
            <a:ext cx="10515600" cy="31525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71782"/>
            <a:ext cx="10515600" cy="16578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17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7485"/>
            <a:ext cx="5181600" cy="4808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7485"/>
            <a:ext cx="5181600" cy="4808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3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3497"/>
            <a:ext cx="10515600" cy="1464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7841"/>
            <a:ext cx="5157787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8340"/>
            <a:ext cx="5157787" cy="4071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841"/>
            <a:ext cx="5183188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8340"/>
            <a:ext cx="5183188" cy="4071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97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2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1197"/>
            <a:ext cx="6172200" cy="5385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7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1197"/>
            <a:ext cx="6172200" cy="538580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42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497"/>
            <a:ext cx="1051560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7485"/>
            <a:ext cx="1051560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052A-DB14-BB4D-A8CD-937A47A597AD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24356"/>
            <a:ext cx="41148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146D-CF22-6A4A-929F-EB8B7ABD7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30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694827" y="180253"/>
            <a:ext cx="11043437" cy="7134158"/>
            <a:chOff x="805663" y="0"/>
            <a:chExt cx="11043437" cy="71341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50" y="0"/>
              <a:ext cx="3917950" cy="263608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450" y="2546350"/>
              <a:ext cx="3917950" cy="21398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663" y="4686233"/>
              <a:ext cx="3918737" cy="2447925"/>
            </a:xfrm>
            <a:prstGeom prst="rect">
              <a:avLst/>
            </a:prstGeom>
          </p:spPr>
        </p:pic>
        <p:sp>
          <p:nvSpPr>
            <p:cNvPr id="7" name="右箭头 6"/>
            <p:cNvSpPr/>
            <p:nvPr/>
          </p:nvSpPr>
          <p:spPr>
            <a:xfrm>
              <a:off x="5187950" y="3276600"/>
              <a:ext cx="1384300" cy="6856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800" y="2016091"/>
              <a:ext cx="48133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2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3</cp:revision>
  <dcterms:created xsi:type="dcterms:W3CDTF">2017-12-02T07:01:42Z</dcterms:created>
  <dcterms:modified xsi:type="dcterms:W3CDTF">2017-12-02T11:37:47Z</dcterms:modified>
</cp:coreProperties>
</file>