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31"/>
  </p:normalViewPr>
  <p:slideViewPr>
    <p:cSldViewPr snapToGrid="0" snapToObjects="1">
      <p:cViewPr>
        <p:scale>
          <a:sx n="100" d="100"/>
          <a:sy n="100" d="100"/>
        </p:scale>
        <p:origin x="46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CAC7-F582-6B46-96D5-17D70D5BE836}" type="datetimeFigureOut">
              <a:rPr kumimoji="1" lang="zh-CN" altLang="en-US" smtClean="0"/>
              <a:t>2017/12/2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0703-A1B6-8742-84DB-FFFC71D058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4778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CAC7-F582-6B46-96D5-17D70D5BE836}" type="datetimeFigureOut">
              <a:rPr kumimoji="1" lang="zh-CN" altLang="en-US" smtClean="0"/>
              <a:t>2017/12/2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0703-A1B6-8742-84DB-FFFC71D058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3981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CAC7-F582-6B46-96D5-17D70D5BE836}" type="datetimeFigureOut">
              <a:rPr kumimoji="1" lang="zh-CN" altLang="en-US" smtClean="0"/>
              <a:t>2017/12/2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0703-A1B6-8742-84DB-FFFC71D058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441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CAC7-F582-6B46-96D5-17D70D5BE836}" type="datetimeFigureOut">
              <a:rPr kumimoji="1" lang="zh-CN" altLang="en-US" smtClean="0"/>
              <a:t>2017/12/2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0703-A1B6-8742-84DB-FFFC71D058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5135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CAC7-F582-6B46-96D5-17D70D5BE836}" type="datetimeFigureOut">
              <a:rPr kumimoji="1" lang="zh-CN" altLang="en-US" smtClean="0"/>
              <a:t>2017/12/2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0703-A1B6-8742-84DB-FFFC71D058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2396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CAC7-F582-6B46-96D5-17D70D5BE836}" type="datetimeFigureOut">
              <a:rPr kumimoji="1" lang="zh-CN" altLang="en-US" smtClean="0"/>
              <a:t>2017/12/2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0703-A1B6-8742-84DB-FFFC71D058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349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CAC7-F582-6B46-96D5-17D70D5BE836}" type="datetimeFigureOut">
              <a:rPr kumimoji="1" lang="zh-CN" altLang="en-US" smtClean="0"/>
              <a:t>2017/12/2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0703-A1B6-8742-84DB-FFFC71D058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303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CAC7-F582-6B46-96D5-17D70D5BE836}" type="datetimeFigureOut">
              <a:rPr kumimoji="1" lang="zh-CN" altLang="en-US" smtClean="0"/>
              <a:t>2017/12/2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0703-A1B6-8742-84DB-FFFC71D058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3301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CAC7-F582-6B46-96D5-17D70D5BE836}" type="datetimeFigureOut">
              <a:rPr kumimoji="1" lang="zh-CN" altLang="en-US" smtClean="0"/>
              <a:t>2017/12/2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0703-A1B6-8742-84DB-FFFC71D058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7176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CAC7-F582-6B46-96D5-17D70D5BE836}" type="datetimeFigureOut">
              <a:rPr kumimoji="1" lang="zh-CN" altLang="en-US" smtClean="0"/>
              <a:t>2017/12/2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0703-A1B6-8742-84DB-FFFC71D058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0471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CAC7-F582-6B46-96D5-17D70D5BE836}" type="datetimeFigureOut">
              <a:rPr kumimoji="1" lang="zh-CN" altLang="en-US" smtClean="0"/>
              <a:t>2017/12/2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0703-A1B6-8742-84DB-FFFC71D058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710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ECAC7-F582-6B46-96D5-17D70D5BE836}" type="datetimeFigureOut">
              <a:rPr kumimoji="1" lang="zh-CN" altLang="en-US" smtClean="0"/>
              <a:t>2017/12/2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40703-A1B6-8742-84DB-FFFC71D058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4164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71" y="1531916"/>
            <a:ext cx="4763673" cy="317322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249" y="1086526"/>
            <a:ext cx="3746500" cy="4064000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5985163" y="2838202"/>
            <a:ext cx="1472540" cy="729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7126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DengXian</vt:lpstr>
      <vt:lpstr>DengXian Light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Boyu LIU</dc:creator>
  <cp:lastModifiedBy>Boyu LIU</cp:lastModifiedBy>
  <cp:revision>1</cp:revision>
  <dcterms:created xsi:type="dcterms:W3CDTF">2017-12-02T11:37:50Z</dcterms:created>
  <dcterms:modified xsi:type="dcterms:W3CDTF">2017-12-02T12:03:03Z</dcterms:modified>
</cp:coreProperties>
</file>