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75596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35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95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48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18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0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70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59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57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3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8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C3B93-C55B-6C48-A1F3-614D7DFACECA}" type="datetimeFigureOut">
              <a:rPr kumimoji="1" lang="zh-CN" altLang="en-US" smtClean="0"/>
              <a:t>2017/12/28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4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1411" y="2834639"/>
            <a:ext cx="92159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600" b="1" smtClean="0">
                <a:solidFill>
                  <a:schemeClr val="bg1"/>
                </a:solidFill>
              </a:rPr>
              <a:t>To be </a:t>
            </a:r>
            <a:r>
              <a:rPr kumimoji="1" lang="en-US" altLang="zh-CN" sz="9600" b="1" dirty="0" smtClean="0">
                <a:solidFill>
                  <a:schemeClr val="bg1"/>
                </a:solidFill>
              </a:rPr>
              <a:t>continued</a:t>
            </a:r>
            <a:r>
              <a:rPr kumimoji="1" lang="mr-IN" altLang="zh-CN" sz="9600" b="1" dirty="0" smtClean="0">
                <a:solidFill>
                  <a:schemeClr val="bg1"/>
                </a:solidFill>
              </a:rPr>
              <a:t>…</a:t>
            </a:r>
            <a:endParaRPr kumimoji="1" lang="zh-CN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1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</Words>
  <Application>Microsoft Macintosh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Mangal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 LIU</dc:creator>
  <cp:lastModifiedBy>Boyu LIU</cp:lastModifiedBy>
  <cp:revision>2</cp:revision>
  <dcterms:created xsi:type="dcterms:W3CDTF">2017-12-02T12:29:32Z</dcterms:created>
  <dcterms:modified xsi:type="dcterms:W3CDTF">2017-12-27T17:22:56Z</dcterms:modified>
</cp:coreProperties>
</file>