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0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2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4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8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CAC7-F582-6B46-96D5-17D70D5BE836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0703-A1B6-8742-84DB-FFFC71D058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79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2" y="-1"/>
            <a:ext cx="11381511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4</cp:revision>
  <dcterms:created xsi:type="dcterms:W3CDTF">2017-12-02T11:37:50Z</dcterms:created>
  <dcterms:modified xsi:type="dcterms:W3CDTF">2017-12-27T17:45:49Z</dcterms:modified>
</cp:coreProperties>
</file>