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7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4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-1"/>
            <a:ext cx="9333333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3</cp:revision>
  <dcterms:created xsi:type="dcterms:W3CDTF">2017-12-02T12:29:32Z</dcterms:created>
  <dcterms:modified xsi:type="dcterms:W3CDTF">2017-12-27T17:34:47Z</dcterms:modified>
</cp:coreProperties>
</file>