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90" d="100"/>
          <a:sy n="90" d="100"/>
        </p:scale>
        <p:origin x="89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65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02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18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32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28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6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56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3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7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4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23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4426E-D86B-BB48-A5AC-D5F9B39387D1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F954-C8FB-674E-82C7-D017E1B6C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16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94762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8038" y="1404605"/>
            <a:ext cx="488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/>
              <a:t>Tencent</a:t>
            </a:r>
            <a:r>
              <a:rPr lang="en-US" altLang="zh-CN" dirty="0"/>
              <a:t> Holdings Ltd. posted its biggest weekly loss since August 2015 amid concern a recent rally was excessive</a:t>
            </a:r>
            <a:r>
              <a:rPr lang="en-US" altLang="zh-CN" dirty="0" smtClean="0"/>
              <a:t>.</a:t>
            </a:r>
          </a:p>
        </p:txBody>
      </p:sp>
      <p:cxnSp>
        <p:nvCxnSpPr>
          <p:cNvPr id="9" name="直线箭头连接符 8"/>
          <p:cNvCxnSpPr>
            <a:stCxn id="7" idx="2"/>
          </p:cNvCxnSpPr>
          <p:nvPr/>
        </p:nvCxnSpPr>
        <p:spPr>
          <a:xfrm>
            <a:off x="9601201" y="2327935"/>
            <a:ext cx="0" cy="9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745838" y="342035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Sentiment: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-0.73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线箭头连接符 11"/>
          <p:cNvCxnSpPr>
            <a:stCxn id="10" idx="2"/>
          </p:cNvCxnSpPr>
          <p:nvPr/>
        </p:nvCxnSpPr>
        <p:spPr>
          <a:xfrm>
            <a:off x="9674137" y="3789690"/>
            <a:ext cx="0" cy="119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263" y="5248275"/>
            <a:ext cx="1257300" cy="876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563" y="5457825"/>
            <a:ext cx="355600" cy="457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245727" y="554569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4.12%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8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LIU</dc:creator>
  <cp:lastModifiedBy>Boyu LIU</cp:lastModifiedBy>
  <cp:revision>4</cp:revision>
  <dcterms:created xsi:type="dcterms:W3CDTF">2017-12-03T13:15:30Z</dcterms:created>
  <dcterms:modified xsi:type="dcterms:W3CDTF">2017-12-03T13:28:37Z</dcterms:modified>
</cp:coreProperties>
</file>