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020192-47AF-DF4C-BC13-1C76F646059E}" type="datetimeFigureOut">
              <a:rPr lang="da-DK" smtClean="0"/>
              <a:t>13/06/2017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AC64AF-2683-4640-8F92-440C5AD16A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60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yblix/webdev/tree/master/signifly-task" TargetMode="External"/><Relationship Id="rId3" Type="http://schemas.openxmlformats.org/officeDocument/2006/relationships/hyperlink" Target="https://test-9b3bb.firebaseapp.com/team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4393" y="2450500"/>
            <a:ext cx="3203214" cy="1518407"/>
          </a:xfrm>
        </p:spPr>
        <p:txBody>
          <a:bodyPr/>
          <a:lstStyle/>
          <a:p>
            <a:r>
              <a:rPr lang="da-DK" dirty="0" smtClean="0"/>
              <a:t>Signifly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Presentation by Simon Blixenkrone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92" y="2450500"/>
            <a:ext cx="3203215" cy="15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Important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parts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test-9b3bb.firebaseapp.com/signifly.html</a:t>
            </a:r>
            <a:endParaRPr lang="da-DK" dirty="0" smtClean="0"/>
          </a:p>
          <a:p>
            <a:r>
              <a:rPr lang="da-DK" dirty="0" err="1" smtClean="0"/>
              <a:t>Responsive</a:t>
            </a:r>
            <a:r>
              <a:rPr lang="da-DK" dirty="0" smtClean="0"/>
              <a:t> website </a:t>
            </a:r>
            <a:r>
              <a:rPr lang="mr-IN" dirty="0" smtClean="0"/>
              <a:t>–</a:t>
            </a:r>
            <a:r>
              <a:rPr lang="da-DK" dirty="0" smtClean="0"/>
              <a:t> </a:t>
            </a:r>
            <a:r>
              <a:rPr lang="da-DK" dirty="0" err="1" smtClean="0"/>
              <a:t>works</a:t>
            </a:r>
            <a:r>
              <a:rPr lang="da-DK" dirty="0" smtClean="0"/>
              <a:t> on all </a:t>
            </a:r>
            <a:r>
              <a:rPr lang="da-DK" dirty="0" err="1" smtClean="0"/>
              <a:t>devices</a:t>
            </a:r>
            <a:endParaRPr lang="da-DK" dirty="0" smtClean="0"/>
          </a:p>
          <a:p>
            <a:r>
              <a:rPr lang="da-DK" dirty="0" err="1" smtClean="0"/>
              <a:t>Simplistic</a:t>
            </a:r>
            <a:r>
              <a:rPr lang="da-DK" dirty="0" smtClean="0"/>
              <a:t> solution</a:t>
            </a:r>
            <a:r>
              <a:rPr lang="da-DK" dirty="0" smtClean="0">
                <a:sym typeface="Wingdings"/>
              </a:rPr>
              <a:t> </a:t>
            </a:r>
          </a:p>
          <a:p>
            <a:pPr lvl="1"/>
            <a:r>
              <a:rPr lang="da-DK" dirty="0" err="1">
                <a:sym typeface="Wingdings"/>
              </a:rPr>
              <a:t>S</a:t>
            </a:r>
            <a:r>
              <a:rPr lang="da-DK" dirty="0" err="1" smtClean="0">
                <a:sym typeface="Wingdings"/>
              </a:rPr>
              <a:t>implistic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overview</a:t>
            </a:r>
            <a:r>
              <a:rPr lang="da-DK" dirty="0" smtClean="0">
                <a:sym typeface="Wingdings"/>
              </a:rPr>
              <a:t> of </a:t>
            </a:r>
            <a:r>
              <a:rPr lang="da-DK" dirty="0" smtClean="0">
                <a:sym typeface="Wingdings"/>
              </a:rPr>
              <a:t>team</a:t>
            </a:r>
          </a:p>
          <a:p>
            <a:pPr lvl="2"/>
            <a:r>
              <a:rPr lang="da-DK" dirty="0" err="1" smtClean="0">
                <a:sym typeface="Wingdings"/>
              </a:rPr>
              <a:t>Accessible</a:t>
            </a:r>
            <a:r>
              <a:rPr lang="da-DK" dirty="0" smtClean="0">
                <a:sym typeface="Wingdings"/>
              </a:rPr>
              <a:t> (</a:t>
            </a:r>
            <a:r>
              <a:rPr lang="da-DK" dirty="0" err="1" smtClean="0">
                <a:sym typeface="Wingdings"/>
              </a:rPr>
              <a:t>when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logged</a:t>
            </a:r>
            <a:r>
              <a:rPr lang="da-DK" dirty="0" smtClean="0">
                <a:sym typeface="Wingdings"/>
              </a:rPr>
              <a:t> in): </a:t>
            </a:r>
            <a:r>
              <a:rPr lang="da-DK" dirty="0" smtClean="0">
                <a:sym typeface="Wingdings"/>
                <a:hlinkClick r:id="rId3"/>
              </a:rPr>
              <a:t>https</a:t>
            </a:r>
            <a:r>
              <a:rPr lang="da-DK" dirty="0">
                <a:sym typeface="Wingdings"/>
                <a:hlinkClick r:id="rId3"/>
              </a:rPr>
              <a:t>://</a:t>
            </a:r>
            <a:r>
              <a:rPr lang="da-DK" dirty="0" smtClean="0">
                <a:sym typeface="Wingdings"/>
                <a:hlinkClick r:id="rId3"/>
              </a:rPr>
              <a:t>test-9b3bb.firebaseapp.com/teams.html</a:t>
            </a:r>
            <a:endParaRPr lang="da-DK" dirty="0" smtClean="0">
              <a:sym typeface="Wingdings"/>
            </a:endParaRPr>
          </a:p>
          <a:p>
            <a:pPr lvl="1"/>
            <a:r>
              <a:rPr lang="da-DK" dirty="0" smtClean="0">
                <a:sym typeface="Wingdings"/>
              </a:rPr>
              <a:t>Business </a:t>
            </a:r>
            <a:r>
              <a:rPr lang="da-DK" dirty="0" err="1" smtClean="0">
                <a:sym typeface="Wingdings"/>
              </a:rPr>
              <a:t>values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presented</a:t>
            </a:r>
            <a:r>
              <a:rPr lang="da-DK" dirty="0" smtClean="0">
                <a:sym typeface="Wingdings"/>
              </a:rPr>
              <a:t> in </a:t>
            </a:r>
            <a:r>
              <a:rPr lang="da-DK" dirty="0" err="1" smtClean="0">
                <a:sym typeface="Wingdings"/>
              </a:rPr>
              <a:t>carousel</a:t>
            </a:r>
            <a:r>
              <a:rPr lang="da-DK" dirty="0" smtClean="0">
                <a:sym typeface="Wingdings"/>
              </a:rPr>
              <a:t> slide</a:t>
            </a:r>
            <a:endParaRPr lang="da-DK" dirty="0" smtClean="0"/>
          </a:p>
          <a:p>
            <a:r>
              <a:rPr lang="da-DK" dirty="0" err="1" smtClean="0"/>
              <a:t>Easily</a:t>
            </a:r>
            <a:r>
              <a:rPr lang="da-DK" dirty="0" smtClean="0"/>
              <a:t> </a:t>
            </a:r>
            <a:r>
              <a:rPr lang="da-DK" dirty="0" err="1" smtClean="0"/>
              <a:t>deployet</a:t>
            </a:r>
            <a:r>
              <a:rPr lang="da-DK" dirty="0" smtClean="0"/>
              <a:t> by </a:t>
            </a:r>
            <a:r>
              <a:rPr lang="da-DK" dirty="0" smtClean="0"/>
              <a:t>Firebase</a:t>
            </a:r>
          </a:p>
          <a:p>
            <a:endParaRPr lang="da-DK" dirty="0" smtClean="0"/>
          </a:p>
          <a:p>
            <a:endParaRPr lang="de-DE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18780" y="236305"/>
            <a:ext cx="7729728" cy="1188720"/>
          </a:xfrm>
        </p:spPr>
        <p:txBody>
          <a:bodyPr/>
          <a:lstStyle/>
          <a:p>
            <a:r>
              <a:rPr lang="da-DK" dirty="0" smtClean="0"/>
              <a:t>ER-Diagram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" y="1805168"/>
            <a:ext cx="11955576" cy="41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DIscussion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8095"/>
          </a:xfrm>
        </p:spPr>
        <p:txBody>
          <a:bodyPr>
            <a:normAutofit fontScale="92500" lnSpcReduction="20000"/>
          </a:bodyPr>
          <a:lstStyle/>
          <a:p>
            <a:r>
              <a:rPr lang="da-DK" b="1" dirty="0" err="1" smtClean="0"/>
              <a:t>Assumptions</a:t>
            </a:r>
            <a:endParaRPr lang="da-DK" b="1" dirty="0" smtClean="0"/>
          </a:p>
          <a:p>
            <a:pPr lvl="1"/>
            <a:r>
              <a:rPr lang="da-DK" dirty="0" smtClean="0"/>
              <a:t>Navigation-bar (</a:t>
            </a:r>
            <a:r>
              <a:rPr lang="da-DK" dirty="0" err="1" smtClean="0"/>
              <a:t>home</a:t>
            </a:r>
            <a:r>
              <a:rPr lang="da-DK" dirty="0" smtClean="0"/>
              <a:t>, </a:t>
            </a:r>
            <a:r>
              <a:rPr lang="da-DK" dirty="0" err="1" smtClean="0"/>
              <a:t>about</a:t>
            </a:r>
            <a:r>
              <a:rPr lang="da-DK" dirty="0" smtClean="0"/>
              <a:t>, </a:t>
            </a:r>
            <a:r>
              <a:rPr lang="da-DK" dirty="0" err="1" smtClean="0"/>
              <a:t>contact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Log-in </a:t>
            </a:r>
            <a:r>
              <a:rPr lang="da-DK" dirty="0" smtClean="0">
                <a:sym typeface="Wingdings"/>
              </a:rPr>
              <a:t> Must </a:t>
            </a:r>
            <a:r>
              <a:rPr lang="da-DK" dirty="0" err="1" smtClean="0">
                <a:sym typeface="Wingdings"/>
              </a:rPr>
              <a:t>be</a:t>
            </a:r>
            <a:r>
              <a:rPr lang="da-DK" dirty="0" smtClean="0">
                <a:sym typeface="Wingdings"/>
              </a:rPr>
              <a:t> a </a:t>
            </a:r>
            <a:r>
              <a:rPr lang="da-DK" dirty="0" err="1" smtClean="0">
                <a:sym typeface="Wingdings"/>
              </a:rPr>
              <a:t>registered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user</a:t>
            </a:r>
            <a:r>
              <a:rPr lang="da-DK" dirty="0" smtClean="0">
                <a:sym typeface="Wingdings"/>
              </a:rPr>
              <a:t>/”potential </a:t>
            </a:r>
            <a:r>
              <a:rPr lang="da-DK" dirty="0" err="1" smtClean="0">
                <a:sym typeface="Wingdings"/>
              </a:rPr>
              <a:t>client</a:t>
            </a:r>
            <a:r>
              <a:rPr lang="da-DK" dirty="0" smtClean="0">
                <a:sym typeface="Wingdings"/>
              </a:rPr>
              <a:t>” to </a:t>
            </a:r>
            <a:r>
              <a:rPr lang="da-DK" dirty="0" err="1" smtClean="0">
                <a:sym typeface="Wingdings"/>
              </a:rPr>
              <a:t>create</a:t>
            </a:r>
            <a:r>
              <a:rPr lang="da-DK" dirty="0" smtClean="0">
                <a:sym typeface="Wingdings"/>
              </a:rPr>
              <a:t> teams</a:t>
            </a:r>
          </a:p>
          <a:p>
            <a:pPr lvl="1"/>
            <a:r>
              <a:rPr lang="da-DK" i="1" u="sng" dirty="0" smtClean="0">
                <a:sym typeface="Wingdings"/>
              </a:rPr>
              <a:t>CRUD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functionality</a:t>
            </a:r>
            <a:r>
              <a:rPr lang="da-DK" dirty="0" smtClean="0">
                <a:sym typeface="Wingdings"/>
              </a:rPr>
              <a:t> in teams for </a:t>
            </a:r>
            <a:r>
              <a:rPr lang="da-DK" dirty="0" err="1" smtClean="0">
                <a:sym typeface="Wingdings"/>
              </a:rPr>
              <a:t>registered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users</a:t>
            </a:r>
            <a:r>
              <a:rPr lang="da-DK" dirty="0" smtClean="0">
                <a:sym typeface="Wingdings"/>
              </a:rPr>
              <a:t>/</a:t>
            </a:r>
            <a:r>
              <a:rPr lang="da-DK" dirty="0" err="1" smtClean="0">
                <a:sym typeface="Wingdings"/>
              </a:rPr>
              <a:t>clients</a:t>
            </a:r>
            <a:endParaRPr lang="da-DK" dirty="0" smtClean="0">
              <a:sym typeface="Wingdings"/>
            </a:endParaRPr>
          </a:p>
          <a:p>
            <a:pPr lvl="1"/>
            <a:r>
              <a:rPr lang="da-DK" i="1" dirty="0" smtClean="0">
                <a:sym typeface="Wingdings"/>
              </a:rPr>
              <a:t>Multiple</a:t>
            </a:r>
            <a:r>
              <a:rPr lang="da-DK" dirty="0" smtClean="0">
                <a:sym typeface="Wingdings"/>
              </a:rPr>
              <a:t> teams </a:t>
            </a:r>
            <a:r>
              <a:rPr lang="da-DK" dirty="0" err="1" smtClean="0">
                <a:sym typeface="Wingdings"/>
              </a:rPr>
              <a:t>would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be</a:t>
            </a:r>
            <a:r>
              <a:rPr lang="da-DK" dirty="0" smtClean="0">
                <a:sym typeface="Wingdings"/>
              </a:rPr>
              <a:t> </a:t>
            </a:r>
            <a:r>
              <a:rPr lang="da-DK" dirty="0" err="1" smtClean="0">
                <a:sym typeface="Wingdings"/>
              </a:rPr>
              <a:t>added</a:t>
            </a:r>
            <a:r>
              <a:rPr lang="da-DK" dirty="0" smtClean="0">
                <a:sym typeface="Wingdings"/>
              </a:rPr>
              <a:t>  </a:t>
            </a:r>
            <a:r>
              <a:rPr lang="da-DK" dirty="0" err="1" smtClean="0">
                <a:sym typeface="Wingdings"/>
              </a:rPr>
              <a:t>Navbar</a:t>
            </a:r>
            <a:r>
              <a:rPr lang="da-DK" dirty="0" smtClean="0">
                <a:sym typeface="Wingdings"/>
              </a:rPr>
              <a:t> ”team </a:t>
            </a:r>
            <a:r>
              <a:rPr lang="da-DK" dirty="0" err="1" smtClean="0">
                <a:sym typeface="Wingdings"/>
              </a:rPr>
              <a:t>name</a:t>
            </a:r>
            <a:r>
              <a:rPr lang="da-DK" dirty="0" smtClean="0">
                <a:sym typeface="Wingdings"/>
              </a:rPr>
              <a:t> X”</a:t>
            </a:r>
          </a:p>
          <a:p>
            <a:pPr lvl="1"/>
            <a:r>
              <a:rPr lang="da-DK" dirty="0" err="1" smtClean="0"/>
              <a:t>Responsive</a:t>
            </a:r>
            <a:endParaRPr lang="da-DK" dirty="0" smtClean="0"/>
          </a:p>
          <a:p>
            <a:r>
              <a:rPr lang="da-DK" b="1" dirty="0" smtClean="0"/>
              <a:t>Future </a:t>
            </a:r>
            <a:r>
              <a:rPr lang="da-DK" b="1" dirty="0" err="1" smtClean="0"/>
              <a:t>aspects</a:t>
            </a:r>
            <a:endParaRPr lang="da-DK" b="1" dirty="0" smtClean="0"/>
          </a:p>
          <a:p>
            <a:pPr lvl="1"/>
            <a:r>
              <a:rPr lang="da-DK" dirty="0" smtClean="0"/>
              <a:t>Log-in </a:t>
            </a:r>
            <a:r>
              <a:rPr lang="da-DK" dirty="0" err="1" smtClean="0"/>
              <a:t>backend</a:t>
            </a:r>
            <a:endParaRPr lang="da-DK" dirty="0" smtClean="0"/>
          </a:p>
          <a:p>
            <a:pPr lvl="1"/>
            <a:r>
              <a:rPr lang="da-DK" dirty="0" smtClean="0"/>
              <a:t>User data </a:t>
            </a:r>
            <a:r>
              <a:rPr lang="da-DK" dirty="0" err="1" smtClean="0"/>
              <a:t>storag</a:t>
            </a:r>
            <a:r>
              <a:rPr lang="da-DK" dirty="0" err="1" smtClean="0"/>
              <a:t>e</a:t>
            </a:r>
            <a:endParaRPr lang="da-DK" dirty="0"/>
          </a:p>
          <a:p>
            <a:r>
              <a:rPr lang="da-DK" b="1" dirty="0" err="1" smtClean="0"/>
              <a:t>Participatory</a:t>
            </a:r>
            <a:r>
              <a:rPr lang="da-DK" b="1" dirty="0" smtClean="0"/>
              <a:t> </a:t>
            </a:r>
            <a:r>
              <a:rPr lang="da-DK" b="1" dirty="0" smtClean="0"/>
              <a:t>design / participation by </a:t>
            </a:r>
            <a:r>
              <a:rPr lang="da-DK" b="1" dirty="0" err="1" smtClean="0"/>
              <a:t>client</a:t>
            </a:r>
            <a:endParaRPr lang="da-DK" b="1" dirty="0" smtClean="0"/>
          </a:p>
          <a:p>
            <a:pPr lvl="2"/>
            <a:r>
              <a:rPr lang="da-DK" dirty="0" err="1" smtClean="0"/>
              <a:t>Whats</a:t>
            </a:r>
            <a:r>
              <a:rPr lang="da-DK" dirty="0" smtClean="0"/>
              <a:t> 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r>
              <a:rPr lang="da-DK" dirty="0" smtClean="0"/>
              <a:t> is </a:t>
            </a:r>
            <a:r>
              <a:rPr lang="da-DK" dirty="0" err="1" smtClean="0"/>
              <a:t>next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43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(OFF THE RECORD)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Minus adgang: Skifttyper findes i ID-mappen? (Fonts</a:t>
            </a:r>
            <a:r>
              <a:rPr lang="da-DK" dirty="0" smtClean="0"/>
              <a:t>?).</a:t>
            </a:r>
          </a:p>
          <a:p>
            <a:r>
              <a:rPr lang="da-DK" dirty="0" smtClean="0"/>
              <a:t>Bedre prioritering af tid </a:t>
            </a:r>
            <a:r>
              <a:rPr lang="da-DK" dirty="0" smtClean="0">
                <a:sym typeface="Wingdings"/>
              </a:rPr>
              <a:t> For meget front-end</a:t>
            </a:r>
            <a:endParaRPr lang="da-DK" dirty="0" smtClean="0"/>
          </a:p>
          <a:p>
            <a:r>
              <a:rPr lang="da-DK" dirty="0" smtClean="0"/>
              <a:t>Flere // kommentarer i teams</a:t>
            </a:r>
            <a:r>
              <a:rPr lang="da-DK" dirty="0" smtClean="0"/>
              <a:t>.</a:t>
            </a:r>
          </a:p>
          <a:p>
            <a:r>
              <a:rPr lang="da-DK" dirty="0" smtClean="0"/>
              <a:t>Hvilket serversprog? PHP? JSON </a:t>
            </a:r>
            <a:r>
              <a:rPr lang="da-DK" dirty="0" smtClean="0">
                <a:sym typeface="Wingdings"/>
              </a:rPr>
              <a:t> Firebase</a:t>
            </a:r>
            <a:endParaRPr lang="da-DK" dirty="0" smtClean="0"/>
          </a:p>
          <a:p>
            <a:r>
              <a:rPr lang="da-DK" dirty="0" smtClean="0"/>
              <a:t>Ikoner fra andre sites tilladte (</a:t>
            </a:r>
            <a:r>
              <a:rPr lang="da-DK" dirty="0" err="1" smtClean="0"/>
              <a:t>Fontawesome</a:t>
            </a:r>
            <a:r>
              <a:rPr lang="da-DK" dirty="0" smtClean="0"/>
              <a:t>)?</a:t>
            </a:r>
          </a:p>
          <a:p>
            <a:r>
              <a:rPr lang="da-DK" dirty="0" err="1" smtClean="0"/>
              <a:t>Stock</a:t>
            </a:r>
            <a:r>
              <a:rPr lang="da-DK" dirty="0" smtClean="0"/>
              <a:t> </a:t>
            </a:r>
            <a:r>
              <a:rPr lang="da-DK" dirty="0" err="1" smtClean="0"/>
              <a:t>photos</a:t>
            </a:r>
            <a:r>
              <a:rPr lang="da-DK" dirty="0" smtClean="0"/>
              <a:t> = eksempel kandidat til team</a:t>
            </a:r>
          </a:p>
        </p:txBody>
      </p:sp>
    </p:spTree>
    <p:extLst>
      <p:ext uri="{BB962C8B-B14F-4D97-AF65-F5344CB8AC3E}">
        <p14:creationId xmlns:p14="http://schemas.microsoft.com/office/powerpoint/2010/main" val="18952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1576</TotalTime>
  <Words>160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Gill Sans MT</vt:lpstr>
      <vt:lpstr>Mangal</vt:lpstr>
      <vt:lpstr>Wingdings</vt:lpstr>
      <vt:lpstr>Arial</vt:lpstr>
      <vt:lpstr>Pakke</vt:lpstr>
      <vt:lpstr>Signifly</vt:lpstr>
      <vt:lpstr>Important parts</vt:lpstr>
      <vt:lpstr>ER-Diagram</vt:lpstr>
      <vt:lpstr>DIscussion</vt:lpstr>
      <vt:lpstr>(OFF THE RECORD)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Signifly</dc:title>
  <dc:creator>Simon Blixenkrone</dc:creator>
  <cp:lastModifiedBy>Simon Blixenkrone</cp:lastModifiedBy>
  <cp:revision>66</cp:revision>
  <dcterms:created xsi:type="dcterms:W3CDTF">2017-06-12T17:34:47Z</dcterms:created>
  <dcterms:modified xsi:type="dcterms:W3CDTF">2017-06-13T20:23:18Z</dcterms:modified>
</cp:coreProperties>
</file>