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FD30696-D99F-48E4-9D5B-0E27D9C49E75}">
          <p14:sldIdLst>
            <p14:sldId id="256"/>
          </p14:sldIdLst>
        </p14:section>
        <p14:section name="无标题节" id="{91BE1365-A86A-4067-950D-2751D7C439F0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动态加载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动态加载，技术实现，原理，优点以及缺点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04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动态加载缺点以及问题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r>
              <a:rPr lang="en-US" altLang="zh-CN" smtClean="0"/>
              <a:t>2: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63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技术实现代码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89869"/>
          </a:xfrm>
        </p:spPr>
        <p:txBody>
          <a:bodyPr/>
          <a:lstStyle/>
          <a:p>
            <a:r>
              <a:rPr lang="zh-CN" altLang="en-US" dirty="0" smtClean="0"/>
              <a:t>屏蔽不同系统的宏</a:t>
            </a:r>
            <a:r>
              <a:rPr lang="en-US" altLang="zh-CN" dirty="0" smtClean="0"/>
              <a:t>/</a:t>
            </a:r>
            <a:r>
              <a:rPr lang="zh-CN" altLang="en-US" dirty="0" smtClean="0"/>
              <a:t>接口，保证可以在</a:t>
            </a:r>
            <a:r>
              <a:rPr lang="en-US" altLang="zh-CN" dirty="0" smtClean="0"/>
              <a:t>windows/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/apple</a:t>
            </a:r>
            <a:r>
              <a:rPr lang="zh-CN" altLang="en-US" dirty="0" smtClean="0"/>
              <a:t>系统上都可以使用</a:t>
            </a:r>
            <a:endParaRPr lang="en-US" altLang="zh-CN" dirty="0" smtClean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加载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主要分</a:t>
            </a:r>
            <a:r>
              <a:rPr lang="en-US" altLang="zh-CN" dirty="0" smtClean="0"/>
              <a:t>4</a:t>
            </a:r>
            <a:r>
              <a:rPr lang="zh-CN" altLang="en-US" dirty="0" smtClean="0"/>
              <a:t>部分</a:t>
            </a:r>
            <a:endParaRPr lang="en-US" altLang="zh-CN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 smtClean="0"/>
              <a:t>加载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库，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用</a:t>
            </a:r>
            <a:r>
              <a:rPr lang="en-US" altLang="zh-CN" i="1" dirty="0" err="1" smtClean="0"/>
              <a:t>LoadLibraryExA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linux</a:t>
            </a:r>
            <a:r>
              <a:rPr lang="en-US" altLang="zh-CN" i="1" dirty="0" smtClean="0"/>
              <a:t>/apple</a:t>
            </a:r>
            <a:r>
              <a:rPr lang="zh-CN" altLang="en-US" i="1" dirty="0" smtClean="0"/>
              <a:t>系统用</a:t>
            </a:r>
            <a:r>
              <a:rPr lang="en-US" altLang="zh-CN" i="1" dirty="0" err="1" smtClean="0"/>
              <a:t>dlopen</a:t>
            </a:r>
            <a:endParaRPr lang="en-US" altLang="zh-CN" i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i="1" dirty="0" smtClean="0"/>
              <a:t>获得函数地址，</a:t>
            </a:r>
            <a:r>
              <a:rPr lang="en-US" altLang="zh-CN" i="1" dirty="0" smtClean="0"/>
              <a:t>windows</a:t>
            </a:r>
            <a:r>
              <a:rPr lang="zh-CN" altLang="en-US" i="1" dirty="0" smtClean="0"/>
              <a:t>用</a:t>
            </a:r>
            <a:r>
              <a:rPr lang="en-US" altLang="zh-CN" i="1" dirty="0" err="1" smtClean="0"/>
              <a:t>GetProcAddress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linux</a:t>
            </a:r>
            <a:r>
              <a:rPr lang="en-US" altLang="zh-CN" i="1" dirty="0" smtClean="0"/>
              <a:t>/apple</a:t>
            </a:r>
            <a:r>
              <a:rPr lang="zh-CN" altLang="en-US" i="1" dirty="0" smtClean="0"/>
              <a:t>系统使用</a:t>
            </a:r>
            <a:r>
              <a:rPr lang="en-US" altLang="zh-CN" i="1" dirty="0" err="1" smtClean="0"/>
              <a:t>dlsym</a:t>
            </a:r>
            <a:endParaRPr lang="en-US" altLang="zh-CN" i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i="1" dirty="0" smtClean="0"/>
              <a:t>执行获得的函数</a:t>
            </a:r>
            <a:endParaRPr lang="en-US" altLang="zh-CN" i="1" dirty="0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i="1" dirty="0" smtClean="0"/>
              <a:t>卸载</a:t>
            </a:r>
            <a:r>
              <a:rPr lang="en-US" altLang="zh-CN" i="1" dirty="0" smtClean="0"/>
              <a:t>DLL/SO</a:t>
            </a:r>
            <a:r>
              <a:rPr lang="zh-CN" altLang="en-US" i="1" dirty="0" smtClean="0"/>
              <a:t>库，</a:t>
            </a:r>
            <a:r>
              <a:rPr lang="en-US" altLang="zh-CN" i="1" dirty="0" smtClean="0"/>
              <a:t>windows</a:t>
            </a:r>
            <a:r>
              <a:rPr lang="zh-CN" altLang="en-US" i="1" dirty="0" smtClean="0"/>
              <a:t>用</a:t>
            </a:r>
            <a:r>
              <a:rPr lang="en-US" altLang="zh-CN" i="1" dirty="0" err="1" smtClean="0"/>
              <a:t>FreeLibrary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linux</a:t>
            </a:r>
            <a:r>
              <a:rPr lang="en-US" altLang="zh-CN" i="1" dirty="0" smtClean="0"/>
              <a:t>/apple</a:t>
            </a:r>
            <a:r>
              <a:rPr lang="zh-CN" altLang="en-US" i="1" dirty="0" smtClean="0"/>
              <a:t>系统使用</a:t>
            </a:r>
            <a:r>
              <a:rPr lang="en-US" altLang="zh-CN" i="1" dirty="0" err="1" smtClean="0"/>
              <a:t>dlclose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34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700216"/>
            <a:ext cx="10956324" cy="55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加载类</a:t>
            </a:r>
            <a:r>
              <a:rPr lang="en-US" altLang="zh-CN" dirty="0" err="1"/>
              <a:t>NFCDynLib</a:t>
            </a:r>
            <a:r>
              <a:rPr lang="zh-CN" altLang="en-US" dirty="0" smtClean="0"/>
              <a:t>头文件实现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483" y="2639842"/>
            <a:ext cx="4912698" cy="3317875"/>
          </a:xfrm>
        </p:spPr>
      </p:pic>
    </p:spTree>
    <p:extLst>
      <p:ext uri="{BB962C8B-B14F-4D97-AF65-F5344CB8AC3E}">
        <p14:creationId xmlns:p14="http://schemas.microsoft.com/office/powerpoint/2010/main" val="352340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44" y="1563000"/>
            <a:ext cx="45720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6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加载类</a:t>
            </a:r>
            <a:r>
              <a:rPr lang="en-US" altLang="zh-CN" dirty="0" err="1" smtClean="0"/>
              <a:t>NFCDynLib</a:t>
            </a:r>
            <a:r>
              <a:rPr lang="zh-CN" altLang="en-US" dirty="0" smtClean="0"/>
              <a:t>加载实现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82980"/>
            <a:ext cx="5724525" cy="3038475"/>
          </a:xfrm>
        </p:spPr>
      </p:pic>
    </p:spTree>
    <p:extLst>
      <p:ext uri="{BB962C8B-B14F-4D97-AF65-F5344CB8AC3E}">
        <p14:creationId xmlns:p14="http://schemas.microsoft.com/office/powerpoint/2010/main" val="215560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实现并不需要太复杂的技术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4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动态加载优点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可以实现一个很小的主程序，主要的框架和逻辑实现都放在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动态库里</a:t>
            </a:r>
            <a:endParaRPr lang="en-US" altLang="zh-CN" dirty="0" smtClean="0"/>
          </a:p>
          <a:p>
            <a:r>
              <a:rPr lang="zh-CN" altLang="en-US" dirty="0" smtClean="0"/>
              <a:t>程序更新的时候，可以只更新</a:t>
            </a:r>
            <a:r>
              <a:rPr lang="en-US" altLang="zh-CN" dirty="0" smtClean="0"/>
              <a:t>DLL</a:t>
            </a:r>
            <a:r>
              <a:rPr lang="zh-CN" altLang="en-US" dirty="0" smtClean="0"/>
              <a:t>文件，而不需要编译更新所有的程序</a:t>
            </a:r>
            <a:endParaRPr lang="en-US" altLang="zh-CN" dirty="0" smtClean="0"/>
          </a:p>
          <a:p>
            <a:r>
              <a:rPr lang="zh-CN" altLang="en-US" dirty="0" smtClean="0"/>
              <a:t>可以通过配置来加载需要的服务，组成不同的进程需求</a:t>
            </a:r>
            <a:endParaRPr lang="en-US" altLang="zh-CN" dirty="0" smtClean="0"/>
          </a:p>
          <a:p>
            <a:r>
              <a:rPr lang="zh-CN" altLang="en-US" dirty="0" smtClean="0"/>
              <a:t>甚至可以用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来实现热更新服务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37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动态加载缺点以及问题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问题一</a:t>
            </a:r>
            <a:r>
              <a:rPr lang="zh-CN" altLang="en-US" dirty="0" smtClean="0"/>
              <a:t>：</a:t>
            </a:r>
            <a:r>
              <a:rPr lang="zh-CN" altLang="en-US" dirty="0" smtClean="0"/>
              <a:t>全局变量问题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DLL/SO</a:t>
            </a:r>
            <a:r>
              <a:rPr lang="zh-CN" altLang="en-US" dirty="0" smtClean="0"/>
              <a:t>文件所需的公共库尽可能使用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/.so</a:t>
            </a:r>
            <a:r>
              <a:rPr lang="zh-CN" altLang="en-US" dirty="0" smtClean="0"/>
              <a:t>动态库</a:t>
            </a:r>
            <a:r>
              <a:rPr lang="en-US" altLang="zh-CN" dirty="0" smtClean="0"/>
              <a:t>, </a:t>
            </a:r>
            <a:r>
              <a:rPr lang="zh-CN" altLang="en-US" dirty="0" smtClean="0"/>
              <a:t>而不是使用</a:t>
            </a:r>
            <a:r>
              <a:rPr lang="en-US" altLang="zh-CN" dirty="0" smtClean="0"/>
              <a:t>.lib/.a</a:t>
            </a:r>
            <a:r>
              <a:rPr lang="zh-CN" altLang="en-US" dirty="0" smtClean="0"/>
              <a:t>静态库，比如</a:t>
            </a:r>
            <a:r>
              <a:rPr lang="en-US" altLang="zh-CN" dirty="0" smtClean="0"/>
              <a:t>a_plugin.dll,b_plugin.dll</a:t>
            </a:r>
            <a:r>
              <a:rPr lang="zh-CN" altLang="en-US" dirty="0" smtClean="0"/>
              <a:t>都用到了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库，如果</a:t>
            </a:r>
            <a:r>
              <a:rPr lang="en-US" altLang="zh-CN" dirty="0" smtClean="0"/>
              <a:t>common</a:t>
            </a:r>
            <a:r>
              <a:rPr lang="zh-CN" altLang="en-US" dirty="0" smtClean="0"/>
              <a:t>里有一个单件</a:t>
            </a:r>
            <a:r>
              <a:rPr lang="en-US" altLang="zh-CN" dirty="0" smtClean="0"/>
              <a:t>singleton</a:t>
            </a:r>
            <a:r>
              <a:rPr lang="zh-CN" altLang="en-US" dirty="0" smtClean="0"/>
              <a:t>，或一个类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定义了一个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变量，或一个函数定义了一个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变量，如果编译成静态库，在连接成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时候，代码会编译进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里，导致动态加载的时候每一个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里都有一个单独的变量</a:t>
            </a:r>
            <a:r>
              <a:rPr lang="en-US" altLang="zh-CN" dirty="0" smtClean="0"/>
              <a:t>.</a:t>
            </a:r>
            <a:r>
              <a:rPr lang="zh-CN" altLang="en-US" dirty="0" smtClean="0"/>
              <a:t>编译成动态库</a:t>
            </a:r>
            <a:r>
              <a:rPr lang="zh-CN" altLang="en-US" dirty="0"/>
              <a:t>就</a:t>
            </a:r>
            <a:r>
              <a:rPr lang="zh-CN" altLang="en-US" dirty="0" smtClean="0"/>
              <a:t>没有问题</a:t>
            </a:r>
            <a:r>
              <a:rPr lang="en-US" altLang="zh-CN" dirty="0" smtClean="0"/>
              <a:t>.</a:t>
            </a:r>
            <a:r>
              <a:rPr lang="zh-CN" altLang="en-US" dirty="0" smtClean="0"/>
              <a:t>几遍如此，如果全局变量或类中的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变量，只定义在头文件中还是会导致这个问题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945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331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方正舒体</vt:lpstr>
      <vt:lpstr>Arial</vt:lpstr>
      <vt:lpstr>Garamond</vt:lpstr>
      <vt:lpstr>环保</vt:lpstr>
      <vt:lpstr>C++动态加载</vt:lpstr>
      <vt:lpstr>技术实现代码</vt:lpstr>
      <vt:lpstr>PowerPoint 演示文稿</vt:lpstr>
      <vt:lpstr>加载类NFCDynLib头文件实现</vt:lpstr>
      <vt:lpstr>PowerPoint 演示文稿</vt:lpstr>
      <vt:lpstr>加载类NFCDynLib加载实现</vt:lpstr>
      <vt:lpstr>技术总结</vt:lpstr>
      <vt:lpstr>动态加载优点</vt:lpstr>
      <vt:lpstr>动态加载缺点以及问题</vt:lpstr>
      <vt:lpstr>动态加载缺点以及问题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14</cp:revision>
  <dcterms:created xsi:type="dcterms:W3CDTF">2019-03-06T02:23:23Z</dcterms:created>
  <dcterms:modified xsi:type="dcterms:W3CDTF">2019-03-06T04:04:10Z</dcterms:modified>
</cp:coreProperties>
</file>