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2" r:id="rId4"/>
    <p:sldId id="257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E97DA-FD2A-4B92-BBE1-75A407BBB3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Abby</a:t>
            </a:r>
            <a:r>
              <a:rPr lang="nl-NL" dirty="0"/>
              <a:t> Games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434EE33-9457-4149-9A53-D8013F14A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Door: Ruben Steenbrink</a:t>
            </a:r>
          </a:p>
        </p:txBody>
      </p:sp>
    </p:spTree>
    <p:extLst>
      <p:ext uri="{BB962C8B-B14F-4D97-AF65-F5344CB8AC3E}">
        <p14:creationId xmlns:p14="http://schemas.microsoft.com/office/powerpoint/2010/main" val="343062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1315106-A7B3-4730-9E6C-5A878C46681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7" name="Rectangle 16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/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9" name="Picture 18">
                <a:extLst/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20" name="Rectangle 19">
                <a:extLst/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21" name="Picture 20">
                <a:extLst/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/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2B860ED-0E27-4D8E-B5F4-C8C3F33C723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336C991-AA99-423E-8FE1-5BA9C97F2C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Tijdelijke aanduiding voor inhoud 6"/>
          <p:cNvPicPr>
            <a:picLocks noChangeAspect="1"/>
          </p:cNvPicPr>
          <p:nvPr/>
        </p:nvPicPr>
        <p:blipFill rotWithShape="1">
          <a:blip r:embed="rId4"/>
          <a:srcRect l="10245" r="27169" b="-1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C25CBCC-921F-4D2C-A563-D1F647FE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r>
              <a:rPr lang="nl-NL" dirty="0"/>
              <a:t>Wie werken er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en-US" dirty="0"/>
              <a:t>Persoonlijkheid.</a:t>
            </a:r>
          </a:p>
          <a:p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goed</a:t>
            </a:r>
            <a:r>
              <a:rPr lang="en-US"/>
              <a:t> 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521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344F27-5941-4402-9327-ADDA6D6D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we gebruiken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128DA7-94B6-468E-B7E2-698802633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Eigen engine</a:t>
            </a:r>
          </a:p>
        </p:txBody>
      </p:sp>
    </p:spTree>
    <p:extLst>
      <p:ext uri="{BB962C8B-B14F-4D97-AF65-F5344CB8AC3E}">
        <p14:creationId xmlns:p14="http://schemas.microsoft.com/office/powerpoint/2010/main" val="909701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563BBAB-D99F-4387-92E0-31CEE4A773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28347C9-1BAC-4DB4-979F-9961974D79F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34" name="Rectangle 33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/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36" name="Picture 35">
                <a:extLst/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/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38" name="Picture 37">
                <a:extLst/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46" name="Picture 38">
                <a:extLst/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11F6E6-91B8-40B6-9C25-EF9C2D0EA0D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77057" y="2400639"/>
            <a:ext cx="5760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Tijdelijke aanduiding voor inhoud 6"/>
          <p:cNvPicPr>
            <a:picLocks noChangeAspect="1"/>
          </p:cNvPicPr>
          <p:nvPr/>
        </p:nvPicPr>
        <p:blipFill rotWithShape="1">
          <a:blip r:embed="rId4"/>
          <a:srcRect r="22720" b="4"/>
          <a:stretch/>
        </p:blipFill>
        <p:spPr>
          <a:xfrm>
            <a:off x="8137325" y="1158024"/>
            <a:ext cx="2839277" cy="2066544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A5594D5A-CDB2-4272-B5FE-6B7A20A5DD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50" r="6" b="2898"/>
          <a:stretch/>
        </p:blipFill>
        <p:spPr>
          <a:xfrm>
            <a:off x="8135453" y="3631646"/>
            <a:ext cx="2843021" cy="2066544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4715A6E-AB55-4F00-A72F-8E9757B44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101" y="982132"/>
            <a:ext cx="6354633" cy="1303867"/>
          </a:xfrm>
        </p:spPr>
        <p:txBody>
          <a:bodyPr>
            <a:normAutofit/>
          </a:bodyPr>
          <a:lstStyle/>
          <a:p>
            <a:r>
              <a:rPr lang="nl-NL"/>
              <a:t>Wat voor games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167385" y="2556932"/>
            <a:ext cx="6380065" cy="3318936"/>
          </a:xfrm>
        </p:spPr>
        <p:txBody>
          <a:bodyPr>
            <a:normAutofit/>
          </a:bodyPr>
          <a:lstStyle/>
          <a:p>
            <a:r>
              <a:rPr lang="en-US" dirty="0"/>
              <a:t>Adventure</a:t>
            </a:r>
          </a:p>
          <a:p>
            <a:r>
              <a:rPr lang="en-US" dirty="0"/>
              <a:t>Sand box </a:t>
            </a:r>
          </a:p>
        </p:txBody>
      </p:sp>
    </p:spTree>
    <p:extLst>
      <p:ext uri="{BB962C8B-B14F-4D97-AF65-F5344CB8AC3E}">
        <p14:creationId xmlns:p14="http://schemas.microsoft.com/office/powerpoint/2010/main" val="211848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08DE1-D0BF-4F78-ADA5-237D31F2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Er 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F89F4F-57DA-4E0F-96AC-2CDE50F87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Zijn er nog vacatures.</a:t>
            </a:r>
          </a:p>
          <a:p>
            <a:r>
              <a:rPr lang="nl-NL" dirty="0"/>
              <a:t>Wat moet je kunnen.</a:t>
            </a:r>
          </a:p>
          <a:p>
            <a:r>
              <a:rPr lang="nl-NL" dirty="0"/>
              <a:t>Wat moet je ontwikkelen om er te werken.</a:t>
            </a:r>
          </a:p>
        </p:txBody>
      </p:sp>
    </p:spTree>
    <p:extLst>
      <p:ext uri="{BB962C8B-B14F-4D97-AF65-F5344CB8AC3E}">
        <p14:creationId xmlns:p14="http://schemas.microsoft.com/office/powerpoint/2010/main" val="299441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1B8800-35CA-48F7-A5DE-AF6E66F4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Waar zou ik me in moeten verbeteren om hier te kunnen 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50B477-377E-4168-8AB9-718B41F45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Sneller opdrachten doen</a:t>
            </a:r>
          </a:p>
          <a:p>
            <a:r>
              <a:rPr lang="nl-NL" dirty="0"/>
              <a:t>Beter plannen</a:t>
            </a:r>
          </a:p>
          <a:p>
            <a:r>
              <a:rPr lang="nl-NL" dirty="0"/>
              <a:t>Meer kennis van code structuur</a:t>
            </a:r>
          </a:p>
        </p:txBody>
      </p:sp>
    </p:spTree>
    <p:extLst>
      <p:ext uri="{BB962C8B-B14F-4D97-AF65-F5344CB8AC3E}">
        <p14:creationId xmlns:p14="http://schemas.microsoft.com/office/powerpoint/2010/main" val="1288154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ADB27-3AD9-46BE-9639-3FAF854A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Bronnen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E330E6-98B0-4016-A974-725CAD405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Abby</a:t>
            </a:r>
            <a:r>
              <a:rPr lang="nl-NL" dirty="0"/>
              <a:t> games eigen website: http://abbeygames.com/</a:t>
            </a:r>
          </a:p>
          <a:p>
            <a:r>
              <a:rPr lang="nl-NL" dirty="0"/>
              <a:t>Twitter: https://twitter.com/abbeygamesnl</a:t>
            </a:r>
          </a:p>
          <a:p>
            <a:r>
              <a:rPr lang="nl-NL" dirty="0" err="1"/>
              <a:t>Steam:http</a:t>
            </a:r>
            <a:r>
              <a:rPr lang="nl-NL" dirty="0"/>
              <a:t>://store.steampowered.com/search/?</a:t>
            </a:r>
            <a:r>
              <a:rPr lang="nl-NL" dirty="0" err="1"/>
              <a:t>developer</a:t>
            </a:r>
            <a:r>
              <a:rPr lang="nl-NL" dirty="0"/>
              <a:t>=Abbey%20Games</a:t>
            </a:r>
          </a:p>
        </p:txBody>
      </p:sp>
    </p:spTree>
    <p:extLst>
      <p:ext uri="{BB962C8B-B14F-4D97-AF65-F5344CB8AC3E}">
        <p14:creationId xmlns:p14="http://schemas.microsoft.com/office/powerpoint/2010/main" val="2900991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65</TotalTime>
  <Words>109</Words>
  <Application>Microsoft Office PowerPoint</Application>
  <PresentationFormat>Breedbeeld</PresentationFormat>
  <Paragraphs>22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Organisch</vt:lpstr>
      <vt:lpstr>Abby Games</vt:lpstr>
      <vt:lpstr>Wie werken er</vt:lpstr>
      <vt:lpstr>Wat we gebruiken</vt:lpstr>
      <vt:lpstr>Wat voor games</vt:lpstr>
      <vt:lpstr>Er werken</vt:lpstr>
      <vt:lpstr>Waar zou ik me in moeten verbeteren om hier te kunnen werken</vt:lpstr>
      <vt:lpstr>Bronnen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Abby Games</dc:title>
  <dc:creator>ruben steenbrink</dc:creator>
  <cp:lastModifiedBy>ruben steenbrink</cp:lastModifiedBy>
  <cp:revision>8</cp:revision>
  <dcterms:created xsi:type="dcterms:W3CDTF">2017-09-25T16:56:46Z</dcterms:created>
  <dcterms:modified xsi:type="dcterms:W3CDTF">2017-11-14T15:54:59Z</dcterms:modified>
</cp:coreProperties>
</file>