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7F18A-1E75-4316-8C75-0D5B6283D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to input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151F2A-F59B-4CA1-96F2-8CBBE691F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Door: Ruben Steenbrink</a:t>
            </a:r>
          </a:p>
        </p:txBody>
      </p:sp>
    </p:spTree>
    <p:extLst>
      <p:ext uri="{BB962C8B-B14F-4D97-AF65-F5344CB8AC3E}">
        <p14:creationId xmlns:p14="http://schemas.microsoft.com/office/powerpoint/2010/main" val="399790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0D381-A0B9-456D-818C-458D05C9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Ontwerp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F673D8-F6F2-44C9-AB80-AA27FD94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Speech to text</a:t>
            </a:r>
          </a:p>
          <a:p>
            <a:r>
              <a:rPr lang="nl-NL" dirty="0"/>
              <a:t>Microfoon</a:t>
            </a:r>
          </a:p>
          <a:p>
            <a:r>
              <a:rPr lang="nl-NL" dirty="0"/>
              <a:t>Originele idee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037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83B41-0DA4-43D3-B861-0519340B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nl-NL" dirty="0"/>
              <a:t>Wat wordt er gebruikt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A920E3-83B1-41BB-BC58-FC3CE3D3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nl-NL" dirty="0"/>
              <a:t>Node.js</a:t>
            </a:r>
          </a:p>
          <a:p>
            <a:r>
              <a:rPr lang="nl-NL" dirty="0"/>
              <a:t>Java script</a:t>
            </a:r>
          </a:p>
          <a:p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expressions</a:t>
            </a:r>
            <a:endParaRPr lang="nl-NL" dirty="0"/>
          </a:p>
          <a:p>
            <a:r>
              <a:rPr lang="nl-NL" dirty="0"/>
              <a:t>Node-</a:t>
            </a:r>
            <a:r>
              <a:rPr lang="nl-NL" dirty="0" err="1"/>
              <a:t>key</a:t>
            </a:r>
            <a:r>
              <a:rPr lang="nl-NL" dirty="0"/>
              <a:t>-</a:t>
            </a:r>
            <a:r>
              <a:rPr lang="nl-NL" dirty="0" err="1"/>
              <a:t>sender</a:t>
            </a:r>
            <a:endParaRPr lang="nl-NL" dirty="0"/>
          </a:p>
          <a:p>
            <a:r>
              <a:rPr lang="nl-NL" dirty="0" err="1"/>
              <a:t>Github</a:t>
            </a:r>
            <a:endParaRPr lang="nl-NL" dirty="0"/>
          </a:p>
          <a:p>
            <a:endParaRPr lang="nl-NL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B41B7A9-F4EC-438D-8A4A-5FD9B4631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742" y="2701180"/>
            <a:ext cx="2346296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5833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998E6-ED96-4EED-9D58-9B0D346C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wordt dit gebruikt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C2C2F9-5443-4694-9FC4-323FD962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Server</a:t>
            </a:r>
          </a:p>
          <a:p>
            <a:r>
              <a:rPr lang="nl-NL" dirty="0"/>
              <a:t>Extensies</a:t>
            </a:r>
          </a:p>
          <a:p>
            <a:r>
              <a:rPr lang="nl-NL" dirty="0"/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46843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00006-46E5-4413-8FF8-B5D49327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72BD1B-80A4-4D1A-98B4-5B6786E1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Research</a:t>
            </a:r>
          </a:p>
          <a:p>
            <a:r>
              <a:rPr lang="nl-NL" dirty="0"/>
              <a:t>Maken</a:t>
            </a:r>
          </a:p>
          <a:p>
            <a:r>
              <a:rPr lang="nl-NL" dirty="0"/>
              <a:t>Testen</a:t>
            </a:r>
          </a:p>
        </p:txBody>
      </p:sp>
    </p:spTree>
    <p:extLst>
      <p:ext uri="{BB962C8B-B14F-4D97-AF65-F5344CB8AC3E}">
        <p14:creationId xmlns:p14="http://schemas.microsoft.com/office/powerpoint/2010/main" val="58285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1C221-A3B0-4756-9398-556CA92F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CB5A6B-7EB2-479C-B804-EB80023F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Aantal</a:t>
            </a:r>
          </a:p>
          <a:p>
            <a:r>
              <a:rPr lang="nl-NL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54315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A9E83B6-07D5-4C23-9EAF-44A636A9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nl-NL"/>
              <a:t>Wat is het geworden</a:t>
            </a:r>
            <a:endParaRPr lang="nl-N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Afbeelding met muur, monitor, weg, tekst&#10;&#10;Automatisch gegenereerde beschrijving">
            <a:extLst>
              <a:ext uri="{FF2B5EF4-FFF2-40B4-BE49-F238E27FC236}">
                <a16:creationId xmlns:a16="http://schemas.microsoft.com/office/drawing/2014/main" id="{2FD62455-EF10-4D8F-AEC3-AA7D9B87B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" b="43320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6F30FB-448A-4AA1-A507-C708E5E8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r>
              <a:rPr lang="nl-NL"/>
              <a:t>Tekst naar input</a:t>
            </a:r>
          </a:p>
          <a:p>
            <a:r>
              <a:rPr lang="nl-NL"/>
              <a:t>Twitch play’s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387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Breedbeeld</PresentationFormat>
  <Paragraphs>26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Organisch</vt:lpstr>
      <vt:lpstr>Text to input</vt:lpstr>
      <vt:lpstr>Ontwerp</vt:lpstr>
      <vt:lpstr>Wat wordt er gebruikt</vt:lpstr>
      <vt:lpstr>Waarom wordt dit gebruikt</vt:lpstr>
      <vt:lpstr>Proces</vt:lpstr>
      <vt:lpstr>Test</vt:lpstr>
      <vt:lpstr>Wat is het geworden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input</dc:title>
  <dc:creator>ruben steenbrink</dc:creator>
  <cp:lastModifiedBy>ruben steenbrink</cp:lastModifiedBy>
  <cp:revision>2</cp:revision>
  <dcterms:created xsi:type="dcterms:W3CDTF">2019-06-21T09:26:00Z</dcterms:created>
  <dcterms:modified xsi:type="dcterms:W3CDTF">2019-06-30T17:05:04Z</dcterms:modified>
</cp:coreProperties>
</file>