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F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55CBC-F383-4122-B6EE-D0B39733531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93DED-53DA-433A-8657-9CC951DA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5338"/>
            <a:ext cx="4279900" cy="320992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7251"/>
            <a:ext cx="5028579" cy="384903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7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9D35-86DF-4006-836C-BECD6AB8968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9ACD-39C1-4CF9-B4AA-FCD2BED8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Heating Curve of Water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3" y="1066800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62600" y="29673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36598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342900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4800" y="228600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0842" y="5791200"/>
            <a:ext cx="2730235" cy="830997"/>
          </a:xfrm>
          <a:prstGeom prst="rect">
            <a:avLst/>
          </a:prstGeom>
          <a:solidFill>
            <a:srgbClr val="1BF1DD">
              <a:alpha val="45000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 – mass, g</a:t>
            </a:r>
          </a:p>
          <a:p>
            <a:r>
              <a:rPr lang="en-US" dirty="0" smtClean="0"/>
              <a:t>n – number of moles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38808" y="5157216"/>
            <a:ext cx="760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(or n)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01546" y="319816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24600" y="5161079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(or 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7557" y="6022032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rgbClr val="FF0000"/>
                </a:solidFill>
                <a:latin typeface="Symbol" charset="2"/>
              </a:rPr>
              <a:t>D</a:t>
            </a:r>
            <a:r>
              <a:rPr lang="en-US" altLang="en-US" dirty="0" err="1">
                <a:solidFill>
                  <a:srgbClr val="FF0000"/>
                </a:solidFill>
              </a:rPr>
              <a:t>H</a:t>
            </a:r>
            <a:r>
              <a:rPr lang="en-US" altLang="en-US" baseline="-25000" dirty="0" err="1">
                <a:solidFill>
                  <a:srgbClr val="FF0000"/>
                </a:solidFill>
              </a:rPr>
              <a:t>fus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8449" y="6366633"/>
            <a:ext cx="690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rgbClr val="FF0000"/>
                </a:solidFill>
                <a:latin typeface="Symbol" charset="2"/>
              </a:rPr>
              <a:t>D</a:t>
            </a:r>
            <a:r>
              <a:rPr lang="en-US" altLang="en-US" dirty="0" err="1">
                <a:solidFill>
                  <a:srgbClr val="FF0000"/>
                </a:solidFill>
              </a:rPr>
              <a:t>H</a:t>
            </a:r>
            <a:r>
              <a:rPr lang="en-US" altLang="en-US" baseline="-25000" dirty="0" err="1">
                <a:solidFill>
                  <a:srgbClr val="FF0000"/>
                </a:solidFill>
              </a:rPr>
              <a:t>vap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1450" y="6186712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itchFamily="66" charset="0"/>
              </a:rPr>
              <a:t>J/g or J/</a:t>
            </a:r>
            <a:r>
              <a:rPr lang="en-US" altLang="en-US" dirty="0" err="1">
                <a:latin typeface="Comic Sans MS" pitchFamily="66" charset="0"/>
              </a:rPr>
              <a:t>mol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79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Heating Curve of Water 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Heating Curve of Water</dc:title>
  <dc:creator>Alla Bailey</dc:creator>
  <cp:lastModifiedBy>Alla Bailey</cp:lastModifiedBy>
  <cp:revision>3</cp:revision>
  <dcterms:created xsi:type="dcterms:W3CDTF">2013-01-10T20:11:32Z</dcterms:created>
  <dcterms:modified xsi:type="dcterms:W3CDTF">2013-11-01T14:39:29Z</dcterms:modified>
</cp:coreProperties>
</file>