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C1821-08FB-463E-A167-0785CCE2015A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E57C0-F11D-4D11-BEB9-D8C4B08D1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C2821-83B7-4CE9-A6F2-5F74CE10031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87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8E3C-DC5E-4595-8188-B89D1C1A2C9F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3DE1-C180-400B-BE57-6E32B332B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8E3C-DC5E-4595-8188-B89D1C1A2C9F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3DE1-C180-400B-BE57-6E32B332B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8E3C-DC5E-4595-8188-B89D1C1A2C9F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3DE1-C180-400B-BE57-6E32B332B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8E3C-DC5E-4595-8188-B89D1C1A2C9F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3DE1-C180-400B-BE57-6E32B332B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8E3C-DC5E-4595-8188-B89D1C1A2C9F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3DE1-C180-400B-BE57-6E32B332B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8E3C-DC5E-4595-8188-B89D1C1A2C9F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3DE1-C180-400B-BE57-6E32B332B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8E3C-DC5E-4595-8188-B89D1C1A2C9F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3DE1-C180-400B-BE57-6E32B332B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8E3C-DC5E-4595-8188-B89D1C1A2C9F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3DE1-C180-400B-BE57-6E32B332B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8E3C-DC5E-4595-8188-B89D1C1A2C9F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3DE1-C180-400B-BE57-6E32B332B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8E3C-DC5E-4595-8188-B89D1C1A2C9F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3DE1-C180-400B-BE57-6E32B332B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8E3C-DC5E-4595-8188-B89D1C1A2C9F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3DE1-C180-400B-BE57-6E32B332B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8E3C-DC5E-4595-8188-B89D1C1A2C9F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3DE1-C180-400B-BE57-6E32B332B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228600"/>
            <a:ext cx="3505200" cy="457200"/>
          </a:xfrm>
          <a:noFill/>
        </p:spPr>
        <p:txBody>
          <a:bodyPr/>
          <a:lstStyle/>
          <a:p>
            <a:endParaRPr lang="en-US" sz="2400" dirty="0" smtClean="0"/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46A2F3-2513-4086-A47C-1EE87A3F2063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52228" name="Picture 6" descr="10_T0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87376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 User</dc:creator>
  <cp:lastModifiedBy>RIT User</cp:lastModifiedBy>
  <cp:revision>2</cp:revision>
  <dcterms:created xsi:type="dcterms:W3CDTF">2011-12-06T19:53:34Z</dcterms:created>
  <dcterms:modified xsi:type="dcterms:W3CDTF">2011-12-13T18:42:35Z</dcterms:modified>
</cp:coreProperties>
</file>