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1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D2D0-411D-4AC2-B0E3-36C0A840B259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F04C-F440-49CC-B2C6-75677E3CC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857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D2D0-411D-4AC2-B0E3-36C0A840B259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F04C-F440-49CC-B2C6-75677E3CC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43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D2D0-411D-4AC2-B0E3-36C0A840B259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F04C-F440-49CC-B2C6-75677E3CC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13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D2D0-411D-4AC2-B0E3-36C0A840B259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F04C-F440-49CC-B2C6-75677E3CC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2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D2D0-411D-4AC2-B0E3-36C0A840B259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F04C-F440-49CC-B2C6-75677E3CC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D2D0-411D-4AC2-B0E3-36C0A840B259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F04C-F440-49CC-B2C6-75677E3CC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52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D2D0-411D-4AC2-B0E3-36C0A840B259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F04C-F440-49CC-B2C6-75677E3CC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3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D2D0-411D-4AC2-B0E3-36C0A840B259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F04C-F440-49CC-B2C6-75677E3CC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69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D2D0-411D-4AC2-B0E3-36C0A840B259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F04C-F440-49CC-B2C6-75677E3CC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7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D2D0-411D-4AC2-B0E3-36C0A840B259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F04C-F440-49CC-B2C6-75677E3CC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7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D2D0-411D-4AC2-B0E3-36C0A840B259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F04C-F440-49CC-B2C6-75677E3CC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35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9D2D0-411D-4AC2-B0E3-36C0A840B259}" type="datetimeFigureOut">
              <a:rPr lang="en-US" smtClean="0"/>
              <a:t>11/25/2012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AF04C-F440-49CC-B2C6-75677E3CC2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82125" cy="689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9557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Rochester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Alla Bailey</dc:creator>
  <cp:lastModifiedBy>Alla Bailey</cp:lastModifiedBy>
  <cp:revision>1</cp:revision>
  <dcterms:created xsi:type="dcterms:W3CDTF">2012-11-25T20:37:02Z</dcterms:created>
  <dcterms:modified xsi:type="dcterms:W3CDTF">2012-11-25T20:37:46Z</dcterms:modified>
</cp:coreProperties>
</file>