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33EEB-D712-421F-8C1A-615F10C326DA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3B337-DA06-4996-9CE5-CF8811593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7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25E0-4DDE-4CF2-9D46-2406097D58A2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7577-AC1B-4A90-A4D4-67B7C736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6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25E0-4DDE-4CF2-9D46-2406097D58A2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7577-AC1B-4A90-A4D4-67B7C736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25E0-4DDE-4CF2-9D46-2406097D58A2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7577-AC1B-4A90-A4D4-67B7C736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7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25E0-4DDE-4CF2-9D46-2406097D58A2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7577-AC1B-4A90-A4D4-67B7C736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1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25E0-4DDE-4CF2-9D46-2406097D58A2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7577-AC1B-4A90-A4D4-67B7C736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2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25E0-4DDE-4CF2-9D46-2406097D58A2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7577-AC1B-4A90-A4D4-67B7C736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25E0-4DDE-4CF2-9D46-2406097D58A2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7577-AC1B-4A90-A4D4-67B7C736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5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25E0-4DDE-4CF2-9D46-2406097D58A2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7577-AC1B-4A90-A4D4-67B7C736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25E0-4DDE-4CF2-9D46-2406097D58A2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7577-AC1B-4A90-A4D4-67B7C736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7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25E0-4DDE-4CF2-9D46-2406097D58A2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7577-AC1B-4A90-A4D4-67B7C736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7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25E0-4DDE-4CF2-9D46-2406097D58A2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7577-AC1B-4A90-A4D4-67B7C736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4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925E0-4DDE-4CF2-9D46-2406097D58A2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E7577-AC1B-4A90-A4D4-67B7C736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0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ChangeArrowheads="1"/>
          </p:cNvSpPr>
          <p:nvPr/>
        </p:nvSpPr>
        <p:spPr bwMode="auto">
          <a:xfrm>
            <a:off x="1676400" y="914400"/>
            <a:ext cx="2438400" cy="46482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4191000" y="914400"/>
            <a:ext cx="1219200" cy="4648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1143000" y="914400"/>
            <a:ext cx="457200" cy="4648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0949" name="Rectangle 5"/>
          <p:cNvSpPr>
            <a:spLocks noChangeArrowheads="1"/>
          </p:cNvSpPr>
          <p:nvPr/>
        </p:nvSpPr>
        <p:spPr bwMode="auto">
          <a:xfrm>
            <a:off x="533400" y="914400"/>
            <a:ext cx="533400" cy="4648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7772400" cy="5410200"/>
          </a:xfrm>
        </p:spPr>
        <p:txBody>
          <a:bodyPr/>
          <a:lstStyle/>
          <a:p>
            <a:endParaRPr lang="en-US" b="0" smtClean="0"/>
          </a:p>
          <a:p>
            <a:endParaRPr lang="en-US" b="0" smtClean="0"/>
          </a:p>
          <a:p>
            <a:endParaRPr lang="en-US" b="0" smtClean="0"/>
          </a:p>
          <a:p>
            <a:endParaRPr lang="en-US" b="0" smtClean="0"/>
          </a:p>
          <a:p>
            <a:endParaRPr lang="en-US" b="0" smtClean="0"/>
          </a:p>
          <a:p>
            <a:endParaRPr lang="en-US" b="0" smtClean="0"/>
          </a:p>
          <a:p>
            <a:endParaRPr lang="en-US" b="0" smtClean="0"/>
          </a:p>
          <a:p>
            <a:endParaRPr lang="en-US" b="0" smtClean="0"/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533400" y="228600"/>
            <a:ext cx="80010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6689725" algn="l"/>
              </a:tabLst>
              <a:defRPr sz="2800">
                <a:solidFill>
                  <a:srgbClr val="FAFD00"/>
                </a:solidFill>
                <a:latin typeface="Arial" charset="0"/>
              </a:defRPr>
            </a:lvl1pPr>
            <a:lvl2pPr marL="742950" indent="-285750">
              <a:tabLst>
                <a:tab pos="6689725" algn="l"/>
              </a:tabLst>
              <a:defRPr sz="2800">
                <a:solidFill>
                  <a:srgbClr val="FAFD00"/>
                </a:solidFill>
                <a:latin typeface="Arial" charset="0"/>
              </a:defRPr>
            </a:lvl2pPr>
            <a:lvl3pPr marL="1143000" indent="-228600">
              <a:tabLst>
                <a:tab pos="6689725" algn="l"/>
              </a:tabLst>
              <a:defRPr sz="2800">
                <a:solidFill>
                  <a:srgbClr val="FAFD00"/>
                </a:solidFill>
                <a:latin typeface="Arial" charset="0"/>
              </a:defRPr>
            </a:lvl3pPr>
            <a:lvl4pPr marL="1600200" indent="-228600">
              <a:tabLst>
                <a:tab pos="6689725" algn="l"/>
              </a:tabLst>
              <a:defRPr sz="2800">
                <a:solidFill>
                  <a:srgbClr val="FAFD00"/>
                </a:solidFill>
                <a:latin typeface="Arial" charset="0"/>
              </a:defRPr>
            </a:lvl4pPr>
            <a:lvl5pPr marL="2057400" indent="-228600">
              <a:tabLst>
                <a:tab pos="6689725" algn="l"/>
              </a:tabLst>
              <a:defRPr sz="2800">
                <a:solidFill>
                  <a:srgbClr val="FAFD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89725" algn="l"/>
              </a:tabLst>
              <a:defRPr sz="2800">
                <a:solidFill>
                  <a:srgbClr val="FAFD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89725" algn="l"/>
              </a:tabLst>
              <a:defRPr sz="2800">
                <a:solidFill>
                  <a:srgbClr val="FAFD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89725" algn="l"/>
              </a:tabLst>
              <a:defRPr sz="2800">
                <a:solidFill>
                  <a:srgbClr val="FAFD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89725" algn="l"/>
              </a:tabLst>
              <a:defRPr sz="2800">
                <a:solidFill>
                  <a:srgbClr val="FAFD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>
                <a:solidFill>
                  <a:srgbClr val="FFFFFF"/>
                </a:solidFill>
                <a:effectLst/>
                <a:latin typeface="Times New Roman" pitchFamily="18" charset="0"/>
              </a:rPr>
              <a:t>Relationships between </a:t>
            </a:r>
            <a:r>
              <a:rPr lang="en-US" sz="2400" b="1" i="1">
                <a:solidFill>
                  <a:srgbClr val="FFFFFF"/>
                </a:solidFill>
                <a:effectLst/>
                <a:latin typeface="Times New Roman" pitchFamily="18" charset="0"/>
              </a:rPr>
              <a:t>n</a:t>
            </a:r>
            <a:r>
              <a:rPr lang="en-US" sz="2400" b="1">
                <a:solidFill>
                  <a:srgbClr val="FFFFFF"/>
                </a:solidFill>
                <a:effectLst/>
                <a:latin typeface="Times New Roman" pitchFamily="18" charset="0"/>
              </a:rPr>
              <a:t>, </a:t>
            </a:r>
            <a:r>
              <a:rPr lang="en-US" sz="2400" b="1" i="1">
                <a:solidFill>
                  <a:srgbClr val="FFFFFF"/>
                </a:solidFill>
                <a:effectLst/>
                <a:latin typeface="Times New Roman" pitchFamily="18" charset="0"/>
              </a:rPr>
              <a:t>l</a:t>
            </a:r>
            <a:r>
              <a:rPr lang="en-US" sz="2400" b="1">
                <a:solidFill>
                  <a:srgbClr val="FFFFFF"/>
                </a:solidFill>
                <a:effectLst/>
                <a:latin typeface="Times New Roman" pitchFamily="18" charset="0"/>
              </a:rPr>
              <a:t>, and </a:t>
            </a:r>
            <a:r>
              <a:rPr lang="en-US" sz="2400" b="1" i="1">
                <a:solidFill>
                  <a:srgbClr val="FFFFFF"/>
                </a:solidFill>
                <a:effectLst/>
                <a:latin typeface="Times New Roman" pitchFamily="18" charset="0"/>
              </a:rPr>
              <a:t>m</a:t>
            </a:r>
            <a:r>
              <a:rPr lang="en-US" sz="2400" b="1" i="1" baseline="-25000">
                <a:solidFill>
                  <a:srgbClr val="FFFFFF"/>
                </a:solidFill>
                <a:effectLst/>
                <a:latin typeface="Times New Roman" pitchFamily="18" charset="0"/>
              </a:rPr>
              <a:t>l</a:t>
            </a:r>
            <a:r>
              <a:rPr lang="en-US" sz="2400" b="1">
                <a:solidFill>
                  <a:srgbClr val="FFFFFF"/>
                </a:solidFill>
                <a:effectLst/>
                <a:latin typeface="Times New Roman" pitchFamily="18" charset="0"/>
              </a:rPr>
              <a:t>.</a:t>
            </a:r>
          </a:p>
          <a:p>
            <a:pPr eaLnBrk="1" hangingPunct="1"/>
            <a:r>
              <a:rPr lang="en-US" sz="2400" b="1">
                <a:solidFill>
                  <a:schemeClr val="tx1"/>
                </a:solidFill>
                <a:effectLst/>
                <a:latin typeface="Times New Roman" pitchFamily="18" charset="0"/>
              </a:rPr>
              <a:t>                                                                   </a:t>
            </a:r>
            <a:r>
              <a:rPr lang="en-US" sz="2400" b="1">
                <a:solidFill>
                  <a:srgbClr val="FFFFFF"/>
                </a:solidFill>
                <a:effectLst/>
                <a:latin typeface="Times New Roman" pitchFamily="18" charset="0"/>
              </a:rPr>
              <a:t># of</a:t>
            </a:r>
            <a:r>
              <a:rPr lang="en-US" sz="2400" b="1">
                <a:solidFill>
                  <a:schemeClr val="tx1"/>
                </a:solidFill>
                <a:effectLst/>
                <a:latin typeface="Times New Roman" pitchFamily="18" charset="0"/>
              </a:rPr>
              <a:t>	</a:t>
            </a:r>
            <a:r>
              <a:rPr lang="en-US" sz="2400" b="1">
                <a:solidFill>
                  <a:srgbClr val="FFFFFF"/>
                </a:solidFill>
                <a:effectLst/>
                <a:latin typeface="Times New Roman" pitchFamily="18" charset="0"/>
              </a:rPr>
              <a:t># of</a:t>
            </a:r>
          </a:p>
          <a:p>
            <a:pPr eaLnBrk="1" hangingPunct="1"/>
            <a:r>
              <a:rPr lang="en-US" sz="2400" b="1" i="1">
                <a:solidFill>
                  <a:schemeClr val="tx1"/>
                </a:solidFill>
                <a:effectLst/>
                <a:latin typeface="Times New Roman" pitchFamily="18" charset="0"/>
              </a:rPr>
              <a:t> n     l     m</a:t>
            </a:r>
            <a:r>
              <a:rPr lang="en-US" sz="2400" b="1" i="1" baseline="-25000">
                <a:solidFill>
                  <a:schemeClr val="tx1"/>
                </a:solidFill>
                <a:effectLst/>
                <a:latin typeface="Times New Roman" pitchFamily="18" charset="0"/>
              </a:rPr>
              <a:t>l                                       </a:t>
            </a:r>
            <a:r>
              <a:rPr lang="en-US" sz="2400" b="1" baseline="-25000">
                <a:solidFill>
                  <a:schemeClr val="tx1"/>
                </a:solidFill>
                <a:effectLst/>
                <a:latin typeface="Times New Roman" pitchFamily="18" charset="0"/>
              </a:rPr>
              <a:t>     </a:t>
            </a:r>
            <a:r>
              <a:rPr lang="en-US" sz="2400" b="1">
                <a:solidFill>
                  <a:schemeClr val="tx1"/>
                </a:solidFill>
                <a:effectLst/>
                <a:latin typeface="Times New Roman" pitchFamily="18" charset="0"/>
              </a:rPr>
              <a:t>Subshell      </a:t>
            </a:r>
            <a:r>
              <a:rPr lang="en-US" sz="2400" b="1">
                <a:solidFill>
                  <a:srgbClr val="FFFFFF"/>
                </a:solidFill>
                <a:effectLst/>
                <a:latin typeface="Times New Roman" pitchFamily="18" charset="0"/>
              </a:rPr>
              <a:t>Orbitals  Electrons</a:t>
            </a:r>
            <a:endParaRPr lang="en-US" sz="2400" b="1" baseline="-25000">
              <a:solidFill>
                <a:srgbClr val="FFFFFF"/>
              </a:solidFill>
              <a:effectLst/>
              <a:latin typeface="Times New Roman" pitchFamily="18" charset="0"/>
            </a:endParaRPr>
          </a:p>
          <a:p>
            <a:pPr eaLnBrk="1" hangingPunct="1"/>
            <a:r>
              <a:rPr lang="en-US" sz="2400" b="1" i="1" baseline="-2500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en-US" sz="2400" b="1" baseline="-2500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en-US" sz="2400" b="1">
                <a:solidFill>
                  <a:schemeClr val="tx1"/>
                </a:solidFill>
                <a:effectLst/>
                <a:latin typeface="Times New Roman" pitchFamily="18" charset="0"/>
              </a:rPr>
              <a:t>1     0    0                                  1</a:t>
            </a:r>
            <a:r>
              <a:rPr lang="en-US" sz="2400" b="1" i="1">
                <a:solidFill>
                  <a:schemeClr val="tx1"/>
                </a:solidFill>
                <a:effectLst/>
                <a:latin typeface="Times New Roman" pitchFamily="18" charset="0"/>
              </a:rPr>
              <a:t>s</a:t>
            </a:r>
            <a:r>
              <a:rPr lang="en-US" sz="2400" b="1">
                <a:solidFill>
                  <a:schemeClr val="tx1"/>
                </a:solidFill>
                <a:effectLst/>
                <a:latin typeface="Times New Roman" pitchFamily="18" charset="0"/>
              </a:rPr>
              <a:t>               1	2</a:t>
            </a:r>
          </a:p>
          <a:p>
            <a:pPr eaLnBrk="1" hangingPunct="1"/>
            <a:endParaRPr lang="en-US" sz="1000" b="1"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eaLnBrk="1" hangingPunct="1"/>
            <a:r>
              <a:rPr lang="en-US" sz="2400" b="1">
                <a:solidFill>
                  <a:schemeClr val="tx1"/>
                </a:solidFill>
                <a:effectLst/>
                <a:latin typeface="Times New Roman" pitchFamily="18" charset="0"/>
              </a:rPr>
              <a:t>  2     0    0                                 2</a:t>
            </a:r>
            <a:r>
              <a:rPr lang="en-US" sz="2400" b="1" i="1">
                <a:solidFill>
                  <a:schemeClr val="tx1"/>
                </a:solidFill>
                <a:effectLst/>
                <a:latin typeface="Times New Roman" pitchFamily="18" charset="0"/>
              </a:rPr>
              <a:t>s</a:t>
            </a:r>
            <a:r>
              <a:rPr lang="en-US" sz="2400" b="1">
                <a:solidFill>
                  <a:schemeClr val="tx1"/>
                </a:solidFill>
                <a:effectLst/>
                <a:latin typeface="Times New Roman" pitchFamily="18" charset="0"/>
              </a:rPr>
              <a:t>               1	2</a:t>
            </a:r>
            <a:endParaRPr lang="en-US" sz="2400" b="1" i="1"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eaLnBrk="1" hangingPunct="1"/>
            <a:r>
              <a:rPr lang="en-US" sz="2400" b="1">
                <a:solidFill>
                  <a:schemeClr val="tx1"/>
                </a:solidFill>
                <a:effectLst/>
                <a:latin typeface="Times New Roman" pitchFamily="18" charset="0"/>
              </a:rPr>
              <a:t>         1   -1, 0, 1                         2</a:t>
            </a:r>
            <a:r>
              <a:rPr lang="en-US" sz="2400" b="1" i="1">
                <a:solidFill>
                  <a:schemeClr val="tx1"/>
                </a:solidFill>
                <a:effectLst/>
                <a:latin typeface="Times New Roman" pitchFamily="18" charset="0"/>
              </a:rPr>
              <a:t>p</a:t>
            </a:r>
            <a:r>
              <a:rPr lang="en-US" sz="2400" b="1">
                <a:solidFill>
                  <a:schemeClr val="tx1"/>
                </a:solidFill>
                <a:effectLst/>
                <a:latin typeface="Times New Roman" pitchFamily="18" charset="0"/>
              </a:rPr>
              <a:t>              3	6</a:t>
            </a:r>
          </a:p>
          <a:p>
            <a:pPr eaLnBrk="1" hangingPunct="1"/>
            <a:endParaRPr lang="en-US" sz="1000" b="1"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eaLnBrk="1" hangingPunct="1"/>
            <a:r>
              <a:rPr lang="en-US" sz="2400" b="1">
                <a:solidFill>
                  <a:schemeClr val="tx1"/>
                </a:solidFill>
                <a:effectLst/>
                <a:latin typeface="Times New Roman" pitchFamily="18" charset="0"/>
              </a:rPr>
              <a:t>  3     0     0                                3</a:t>
            </a:r>
            <a:r>
              <a:rPr lang="en-US" sz="2400" b="1" i="1">
                <a:solidFill>
                  <a:schemeClr val="tx1"/>
                </a:solidFill>
                <a:effectLst/>
                <a:latin typeface="Times New Roman" pitchFamily="18" charset="0"/>
              </a:rPr>
              <a:t>s</a:t>
            </a:r>
            <a:r>
              <a:rPr lang="en-US" sz="2400" b="1">
                <a:solidFill>
                  <a:schemeClr val="tx1"/>
                </a:solidFill>
                <a:effectLst/>
                <a:latin typeface="Times New Roman" pitchFamily="18" charset="0"/>
              </a:rPr>
              <a:t>               1	2</a:t>
            </a:r>
          </a:p>
          <a:p>
            <a:pPr eaLnBrk="1" hangingPunct="1"/>
            <a:r>
              <a:rPr lang="en-US" sz="2400" b="1">
                <a:solidFill>
                  <a:schemeClr val="tx1"/>
                </a:solidFill>
                <a:effectLst/>
                <a:latin typeface="Times New Roman" pitchFamily="18" charset="0"/>
              </a:rPr>
              <a:t>         1    -1, 0, 1                        3</a:t>
            </a:r>
            <a:r>
              <a:rPr lang="en-US" sz="2400" b="1" i="1">
                <a:solidFill>
                  <a:schemeClr val="tx1"/>
                </a:solidFill>
                <a:effectLst/>
                <a:latin typeface="Times New Roman" pitchFamily="18" charset="0"/>
              </a:rPr>
              <a:t>p</a:t>
            </a:r>
            <a:r>
              <a:rPr lang="en-US" sz="2400" b="1">
                <a:solidFill>
                  <a:schemeClr val="tx1"/>
                </a:solidFill>
                <a:effectLst/>
                <a:latin typeface="Times New Roman" pitchFamily="18" charset="0"/>
              </a:rPr>
              <a:t>              3	6</a:t>
            </a:r>
          </a:p>
          <a:p>
            <a:pPr eaLnBrk="1" hangingPunct="1"/>
            <a:r>
              <a:rPr lang="en-US" sz="2400" b="1">
                <a:solidFill>
                  <a:schemeClr val="tx1"/>
                </a:solidFill>
                <a:effectLst/>
                <a:latin typeface="Times New Roman" pitchFamily="18" charset="0"/>
              </a:rPr>
              <a:t>         2    -2, -1, 0, 1, 2              3</a:t>
            </a:r>
            <a:r>
              <a:rPr lang="en-US" sz="2400" b="1" i="1">
                <a:solidFill>
                  <a:schemeClr val="tx1"/>
                </a:solidFill>
                <a:effectLst/>
                <a:latin typeface="Times New Roman" pitchFamily="18" charset="0"/>
              </a:rPr>
              <a:t>d</a:t>
            </a:r>
            <a:r>
              <a:rPr lang="en-US" sz="2400" b="1">
                <a:solidFill>
                  <a:schemeClr val="tx1"/>
                </a:solidFill>
                <a:effectLst/>
                <a:latin typeface="Times New Roman" pitchFamily="18" charset="0"/>
              </a:rPr>
              <a:t>               5	10</a:t>
            </a:r>
          </a:p>
          <a:p>
            <a:pPr eaLnBrk="1" hangingPunct="1"/>
            <a:endParaRPr lang="en-US" sz="1000" b="1"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eaLnBrk="1" hangingPunct="1"/>
            <a:r>
              <a:rPr lang="en-US" sz="2400" b="1" i="1">
                <a:solidFill>
                  <a:schemeClr val="tx1"/>
                </a:solidFill>
                <a:effectLst/>
                <a:latin typeface="Times New Roman" pitchFamily="18" charset="0"/>
              </a:rPr>
              <a:t>  </a:t>
            </a:r>
            <a:r>
              <a:rPr lang="en-US" sz="2400" b="1">
                <a:solidFill>
                  <a:schemeClr val="tx1"/>
                </a:solidFill>
                <a:effectLst/>
                <a:latin typeface="Times New Roman" pitchFamily="18" charset="0"/>
              </a:rPr>
              <a:t>4     0     0                                4</a:t>
            </a:r>
            <a:r>
              <a:rPr lang="en-US" sz="2400" b="1" i="1">
                <a:solidFill>
                  <a:schemeClr val="tx1"/>
                </a:solidFill>
                <a:effectLst/>
                <a:latin typeface="Times New Roman" pitchFamily="18" charset="0"/>
              </a:rPr>
              <a:t>s</a:t>
            </a:r>
            <a:r>
              <a:rPr lang="en-US" sz="2400" b="1">
                <a:solidFill>
                  <a:schemeClr val="tx1"/>
                </a:solidFill>
                <a:effectLst/>
                <a:latin typeface="Times New Roman" pitchFamily="18" charset="0"/>
              </a:rPr>
              <a:t>               1	2</a:t>
            </a:r>
          </a:p>
          <a:p>
            <a:pPr eaLnBrk="1" hangingPunct="1"/>
            <a:r>
              <a:rPr lang="en-US" sz="2400" b="1">
                <a:solidFill>
                  <a:schemeClr val="tx1"/>
                </a:solidFill>
                <a:effectLst/>
                <a:latin typeface="Times New Roman" pitchFamily="18" charset="0"/>
              </a:rPr>
              <a:t>         1     -1, 0, 1                       4</a:t>
            </a:r>
            <a:r>
              <a:rPr lang="en-US" sz="2400" b="1" i="1">
                <a:solidFill>
                  <a:schemeClr val="tx1"/>
                </a:solidFill>
                <a:effectLst/>
                <a:latin typeface="Times New Roman" pitchFamily="18" charset="0"/>
              </a:rPr>
              <a:t>p</a:t>
            </a:r>
            <a:r>
              <a:rPr lang="en-US" sz="2400" b="1">
                <a:solidFill>
                  <a:schemeClr val="tx1"/>
                </a:solidFill>
                <a:effectLst/>
                <a:latin typeface="Times New Roman" pitchFamily="18" charset="0"/>
              </a:rPr>
              <a:t>              3	6</a:t>
            </a:r>
          </a:p>
          <a:p>
            <a:pPr eaLnBrk="1" hangingPunct="1"/>
            <a:r>
              <a:rPr lang="en-US" sz="2400" b="1">
                <a:solidFill>
                  <a:schemeClr val="tx1"/>
                </a:solidFill>
                <a:effectLst/>
                <a:latin typeface="Times New Roman" pitchFamily="18" charset="0"/>
              </a:rPr>
              <a:t>         2     -2, -1, 0, 1, 2              4</a:t>
            </a:r>
            <a:r>
              <a:rPr lang="en-US" sz="2400" b="1" i="1">
                <a:solidFill>
                  <a:schemeClr val="tx1"/>
                </a:solidFill>
                <a:effectLst/>
                <a:latin typeface="Times New Roman" pitchFamily="18" charset="0"/>
              </a:rPr>
              <a:t>d</a:t>
            </a:r>
            <a:r>
              <a:rPr lang="en-US" sz="2400" b="1">
                <a:solidFill>
                  <a:schemeClr val="tx1"/>
                </a:solidFill>
                <a:effectLst/>
                <a:latin typeface="Times New Roman" pitchFamily="18" charset="0"/>
              </a:rPr>
              <a:t>              5	10</a:t>
            </a:r>
          </a:p>
          <a:p>
            <a:pPr eaLnBrk="1" hangingPunct="1"/>
            <a:r>
              <a:rPr lang="en-US" sz="2400" b="1">
                <a:solidFill>
                  <a:schemeClr val="tx1"/>
                </a:solidFill>
                <a:effectLst/>
                <a:latin typeface="Times New Roman" pitchFamily="18" charset="0"/>
              </a:rPr>
              <a:t>         3     -3, -2, -1, 0, 1, 2, 3     4</a:t>
            </a:r>
            <a:r>
              <a:rPr lang="en-US" sz="2400" b="1" i="1">
                <a:solidFill>
                  <a:schemeClr val="tx1"/>
                </a:solidFill>
                <a:effectLst/>
                <a:latin typeface="Times New Roman" pitchFamily="18" charset="0"/>
              </a:rPr>
              <a:t>f</a:t>
            </a:r>
            <a:r>
              <a:rPr lang="en-US" sz="2400" b="1">
                <a:solidFill>
                  <a:schemeClr val="tx1"/>
                </a:solidFill>
                <a:effectLst/>
                <a:latin typeface="Times New Roman" pitchFamily="18" charset="0"/>
              </a:rPr>
              <a:t>              7 	14</a:t>
            </a:r>
            <a:endParaRPr lang="en-US" sz="2400" b="1" i="1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4572000" y="6045200"/>
            <a:ext cx="4284663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FAFD00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rgbClr val="FAFD00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rgbClr val="FAFD00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rgbClr val="FAFD00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rgbClr val="FAFD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effectLst/>
                <a:latin typeface="Times New Roman" pitchFamily="18" charset="0"/>
              </a:rPr>
              <a:t>Can you see any pattern yet?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685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Rochester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 Bailey</dc:creator>
  <cp:lastModifiedBy>Alla Bailey</cp:lastModifiedBy>
  <cp:revision>1</cp:revision>
  <dcterms:created xsi:type="dcterms:W3CDTF">2013-03-04T16:32:16Z</dcterms:created>
  <dcterms:modified xsi:type="dcterms:W3CDTF">2013-03-04T16:32:42Z</dcterms:modified>
</cp:coreProperties>
</file>