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437FE-B50F-42BB-B205-B79F51E45935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44D5-050B-4EEA-9F9D-DDE0F3AE5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CF1A-8FD7-42D3-8421-AA151FC1F0D7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E078-98E7-4168-BAF0-0E167E483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60960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Water Solubility of Ionic Compounds</a:t>
            </a:r>
            <a:endParaRPr lang="en-US" sz="32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762000"/>
            <a:ext cx="6203950" cy="591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114800" y="914400"/>
            <a:ext cx="4587875" cy="1457325"/>
          </a:xfrm>
          <a:prstGeom prst="rect">
            <a:avLst/>
          </a:prstGeom>
          <a:solidFill>
            <a:srgbClr val="3333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If one ion from the “Soluble Compd.” list is present in a compound, the compound is water soluble.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Water Solubility of Ionic Compounds</vt:lpstr>
    </vt:vector>
  </TitlesOfParts>
  <Company>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 User</dc:creator>
  <cp:lastModifiedBy>RIT User</cp:lastModifiedBy>
  <cp:revision>2</cp:revision>
  <dcterms:created xsi:type="dcterms:W3CDTF">2009-10-06T15:57:58Z</dcterms:created>
  <dcterms:modified xsi:type="dcterms:W3CDTF">2009-10-19T13:04:19Z</dcterms:modified>
</cp:coreProperties>
</file>