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56E9F-7921-4389-B2A3-99CF088DE30D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59E90-F26A-49BF-A540-CBF07D8B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3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731" indent="-28143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741" indent="-22514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6037" indent="-22514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6333" indent="-22514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6630" indent="-2251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6926" indent="-2251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7222" indent="-2251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7518" indent="-2251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A834B00-3A79-43AE-A864-613C193A71FE}" type="slidenum">
              <a:rPr lang="en-US" sz="1200">
                <a:latin typeface="Arial" charset="0"/>
              </a:rPr>
              <a:pPr eaLnBrk="1" hangingPunct="1"/>
              <a:t>1</a:t>
            </a:fld>
            <a:endParaRPr lang="en-US" sz="1200">
              <a:latin typeface="Arial" charset="0"/>
            </a:endParaRPr>
          </a:p>
        </p:txBody>
      </p:sp>
      <p:sp>
        <p:nvSpPr>
          <p:cNvPr id="11673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78719" y="691537"/>
            <a:ext cx="4502115" cy="341682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108"/>
            <a:ext cx="5028579" cy="41146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5854-A5CB-49DB-B0F7-A3CC45B1769D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F73-C2D6-4189-9DBB-E80CCBDC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0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5854-A5CB-49DB-B0F7-A3CC45B1769D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F73-C2D6-4189-9DBB-E80CCBDC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8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5854-A5CB-49DB-B0F7-A3CC45B1769D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F73-C2D6-4189-9DBB-E80CCBDC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0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5854-A5CB-49DB-B0F7-A3CC45B1769D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F73-C2D6-4189-9DBB-E80CCBDC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4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5854-A5CB-49DB-B0F7-A3CC45B1769D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F73-C2D6-4189-9DBB-E80CCBDC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5854-A5CB-49DB-B0F7-A3CC45B1769D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F73-C2D6-4189-9DBB-E80CCBDC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2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5854-A5CB-49DB-B0F7-A3CC45B1769D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F73-C2D6-4189-9DBB-E80CCBDC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9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5854-A5CB-49DB-B0F7-A3CC45B1769D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F73-C2D6-4189-9DBB-E80CCBDC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1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5854-A5CB-49DB-B0F7-A3CC45B1769D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F73-C2D6-4189-9DBB-E80CCBDC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2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5854-A5CB-49DB-B0F7-A3CC45B1769D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F73-C2D6-4189-9DBB-E80CCBDC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6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5854-A5CB-49DB-B0F7-A3CC45B1769D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DF73-C2D6-4189-9DBB-E80CCBDC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5854-A5CB-49DB-B0F7-A3CC45B1769D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3DF73-C2D6-4189-9DBB-E80CCBDC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8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534400" cy="5486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Paths for working stoichiometry problems may be summarized with a flowchart:</a:t>
            </a:r>
          </a:p>
        </p:txBody>
      </p:sp>
      <p:pic>
        <p:nvPicPr>
          <p:cNvPr id="49155" name="Picture 3" descr="w0055-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331200" cy="38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26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 Bailey</dc:creator>
  <cp:lastModifiedBy>Alla Bailey</cp:lastModifiedBy>
  <cp:revision>1</cp:revision>
  <dcterms:created xsi:type="dcterms:W3CDTF">2012-10-11T14:49:06Z</dcterms:created>
  <dcterms:modified xsi:type="dcterms:W3CDTF">2012-10-11T14:49:47Z</dcterms:modified>
</cp:coreProperties>
</file>