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Fira Sans Extra Condensed Medium"/>
      <p:regular r:id="rId21"/>
      <p:bold r:id="rId22"/>
      <p:italic r:id="rId23"/>
      <p:boldItalic r:id="rId24"/>
    </p:embeddedFont>
    <p:embeddedFont>
      <p:font typeface="Fira Sans Extra Condensed"/>
      <p:regular r:id="rId25"/>
      <p:bold r:id="rId26"/>
      <p:italic r:id="rId27"/>
      <p:boldItalic r:id="rId28"/>
    </p:embeddedFont>
    <p:embeddedFont>
      <p:font typeface="Fira Sans Extra Condensed SemiBold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AD3204C-BA38-440F-ACF3-1479F1D20C24}">
  <a:tblStyle styleId="{5AD3204C-BA38-440F-ACF3-1479F1D20C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FiraSansExtraCondensedMedium-bold.fntdata"/><Relationship Id="rId21" Type="http://schemas.openxmlformats.org/officeDocument/2006/relationships/font" Target="fonts/FiraSansExtraCondensedMedium-regular.fntdata"/><Relationship Id="rId24" Type="http://schemas.openxmlformats.org/officeDocument/2006/relationships/font" Target="fonts/FiraSansExtraCondensedMedium-boldItalic.fntdata"/><Relationship Id="rId23" Type="http://schemas.openxmlformats.org/officeDocument/2006/relationships/font" Target="fonts/FiraSansExtraCondensedMedium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ExtraCondensed-bold.fntdata"/><Relationship Id="rId25" Type="http://schemas.openxmlformats.org/officeDocument/2006/relationships/font" Target="fonts/FiraSansExtraCondensed-regular.fntdata"/><Relationship Id="rId28" Type="http://schemas.openxmlformats.org/officeDocument/2006/relationships/font" Target="fonts/FiraSansExtraCondensed-boldItalic.fntdata"/><Relationship Id="rId27" Type="http://schemas.openxmlformats.org/officeDocument/2006/relationships/font" Target="fonts/FiraSansExtraCondense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ExtraCondensedSemiBo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ExtraCondensedSemiBold-italic.fntdata"/><Relationship Id="rId30" Type="http://schemas.openxmlformats.org/officeDocument/2006/relationships/font" Target="fonts/FiraSansExtraCondensedSemiBo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FiraSansExtraCondensedSemiBold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dcb566e1d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dcb566e1d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e96fd5876e_0_4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e96fd5876e_0_4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e96fd5876e_0_28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e96fd5876e_0_2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e77f93ad0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e77f93ad0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e9566a474a_0_10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e9566a474a_0_10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e96fd5876e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e96fd5876e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e9566a474a_0_1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e9566a474a_0_1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e9566a474a_0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e9566a474a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e96fd5876e_0_1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e96fd5876e_0_1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e96fd5876e_0_20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e96fd5876e_0_2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e96fd5876e_0_3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e96fd5876e_0_3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b="0" sz="5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spreadsheets/d/19FeIRuXJx9UT93clUlzz1NoXdboyWKnovnHMDtdCS48/copy#gid=481487198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type="ctrTitle"/>
          </p:nvPr>
        </p:nvSpPr>
        <p:spPr>
          <a:xfrm>
            <a:off x="5140950" y="111900"/>
            <a:ext cx="3545700" cy="34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CYBR 520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Group 1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Final Project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Enhancing IoT Security Through Machine Learning </a:t>
            </a:r>
            <a:r>
              <a:rPr b="1" lang="en" sz="2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Anomaly</a:t>
            </a:r>
            <a:r>
              <a:rPr b="1" lang="en" sz="2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Detection</a:t>
            </a:r>
            <a:endParaRPr b="1" sz="2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3" name="Google Shape;43;p13"/>
          <p:cNvSpPr txBox="1"/>
          <p:nvPr>
            <p:ph idx="1" type="subTitle"/>
          </p:nvPr>
        </p:nvSpPr>
        <p:spPr>
          <a:xfrm>
            <a:off x="5623200" y="3512075"/>
            <a:ext cx="2581200" cy="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Birke Jennings</a:t>
            </a:r>
            <a:endParaRPr sz="16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Bryant Spencer</a:t>
            </a:r>
            <a:endParaRPr sz="16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Thaddeus</a:t>
            </a:r>
            <a:r>
              <a:rPr lang="en" sz="1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Wright</a:t>
            </a:r>
            <a:r>
              <a:rPr lang="en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</a:t>
            </a:r>
            <a:endParaRPr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44" name="Google Shape;44;p13"/>
          <p:cNvGrpSpPr/>
          <p:nvPr/>
        </p:nvGrpSpPr>
        <p:grpSpPr>
          <a:xfrm>
            <a:off x="457194" y="411475"/>
            <a:ext cx="4385617" cy="4733627"/>
            <a:chOff x="457194" y="411475"/>
            <a:chExt cx="4385617" cy="4733627"/>
          </a:xfrm>
        </p:grpSpPr>
        <p:sp>
          <p:nvSpPr>
            <p:cNvPr id="45" name="Google Shape;45;p13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" name="Google Shape;46;p13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47" name="Google Shape;47;p13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rect b="b" l="l" r="r" t="t"/>
                <a:pathLst>
                  <a:path extrusionOk="0" h="28156" w="51436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13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rect b="b" l="l" r="r" t="t"/>
                <a:pathLst>
                  <a:path extrusionOk="0" fill="none" h="3060" w="3035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13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13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rect b="b" l="l" r="r" t="t"/>
                <a:pathLst>
                  <a:path extrusionOk="0" fill="none" h="19675" w="6144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13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rect b="b" l="l" r="r" t="t"/>
                <a:pathLst>
                  <a:path extrusionOk="0" fill="none" h="16267" w="3707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13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rect b="b" l="l" r="r" t="t"/>
                <a:pathLst>
                  <a:path extrusionOk="0" fill="none" h="18780" w="2215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13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rect b="b" l="l" r="r" t="t"/>
                <a:pathLst>
                  <a:path extrusionOk="0" fill="none" h="2588" w="1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13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13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rect b="b" l="l" r="r" t="t"/>
                <a:pathLst>
                  <a:path extrusionOk="0" fill="none" h="6418" w="1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13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13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rect b="b" l="l" r="r" t="t"/>
                <a:pathLst>
                  <a:path extrusionOk="0" fill="none" h="24675" w="2214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13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rect b="b" l="l" r="r" t="t"/>
                <a:pathLst>
                  <a:path extrusionOk="0" h="9304" w="9602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13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rect b="b" l="l" r="r" t="t"/>
                <a:pathLst>
                  <a:path extrusionOk="0" h="10820" w="9577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13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rect b="b" l="l" r="r" t="t"/>
                <a:pathLst>
                  <a:path extrusionOk="0" h="11268" w="12213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13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rect b="b" l="l" r="r" t="t"/>
                <a:pathLst>
                  <a:path extrusionOk="0" h="10821" w="9577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3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rect b="b" l="l" r="r" t="t"/>
                <a:pathLst>
                  <a:path extrusionOk="0" h="11790" w="14004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13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rect b="b" l="l" r="r" t="t"/>
                <a:pathLst>
                  <a:path extrusionOk="0" h="9328" w="9602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13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rect b="b" l="l" r="r" t="t"/>
                <a:pathLst>
                  <a:path extrusionOk="0" h="11816" w="14004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3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rect b="b" l="l" r="r" t="t"/>
                <a:pathLst>
                  <a:path extrusionOk="0" h="11293" w="12213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3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rect b="b" l="l" r="r" t="t"/>
                <a:pathLst>
                  <a:path extrusionOk="0" h="11816" w="14029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3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rect b="b" l="l" r="r" t="t"/>
                <a:pathLst>
                  <a:path extrusionOk="0" h="10821" w="9577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3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rect b="b" l="l" r="r" t="t"/>
                <a:pathLst>
                  <a:path extrusionOk="0" h="11268" w="12213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3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rect b="b" l="l" r="r" t="t"/>
                <a:pathLst>
                  <a:path extrusionOk="0" h="11293" w="12213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3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rect b="b" l="l" r="r" t="t"/>
                <a:pathLst>
                  <a:path extrusionOk="0" h="11790" w="14029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3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rect b="b" l="l" r="r" t="t"/>
                <a:pathLst>
                  <a:path extrusionOk="0" h="9304" w="9577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3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rect b="b" l="l" r="r" t="t"/>
                <a:pathLst>
                  <a:path extrusionOk="0" h="9328" w="9577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3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rect b="b" l="l" r="r" t="t"/>
                <a:pathLst>
                  <a:path extrusionOk="0" h="10820" w="9577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3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rect b="b" l="l" r="r" t="t"/>
                <a:pathLst>
                  <a:path extrusionOk="0" h="28156" w="51437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3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rect b="b" l="l" r="r" t="t"/>
                <a:pathLst>
                  <a:path extrusionOk="0" h="67380" w="16478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3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rect b="b" l="l" r="r" t="t"/>
                <a:pathLst>
                  <a:path extrusionOk="0" h="95436" w="6738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3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rect b="b" l="l" r="r" t="t"/>
                <a:pathLst>
                  <a:path extrusionOk="0" h="20820" w="6343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3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rect b="b" l="l" r="r" t="t"/>
                <a:pathLst>
                  <a:path extrusionOk="0" h="20820" w="6368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3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rect b="b" l="l" r="r" t="t"/>
                <a:pathLst>
                  <a:path extrusionOk="0" h="22511" w="45965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3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rect b="b" l="l" r="r" t="t"/>
                <a:pathLst>
                  <a:path extrusionOk="0" h="35843" w="51512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3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rect b="b" l="l" r="r" t="t"/>
                <a:pathLst>
                  <a:path extrusionOk="0" h="22361" w="20421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3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rect b="b" l="l" r="r" t="t"/>
                <a:pathLst>
                  <a:path extrusionOk="0" h="18656" w="14203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3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rect b="b" l="l" r="r" t="t"/>
                <a:pathLst>
                  <a:path extrusionOk="0" h="18656" w="14179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3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rect b="b" l="l" r="r" t="t"/>
                <a:pathLst>
                  <a:path extrusionOk="0" h="22361" w="20422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3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rect b="b" l="l" r="r" t="t"/>
                <a:pathLst>
                  <a:path extrusionOk="0" fill="none" h="15024" w="5573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3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rect b="b" l="l" r="r" t="t"/>
                <a:pathLst>
                  <a:path extrusionOk="0" fill="none" h="3061" w="3061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3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3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rect b="b" l="l" r="r" t="t"/>
                <a:pathLst>
                  <a:path extrusionOk="0" fill="none" h="15546" w="996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3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rect b="b" l="l" r="r" t="t"/>
                <a:pathLst>
                  <a:path extrusionOk="0" fill="none" h="4578" w="1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3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rect b="b" l="l" r="r" t="t"/>
                <a:pathLst>
                  <a:path extrusionOk="0" fill="none" h="4528" w="523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rect b="b" l="l" r="r" t="t"/>
                <a:pathLst>
                  <a:path extrusionOk="0" fill="none" h="3060" w="306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3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3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rect b="b" l="l" r="r" t="t"/>
                <a:pathLst>
                  <a:path extrusionOk="0" fill="none" h="19676" w="6144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3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rect b="b" l="l" r="r" t="t"/>
                <a:pathLst>
                  <a:path extrusionOk="0" fill="none" h="18804" w="224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3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rect b="b" l="l" r="r" t="t"/>
                <a:pathLst>
                  <a:path extrusionOk="0" fill="none" h="1519" w="1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rect b="b" l="l" r="r" t="t"/>
                <a:pathLst>
                  <a:path extrusionOk="0" fill="none" h="3036" w="306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3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rect b="b" l="l" r="r" t="t"/>
                <a:pathLst>
                  <a:path extrusionOk="0" fill="none" h="3060" w="3035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3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3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rect b="b" l="l" r="r" t="t"/>
                <a:pathLst>
                  <a:path extrusionOk="0" fill="none" h="15546" w="996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rect b="b" l="l" r="r" t="t"/>
                <a:pathLst>
                  <a:path extrusionOk="0" fill="none" h="21068" w="6144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3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rect b="b" l="l" r="r" t="t"/>
                <a:pathLst>
                  <a:path extrusionOk="0" fill="none" h="4577" w="1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3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rect b="b" l="l" r="r" t="t"/>
                <a:pathLst>
                  <a:path extrusionOk="0" fill="none" h="16267" w="224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3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3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3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rect b="b" l="l" r="r" t="t"/>
                <a:pathLst>
                  <a:path extrusionOk="0" fill="none" h="4528" w="498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3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rect b="b" l="l" r="r" t="t"/>
                <a:pathLst>
                  <a:path extrusionOk="0" fill="none" h="1519" w="1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3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3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rect b="b" l="l" r="r" t="t"/>
                <a:pathLst>
                  <a:path extrusionOk="0" fill="none" h="4453" w="2812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3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rect b="b" l="l" r="r" t="t"/>
                <a:pathLst>
                  <a:path extrusionOk="0" fill="none" h="17114" w="5026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3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3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3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3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3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3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3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3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rect b="b" l="l" r="r" t="t"/>
                <a:pathLst>
                  <a:path extrusionOk="0" h="2538" w="1444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3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3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3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3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3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3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3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3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rect b="b" l="l" r="r" t="t"/>
                <a:pathLst>
                  <a:path extrusionOk="0" h="2538" w="1444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3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rect b="b" l="l" r="r" t="t"/>
                <a:pathLst>
                  <a:path extrusionOk="0" h="1419" w="2513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3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3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3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3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3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3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3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3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rect b="b" l="l" r="r" t="t"/>
                <a:pathLst>
                  <a:path extrusionOk="0" h="1419" w="2513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3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3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3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3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3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3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3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3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rect b="b" l="l" r="r" t="t"/>
                <a:pathLst>
                  <a:path extrusionOk="0" h="24475" w="24451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3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rect b="b" l="l" r="r" t="t"/>
                <a:pathLst>
                  <a:path extrusionOk="0" h="21043" w="21067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3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rect b="b" l="l" r="r" t="t"/>
                <a:pathLst>
                  <a:path extrusionOk="0" h="1717" w="24451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3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rect b="b" l="l" r="r" t="t"/>
                <a:pathLst>
                  <a:path extrusionOk="0" h="1717" w="24451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3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rect b="b" l="l" r="r" t="t"/>
                <a:pathLst>
                  <a:path extrusionOk="0" h="24475" w="1693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3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rect b="b" l="l" r="r" t="t"/>
                <a:pathLst>
                  <a:path extrusionOk="0" h="5548" w="4751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3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rect b="b" l="l" r="r" t="t"/>
                <a:pathLst>
                  <a:path extrusionOk="0" h="5299" w="3956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3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rect b="b" l="l" r="r" t="t"/>
                <a:pathLst>
                  <a:path extrusionOk="0" h="5424" w="4478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3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rect b="b" l="l" r="r" t="t"/>
                <a:pathLst>
                  <a:path extrusionOk="0" fill="none" h="5622" w="4677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3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rect b="b" l="l" r="r" t="t"/>
                <a:pathLst>
                  <a:path extrusionOk="0" h="24003" w="2455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3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rect b="b" l="l" r="r" t="t"/>
                <a:pathLst>
                  <a:path extrusionOk="0" h="18630" w="19054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3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rect b="b" l="l" r="r" t="t"/>
                <a:pathLst>
                  <a:path extrusionOk="0" h="33654" w="33678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3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rect b="b" l="l" r="r" t="t"/>
                <a:pathLst>
                  <a:path extrusionOk="0" h="22834" w="22809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3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rect b="b" l="l" r="r" t="t"/>
                <a:pathLst>
                  <a:path extrusionOk="0" fill="none" h="3061" w="3035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3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3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rect b="b" l="l" r="r" t="t"/>
                <a:pathLst>
                  <a:path extrusionOk="0" fill="none" h="23505" w="6145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3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rect b="b" l="l" r="r" t="t"/>
                <a:pathLst>
                  <a:path extrusionOk="0" fill="none" h="15894" w="2215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3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3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rect b="b" l="l" r="r" t="t"/>
                <a:pathLst>
                  <a:path extrusionOk="0" fill="none" h="1518" w="1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3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rect b="b" l="l" r="r" t="t"/>
                <a:pathLst>
                  <a:path extrusionOk="0" fill="none" h="15024" w="5572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3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rect b="b" l="l" r="r" t="t"/>
                <a:pathLst>
                  <a:path extrusionOk="0" fill="none" h="3035" w="3061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rgbClr val="B1B2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3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3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rect b="b" l="l" r="r" t="t"/>
                <a:pathLst>
                  <a:path extrusionOk="0" fill="none" h="27261" w="996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3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rect b="b" l="l" r="r" t="t"/>
                <a:pathLst>
                  <a:path extrusionOk="0" fill="none" h="4577" w="1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3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rect b="b" l="l" r="r" t="t"/>
                <a:pathLst>
                  <a:path extrusionOk="0" fill="none" h="9228" w="523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3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rect b="b" l="l" r="r" t="t"/>
                <a:pathLst>
                  <a:path extrusionOk="0" fill="none" h="3060" w="306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3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rect b="b" l="l" r="r" t="t"/>
                <a:pathLst>
                  <a:path extrusionOk="0" fill="none" h="4578" w="1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3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rect b="b" l="l" r="r" t="t"/>
                <a:pathLst>
                  <a:path extrusionOk="0" fill="none" h="2538" w="1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3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rect b="b" l="l" r="r" t="t"/>
                <a:pathLst>
                  <a:path extrusionOk="0" fill="none" h="4453" w="2812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3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rect b="b" l="l" r="r" t="t"/>
                <a:pathLst>
                  <a:path extrusionOk="0" h="41837" w="24699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3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rect b="b" l="l" r="r" t="t"/>
                <a:pathLst>
                  <a:path extrusionOk="0" h="33405" w="22411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3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rect b="b" l="l" r="r" t="t"/>
                <a:pathLst>
                  <a:path extrusionOk="0" h="33405" w="622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3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rect b="b" l="l" r="r" t="t"/>
                <a:pathLst>
                  <a:path extrusionOk="0" h="33405" w="22411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3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rect b="b" l="l" r="r" t="t"/>
                <a:pathLst>
                  <a:path extrusionOk="0" h="474" w="4652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3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3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rect b="b" l="l" r="r" t="t"/>
                <a:pathLst>
                  <a:path extrusionOk="0" fill="none" h="1" w="1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3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rect b="b" l="l" r="r" t="t"/>
                <a:pathLst>
                  <a:path extrusionOk="0" h="6741" w="4552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3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rect b="b" l="l" r="r" t="t"/>
                <a:pathLst>
                  <a:path extrusionOk="0" h="15173" w="23232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3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rect b="b" l="l" r="r" t="t"/>
                <a:pathLst>
                  <a:path extrusionOk="0" h="6990" w="23232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3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rect b="b" l="l" r="r" t="t"/>
                <a:pathLst>
                  <a:path extrusionOk="0" h="11044" w="11691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3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rect b="b" l="l" r="r" t="t"/>
                <a:pathLst>
                  <a:path extrusionOk="0" h="1021" w="21341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3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rect b="b" l="l" r="r" t="t"/>
                <a:pathLst>
                  <a:path extrusionOk="0" h="40269" w="60291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3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rect b="b" l="l" r="r" t="t"/>
                <a:pathLst>
                  <a:path extrusionOk="0" h="32236" w="56163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3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rect b="b" l="l" r="r" t="t"/>
                <a:pathLst>
                  <a:path extrusionOk="0" h="3035" w="56163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3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rect b="b" l="l" r="r" t="t"/>
                <a:pathLst>
                  <a:path extrusionOk="0" h="822" w="56163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3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rect b="b" l="l" r="r" t="t"/>
                <a:pathLst>
                  <a:path extrusionOk="0" h="797" w="56163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3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rect b="b" l="l" r="r" t="t"/>
                <a:pathLst>
                  <a:path extrusionOk="0" h="14228" w="18879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3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rect b="b" l="l" r="r" t="t"/>
                <a:pathLst>
                  <a:path extrusionOk="0" h="548" w="26192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3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rect b="b" l="l" r="r" t="t"/>
                <a:pathLst>
                  <a:path extrusionOk="0" h="549" w="26192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3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rect b="b" l="l" r="r" t="t"/>
                <a:pathLst>
                  <a:path extrusionOk="0" h="548" w="17536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3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rect b="b" l="l" r="r" t="t"/>
                <a:pathLst>
                  <a:path extrusionOk="0" h="548" w="17536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3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rect b="b" l="l" r="r" t="t"/>
                <a:pathLst>
                  <a:path extrusionOk="0" h="549" w="17536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3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rect b="b" l="l" r="r" t="t"/>
                <a:pathLst>
                  <a:path extrusionOk="0" h="548" w="5473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3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rect b="b" l="l" r="r" t="t"/>
                <a:pathLst>
                  <a:path extrusionOk="0" h="548" w="5473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3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rect b="b" l="l" r="r" t="t"/>
                <a:pathLst>
                  <a:path extrusionOk="0" h="549" w="5473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3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rect b="b" l="l" r="r" t="t"/>
                <a:pathLst>
                  <a:path extrusionOk="0" h="548" w="26192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3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rect b="b" l="l" r="r" t="t"/>
                <a:pathLst>
                  <a:path extrusionOk="0" h="523" w="2072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3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rect b="b" l="l" r="r" t="t"/>
                <a:pathLst>
                  <a:path extrusionOk="0" h="548" w="2072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3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rect b="b" l="l" r="r" t="t"/>
                <a:pathLst>
                  <a:path extrusionOk="0" h="12462" w="19899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3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rect b="b" l="l" r="r" t="t"/>
                <a:pathLst>
                  <a:path extrusionOk="0" h="7462" w="5871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3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rect b="b" l="l" r="r" t="t"/>
                <a:pathLst>
                  <a:path extrusionOk="0" h="772" w="10994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3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rect b="b" l="l" r="r" t="t"/>
                <a:pathLst>
                  <a:path extrusionOk="0" h="772" w="5299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3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rect b="b" l="l" r="r" t="t"/>
                <a:pathLst>
                  <a:path extrusionOk="0" h="772" w="5299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3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rect b="b" l="l" r="r" t="t"/>
                <a:pathLst>
                  <a:path extrusionOk="0" h="772" w="10994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3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rect b="b" l="l" r="r" t="t"/>
                <a:pathLst>
                  <a:path extrusionOk="0" h="14526" w="23207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3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rect b="b" l="l" r="r" t="t"/>
                <a:pathLst>
                  <a:path extrusionOk="0" h="8706" w="6866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3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rect b="b" l="l" r="r" t="t"/>
                <a:pathLst>
                  <a:path extrusionOk="0" h="897" w="17287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3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rect b="b" l="l" r="r" t="t"/>
                <a:pathLst>
                  <a:path extrusionOk="0" h="897" w="8333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3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rect b="b" l="l" r="r" t="t"/>
                <a:pathLst>
                  <a:path extrusionOk="0" h="921" w="8333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3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rect b="b" l="l" r="r" t="t"/>
                <a:pathLst>
                  <a:path extrusionOk="0" h="897" w="6542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3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rect b="b" l="l" r="r" t="t"/>
                <a:pathLst>
                  <a:path extrusionOk="0" h="921" w="6542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3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rect b="b" l="l" r="r" t="t"/>
                <a:pathLst>
                  <a:path extrusionOk="0" h="896" w="17287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3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rect b="b" l="l" r="r" t="t"/>
                <a:pathLst>
                  <a:path extrusionOk="0" fill="none" h="3035" w="3036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3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rect b="b" l="l" r="r" t="t"/>
                <a:pathLst>
                  <a:path extrusionOk="0" fill="none" h="19675" w="6144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3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rect b="b" l="l" r="r" t="t"/>
                <a:pathLst>
                  <a:path extrusionOk="0" fill="none" h="18804" w="224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3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rect b="b" l="l" r="r" t="t"/>
                <a:pathLst>
                  <a:path extrusionOk="0" fill="none" h="7637" w="1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3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rect b="b" l="l" r="r" t="t"/>
                <a:pathLst>
                  <a:path extrusionOk="0" fill="none" h="2663" w="1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1" name="Google Shape;221;p13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22"/>
          <p:cNvSpPr/>
          <p:nvPr/>
        </p:nvSpPr>
        <p:spPr>
          <a:xfrm>
            <a:off x="3543300" y="1231625"/>
            <a:ext cx="2057400" cy="1505700"/>
          </a:xfrm>
          <a:prstGeom prst="roundRect">
            <a:avLst>
              <a:gd fmla="val 16667" name="adj"/>
            </a:avLst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22"/>
          <p:cNvSpPr/>
          <p:nvPr/>
        </p:nvSpPr>
        <p:spPr>
          <a:xfrm>
            <a:off x="6619875" y="1231625"/>
            <a:ext cx="2057400" cy="1505700"/>
          </a:xfrm>
          <a:prstGeom prst="roundRect">
            <a:avLst>
              <a:gd fmla="val 16667" name="adj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22"/>
          <p:cNvSpPr/>
          <p:nvPr/>
        </p:nvSpPr>
        <p:spPr>
          <a:xfrm>
            <a:off x="466725" y="1231624"/>
            <a:ext cx="2057400" cy="1613400"/>
          </a:xfrm>
          <a:prstGeom prst="roundRect">
            <a:avLst>
              <a:gd fmla="val 16667" name="adj"/>
            </a:avLst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22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Cybersecurity Solutions and Best Practices</a:t>
            </a:r>
            <a:endParaRPr/>
          </a:p>
        </p:txBody>
      </p:sp>
      <p:grpSp>
        <p:nvGrpSpPr>
          <p:cNvPr id="721" name="Google Shape;721;p22"/>
          <p:cNvGrpSpPr/>
          <p:nvPr/>
        </p:nvGrpSpPr>
        <p:grpSpPr>
          <a:xfrm>
            <a:off x="6629399" y="934069"/>
            <a:ext cx="2057401" cy="1652602"/>
            <a:chOff x="6629400" y="934075"/>
            <a:chExt cx="2057401" cy="1266167"/>
          </a:xfrm>
        </p:grpSpPr>
        <p:sp>
          <p:nvSpPr>
            <p:cNvPr id="722" name="Google Shape;722;p22"/>
            <p:cNvSpPr/>
            <p:nvPr/>
          </p:nvSpPr>
          <p:spPr>
            <a:xfrm>
              <a:off x="7379250" y="934075"/>
              <a:ext cx="519600" cy="3714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23" name="Google Shape;723;p22"/>
            <p:cNvSpPr txBox="1"/>
            <p:nvPr/>
          </p:nvSpPr>
          <p:spPr>
            <a:xfrm>
              <a:off x="6629400" y="13445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Practical Application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24" name="Google Shape;724;p22"/>
            <p:cNvSpPr txBox="1"/>
            <p:nvPr/>
          </p:nvSpPr>
          <p:spPr>
            <a:xfrm>
              <a:off x="6629401" y="1683942"/>
              <a:ext cx="2057400" cy="51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Use study to emphasize potential need for enhanced security protocol for smart home cameras/security devices.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25" name="Google Shape;725;p22"/>
          <p:cNvGrpSpPr/>
          <p:nvPr/>
        </p:nvGrpSpPr>
        <p:grpSpPr>
          <a:xfrm>
            <a:off x="3543299" y="934069"/>
            <a:ext cx="2057401" cy="1652695"/>
            <a:chOff x="3543300" y="934075"/>
            <a:chExt cx="2057401" cy="1266239"/>
          </a:xfrm>
        </p:grpSpPr>
        <p:sp>
          <p:nvSpPr>
            <p:cNvPr id="726" name="Google Shape;726;p22"/>
            <p:cNvSpPr/>
            <p:nvPr/>
          </p:nvSpPr>
          <p:spPr>
            <a:xfrm>
              <a:off x="4302675" y="934075"/>
              <a:ext cx="519600" cy="3714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27" name="Google Shape;727;p22"/>
            <p:cNvSpPr txBox="1"/>
            <p:nvPr/>
          </p:nvSpPr>
          <p:spPr>
            <a:xfrm>
              <a:off x="3543300" y="13445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Best Practices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28" name="Google Shape;728;p22"/>
            <p:cNvSpPr txBox="1"/>
            <p:nvPr/>
          </p:nvSpPr>
          <p:spPr>
            <a:xfrm>
              <a:off x="3543301" y="1686114"/>
              <a:ext cx="2057400" cy="5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Regular firmware updates and network traffic monitoring for IoT devices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29" name="Google Shape;729;p22"/>
          <p:cNvGrpSpPr/>
          <p:nvPr/>
        </p:nvGrpSpPr>
        <p:grpSpPr>
          <a:xfrm>
            <a:off x="457200" y="934069"/>
            <a:ext cx="2057400" cy="1803405"/>
            <a:chOff x="457201" y="934075"/>
            <a:chExt cx="2057400" cy="1381708"/>
          </a:xfrm>
        </p:grpSpPr>
        <p:sp>
          <p:nvSpPr>
            <p:cNvPr id="730" name="Google Shape;730;p22"/>
            <p:cNvSpPr txBox="1"/>
            <p:nvPr/>
          </p:nvSpPr>
          <p:spPr>
            <a:xfrm>
              <a:off x="457201" y="13445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Proposed Solutions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31" name="Google Shape;731;p22"/>
            <p:cNvSpPr txBox="1"/>
            <p:nvPr/>
          </p:nvSpPr>
          <p:spPr>
            <a:xfrm>
              <a:off x="457201" y="1686083"/>
              <a:ext cx="20574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Implementing stronger authentication methods for device access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2" name="Google Shape;732;p22"/>
            <p:cNvSpPr/>
            <p:nvPr/>
          </p:nvSpPr>
          <p:spPr>
            <a:xfrm>
              <a:off x="1226100" y="934075"/>
              <a:ext cx="519600" cy="3714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33" name="Google Shape;733;p22"/>
          <p:cNvGrpSpPr/>
          <p:nvPr/>
        </p:nvGrpSpPr>
        <p:grpSpPr>
          <a:xfrm>
            <a:off x="3402547" y="2737369"/>
            <a:ext cx="2464048" cy="2272620"/>
            <a:chOff x="3124753" y="2097067"/>
            <a:chExt cx="2904005" cy="2684408"/>
          </a:xfrm>
        </p:grpSpPr>
        <p:sp>
          <p:nvSpPr>
            <p:cNvPr id="734" name="Google Shape;734;p22"/>
            <p:cNvSpPr/>
            <p:nvPr/>
          </p:nvSpPr>
          <p:spPr>
            <a:xfrm>
              <a:off x="3938625" y="4524375"/>
              <a:ext cx="1247700" cy="2571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5" name="Google Shape;735;p22"/>
            <p:cNvGrpSpPr/>
            <p:nvPr/>
          </p:nvGrpSpPr>
          <p:grpSpPr>
            <a:xfrm>
              <a:off x="3124761" y="2266506"/>
              <a:ext cx="1173544" cy="1038290"/>
              <a:chOff x="3039603" y="2097081"/>
              <a:chExt cx="1372888" cy="1214659"/>
            </a:xfrm>
          </p:grpSpPr>
          <p:sp>
            <p:nvSpPr>
              <p:cNvPr id="736" name="Google Shape;736;p22"/>
              <p:cNvSpPr/>
              <p:nvPr/>
            </p:nvSpPr>
            <p:spPr>
              <a:xfrm>
                <a:off x="3039603" y="2097081"/>
                <a:ext cx="1372888" cy="1214659"/>
              </a:xfrm>
              <a:custGeom>
                <a:rect b="b" l="l" r="r" t="t"/>
                <a:pathLst>
                  <a:path extrusionOk="0" h="67669" w="76484">
                    <a:moveTo>
                      <a:pt x="0" y="1"/>
                    </a:moveTo>
                    <a:lnTo>
                      <a:pt x="0" y="67668"/>
                    </a:lnTo>
                    <a:lnTo>
                      <a:pt x="76484" y="67668"/>
                    </a:lnTo>
                    <a:lnTo>
                      <a:pt x="764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22"/>
              <p:cNvSpPr/>
              <p:nvPr/>
            </p:nvSpPr>
            <p:spPr>
              <a:xfrm>
                <a:off x="3527987" y="2179974"/>
                <a:ext cx="797142" cy="317212"/>
              </a:xfrm>
              <a:custGeom>
                <a:rect b="b" l="l" r="r" t="t"/>
                <a:pathLst>
                  <a:path extrusionOk="0" h="17672" w="44409">
                    <a:moveTo>
                      <a:pt x="565" y="0"/>
                    </a:moveTo>
                    <a:lnTo>
                      <a:pt x="447" y="14"/>
                    </a:lnTo>
                    <a:lnTo>
                      <a:pt x="342" y="53"/>
                    </a:lnTo>
                    <a:lnTo>
                      <a:pt x="250" y="105"/>
                    </a:lnTo>
                    <a:lnTo>
                      <a:pt x="171" y="171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65"/>
                    </a:lnTo>
                    <a:lnTo>
                      <a:pt x="1" y="17121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14"/>
                    </a:lnTo>
                    <a:lnTo>
                      <a:pt x="250" y="17580"/>
                    </a:lnTo>
                    <a:lnTo>
                      <a:pt x="342" y="17632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32"/>
                    </a:lnTo>
                    <a:lnTo>
                      <a:pt x="44159" y="17580"/>
                    </a:lnTo>
                    <a:lnTo>
                      <a:pt x="44238" y="17514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21"/>
                    </a:lnTo>
                    <a:lnTo>
                      <a:pt x="44408" y="565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71"/>
                    </a:lnTo>
                    <a:lnTo>
                      <a:pt x="44159" y="105"/>
                    </a:lnTo>
                    <a:lnTo>
                      <a:pt x="44067" y="53"/>
                    </a:lnTo>
                    <a:lnTo>
                      <a:pt x="43962" y="14"/>
                    </a:lnTo>
                    <a:lnTo>
                      <a:pt x="43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22"/>
              <p:cNvSpPr/>
              <p:nvPr/>
            </p:nvSpPr>
            <p:spPr>
              <a:xfrm>
                <a:off x="3557425" y="2204943"/>
                <a:ext cx="214538" cy="33441"/>
              </a:xfrm>
              <a:custGeom>
                <a:rect b="b" l="l" r="r" t="t"/>
                <a:pathLst>
                  <a:path extrusionOk="0" h="1863" w="11952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22"/>
              <p:cNvSpPr/>
              <p:nvPr/>
            </p:nvSpPr>
            <p:spPr>
              <a:xfrm>
                <a:off x="3557425" y="2256746"/>
                <a:ext cx="214538" cy="16729"/>
              </a:xfrm>
              <a:custGeom>
                <a:rect b="b" l="l" r="r" t="t"/>
                <a:pathLst>
                  <a:path extrusionOk="0" h="932" w="11952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22"/>
              <p:cNvSpPr/>
              <p:nvPr/>
            </p:nvSpPr>
            <p:spPr>
              <a:xfrm>
                <a:off x="3557425" y="2310435"/>
                <a:ext cx="721303" cy="162035"/>
              </a:xfrm>
              <a:custGeom>
                <a:rect b="b" l="l" r="r" t="t"/>
                <a:pathLst>
                  <a:path extrusionOk="0" h="9027" w="40184">
                    <a:moveTo>
                      <a:pt x="1" y="0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22"/>
              <p:cNvSpPr/>
              <p:nvPr/>
            </p:nvSpPr>
            <p:spPr>
              <a:xfrm>
                <a:off x="3527987" y="2544270"/>
                <a:ext cx="797142" cy="317212"/>
              </a:xfrm>
              <a:custGeom>
                <a:rect b="b" l="l" r="r" t="t"/>
                <a:pathLst>
                  <a:path extrusionOk="0" h="17672" w="44409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2"/>
                    </a:lnTo>
                    <a:lnTo>
                      <a:pt x="171" y="158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80"/>
                    </a:lnTo>
                    <a:lnTo>
                      <a:pt x="342" y="17619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19"/>
                    </a:lnTo>
                    <a:lnTo>
                      <a:pt x="44159" y="17580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58"/>
                    </a:lnTo>
                    <a:lnTo>
                      <a:pt x="44159" y="92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22"/>
              <p:cNvSpPr/>
              <p:nvPr/>
            </p:nvSpPr>
            <p:spPr>
              <a:xfrm>
                <a:off x="3557425" y="2569005"/>
                <a:ext cx="214538" cy="33441"/>
              </a:xfrm>
              <a:custGeom>
                <a:rect b="b" l="l" r="r" t="t"/>
                <a:pathLst>
                  <a:path extrusionOk="0" h="1863" w="11952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22"/>
              <p:cNvSpPr/>
              <p:nvPr/>
            </p:nvSpPr>
            <p:spPr>
              <a:xfrm>
                <a:off x="3557425" y="2620808"/>
                <a:ext cx="214538" cy="16729"/>
              </a:xfrm>
              <a:custGeom>
                <a:rect b="b" l="l" r="r" t="t"/>
                <a:pathLst>
                  <a:path extrusionOk="0" h="932" w="11952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22"/>
              <p:cNvSpPr/>
              <p:nvPr/>
            </p:nvSpPr>
            <p:spPr>
              <a:xfrm>
                <a:off x="3557425" y="2674730"/>
                <a:ext cx="721303" cy="161801"/>
              </a:xfrm>
              <a:custGeom>
                <a:rect b="b" l="l" r="r" t="t"/>
                <a:pathLst>
                  <a:path extrusionOk="0" h="9014" w="40184">
                    <a:moveTo>
                      <a:pt x="1" y="1"/>
                    </a:moveTo>
                    <a:lnTo>
                      <a:pt x="1" y="9013"/>
                    </a:lnTo>
                    <a:lnTo>
                      <a:pt x="40184" y="9013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22"/>
              <p:cNvSpPr/>
              <p:nvPr/>
            </p:nvSpPr>
            <p:spPr>
              <a:xfrm>
                <a:off x="3527987" y="2908565"/>
                <a:ext cx="797142" cy="316979"/>
              </a:xfrm>
              <a:custGeom>
                <a:rect b="b" l="l" r="r" t="t"/>
                <a:pathLst>
                  <a:path extrusionOk="0" h="17659" w="44409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3"/>
                    </a:lnTo>
                    <a:lnTo>
                      <a:pt x="171" y="158"/>
                    </a:lnTo>
                    <a:lnTo>
                      <a:pt x="106" y="237"/>
                    </a:lnTo>
                    <a:lnTo>
                      <a:pt x="53" y="342"/>
                    </a:lnTo>
                    <a:lnTo>
                      <a:pt x="14" y="434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67"/>
                    </a:lnTo>
                    <a:lnTo>
                      <a:pt x="342" y="17620"/>
                    </a:lnTo>
                    <a:lnTo>
                      <a:pt x="447" y="17659"/>
                    </a:lnTo>
                    <a:lnTo>
                      <a:pt x="43962" y="17659"/>
                    </a:lnTo>
                    <a:lnTo>
                      <a:pt x="44067" y="17620"/>
                    </a:lnTo>
                    <a:lnTo>
                      <a:pt x="44159" y="17567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34"/>
                    </a:lnTo>
                    <a:lnTo>
                      <a:pt x="44356" y="342"/>
                    </a:lnTo>
                    <a:lnTo>
                      <a:pt x="44317" y="237"/>
                    </a:lnTo>
                    <a:lnTo>
                      <a:pt x="44238" y="158"/>
                    </a:lnTo>
                    <a:lnTo>
                      <a:pt x="44159" y="93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22"/>
              <p:cNvSpPr/>
              <p:nvPr/>
            </p:nvSpPr>
            <p:spPr>
              <a:xfrm>
                <a:off x="3557425" y="2933300"/>
                <a:ext cx="214538" cy="33459"/>
              </a:xfrm>
              <a:custGeom>
                <a:rect b="b" l="l" r="r" t="t"/>
                <a:pathLst>
                  <a:path extrusionOk="0" h="1864" w="11952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22"/>
              <p:cNvSpPr/>
              <p:nvPr/>
            </p:nvSpPr>
            <p:spPr>
              <a:xfrm>
                <a:off x="3557425" y="2985104"/>
                <a:ext cx="214538" cy="16729"/>
              </a:xfrm>
              <a:custGeom>
                <a:rect b="b" l="l" r="r" t="t"/>
                <a:pathLst>
                  <a:path extrusionOk="0" h="932" w="11952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22"/>
              <p:cNvSpPr/>
              <p:nvPr/>
            </p:nvSpPr>
            <p:spPr>
              <a:xfrm>
                <a:off x="3557425" y="3038792"/>
                <a:ext cx="721303" cy="162035"/>
              </a:xfrm>
              <a:custGeom>
                <a:rect b="b" l="l" r="r" t="t"/>
                <a:pathLst>
                  <a:path extrusionOk="0" h="9027" w="40184">
                    <a:moveTo>
                      <a:pt x="1" y="1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22"/>
              <p:cNvSpPr/>
              <p:nvPr/>
            </p:nvSpPr>
            <p:spPr>
              <a:xfrm>
                <a:off x="3294386" y="2851825"/>
                <a:ext cx="107395" cy="48285"/>
              </a:xfrm>
              <a:custGeom>
                <a:rect b="b" l="l" r="r" t="t"/>
                <a:pathLst>
                  <a:path extrusionOk="0" h="2690" w="5983">
                    <a:moveTo>
                      <a:pt x="1339" y="0"/>
                    </a:moveTo>
                    <a:lnTo>
                      <a:pt x="1208" y="13"/>
                    </a:lnTo>
                    <a:lnTo>
                      <a:pt x="1076" y="26"/>
                    </a:lnTo>
                    <a:lnTo>
                      <a:pt x="945" y="66"/>
                    </a:lnTo>
                    <a:lnTo>
                      <a:pt x="827" y="105"/>
                    </a:lnTo>
                    <a:lnTo>
                      <a:pt x="709" y="157"/>
                    </a:lnTo>
                    <a:lnTo>
                      <a:pt x="591" y="223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5"/>
                    </a:lnTo>
                    <a:lnTo>
                      <a:pt x="224" y="590"/>
                    </a:lnTo>
                    <a:lnTo>
                      <a:pt x="158" y="708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7"/>
                    </a:lnTo>
                    <a:lnTo>
                      <a:pt x="1" y="1351"/>
                    </a:lnTo>
                    <a:lnTo>
                      <a:pt x="1" y="1482"/>
                    </a:lnTo>
                    <a:lnTo>
                      <a:pt x="27" y="1614"/>
                    </a:lnTo>
                    <a:lnTo>
                      <a:pt x="53" y="1745"/>
                    </a:lnTo>
                    <a:lnTo>
                      <a:pt x="106" y="1863"/>
                    </a:lnTo>
                    <a:lnTo>
                      <a:pt x="158" y="1981"/>
                    </a:lnTo>
                    <a:lnTo>
                      <a:pt x="224" y="2099"/>
                    </a:lnTo>
                    <a:lnTo>
                      <a:pt x="302" y="2204"/>
                    </a:lnTo>
                    <a:lnTo>
                      <a:pt x="394" y="2296"/>
                    </a:lnTo>
                    <a:lnTo>
                      <a:pt x="486" y="2388"/>
                    </a:lnTo>
                    <a:lnTo>
                      <a:pt x="591" y="2466"/>
                    </a:lnTo>
                    <a:lnTo>
                      <a:pt x="709" y="2532"/>
                    </a:lnTo>
                    <a:lnTo>
                      <a:pt x="827" y="2584"/>
                    </a:lnTo>
                    <a:lnTo>
                      <a:pt x="945" y="2624"/>
                    </a:lnTo>
                    <a:lnTo>
                      <a:pt x="1076" y="2663"/>
                    </a:lnTo>
                    <a:lnTo>
                      <a:pt x="1208" y="2689"/>
                    </a:lnTo>
                    <a:lnTo>
                      <a:pt x="4776" y="2689"/>
                    </a:lnTo>
                    <a:lnTo>
                      <a:pt x="4907" y="2663"/>
                    </a:lnTo>
                    <a:lnTo>
                      <a:pt x="5038" y="2624"/>
                    </a:lnTo>
                    <a:lnTo>
                      <a:pt x="5156" y="2584"/>
                    </a:lnTo>
                    <a:lnTo>
                      <a:pt x="5275" y="2532"/>
                    </a:lnTo>
                    <a:lnTo>
                      <a:pt x="5393" y="2466"/>
                    </a:lnTo>
                    <a:lnTo>
                      <a:pt x="5498" y="2388"/>
                    </a:lnTo>
                    <a:lnTo>
                      <a:pt x="5589" y="2296"/>
                    </a:lnTo>
                    <a:lnTo>
                      <a:pt x="5681" y="2204"/>
                    </a:lnTo>
                    <a:lnTo>
                      <a:pt x="5747" y="2099"/>
                    </a:lnTo>
                    <a:lnTo>
                      <a:pt x="5826" y="1981"/>
                    </a:lnTo>
                    <a:lnTo>
                      <a:pt x="5878" y="1863"/>
                    </a:lnTo>
                    <a:lnTo>
                      <a:pt x="5917" y="1745"/>
                    </a:lnTo>
                    <a:lnTo>
                      <a:pt x="5957" y="1614"/>
                    </a:lnTo>
                    <a:lnTo>
                      <a:pt x="5970" y="1482"/>
                    </a:lnTo>
                    <a:lnTo>
                      <a:pt x="5983" y="1351"/>
                    </a:lnTo>
                    <a:lnTo>
                      <a:pt x="5970" y="1207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8"/>
                    </a:lnTo>
                    <a:lnTo>
                      <a:pt x="5747" y="590"/>
                    </a:lnTo>
                    <a:lnTo>
                      <a:pt x="5681" y="485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3"/>
                    </a:lnTo>
                    <a:lnTo>
                      <a:pt x="5275" y="157"/>
                    </a:lnTo>
                    <a:lnTo>
                      <a:pt x="5156" y="105"/>
                    </a:lnTo>
                    <a:lnTo>
                      <a:pt x="5038" y="66"/>
                    </a:lnTo>
                    <a:lnTo>
                      <a:pt x="4907" y="26"/>
                    </a:lnTo>
                    <a:lnTo>
                      <a:pt x="4776" y="13"/>
                    </a:lnTo>
                    <a:lnTo>
                      <a:pt x="46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22"/>
              <p:cNvSpPr/>
              <p:nvPr/>
            </p:nvSpPr>
            <p:spPr>
              <a:xfrm>
                <a:off x="3300040" y="2857946"/>
                <a:ext cx="36044" cy="36044"/>
              </a:xfrm>
              <a:custGeom>
                <a:rect b="b" l="l" r="r" t="t"/>
                <a:pathLst>
                  <a:path extrusionOk="0" h="2008" w="2008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46"/>
                    </a:lnTo>
                    <a:lnTo>
                      <a:pt x="119" y="525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00"/>
                    </a:lnTo>
                    <a:lnTo>
                      <a:pt x="1" y="905"/>
                    </a:lnTo>
                    <a:lnTo>
                      <a:pt x="1" y="1010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3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84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94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94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84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1010"/>
                    </a:lnTo>
                    <a:lnTo>
                      <a:pt x="2008" y="905"/>
                    </a:lnTo>
                    <a:lnTo>
                      <a:pt x="1995" y="800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25"/>
                    </a:lnTo>
                    <a:lnTo>
                      <a:pt x="1837" y="446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22"/>
              <p:cNvSpPr/>
              <p:nvPr/>
            </p:nvSpPr>
            <p:spPr>
              <a:xfrm>
                <a:off x="3304043" y="2861949"/>
                <a:ext cx="28038" cy="28038"/>
              </a:xfrm>
              <a:custGeom>
                <a:rect b="b" l="l" r="r" t="t"/>
                <a:pathLst>
                  <a:path extrusionOk="0" h="1562" w="1562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30"/>
                    </a:lnTo>
                    <a:lnTo>
                      <a:pt x="1" y="695"/>
                    </a:lnTo>
                    <a:lnTo>
                      <a:pt x="1" y="787"/>
                    </a:lnTo>
                    <a:lnTo>
                      <a:pt x="1" y="866"/>
                    </a:lnTo>
                    <a:lnTo>
                      <a:pt x="14" y="932"/>
                    </a:lnTo>
                    <a:lnTo>
                      <a:pt x="66" y="1089"/>
                    </a:lnTo>
                    <a:lnTo>
                      <a:pt x="132" y="1220"/>
                    </a:lnTo>
                    <a:lnTo>
                      <a:pt x="224" y="1338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61"/>
                    </a:lnTo>
                    <a:lnTo>
                      <a:pt x="866" y="1561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38"/>
                    </a:lnTo>
                    <a:lnTo>
                      <a:pt x="1431" y="1220"/>
                    </a:lnTo>
                    <a:lnTo>
                      <a:pt x="1496" y="1089"/>
                    </a:lnTo>
                    <a:lnTo>
                      <a:pt x="1549" y="932"/>
                    </a:lnTo>
                    <a:lnTo>
                      <a:pt x="1562" y="866"/>
                    </a:lnTo>
                    <a:lnTo>
                      <a:pt x="1562" y="787"/>
                    </a:lnTo>
                    <a:lnTo>
                      <a:pt x="1562" y="695"/>
                    </a:lnTo>
                    <a:lnTo>
                      <a:pt x="1549" y="630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22"/>
              <p:cNvSpPr/>
              <p:nvPr/>
            </p:nvSpPr>
            <p:spPr>
              <a:xfrm>
                <a:off x="3294386" y="2916804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71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99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9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9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99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71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22"/>
              <p:cNvSpPr/>
              <p:nvPr/>
            </p:nvSpPr>
            <p:spPr>
              <a:xfrm>
                <a:off x="3360083" y="2922925"/>
                <a:ext cx="36062" cy="36295"/>
              </a:xfrm>
              <a:custGeom>
                <a:rect b="b" l="l" r="r" t="t"/>
                <a:pathLst>
                  <a:path extrusionOk="0" h="2022" w="2009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2"/>
                    </a:lnTo>
                    <a:lnTo>
                      <a:pt x="368" y="237"/>
                    </a:lnTo>
                    <a:lnTo>
                      <a:pt x="290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8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08"/>
                    </a:lnTo>
                    <a:lnTo>
                      <a:pt x="40" y="1313"/>
                    </a:lnTo>
                    <a:lnTo>
                      <a:pt x="80" y="1405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90" y="1720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20"/>
                    </a:lnTo>
                    <a:lnTo>
                      <a:pt x="1785" y="1654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405"/>
                    </a:lnTo>
                    <a:lnTo>
                      <a:pt x="1969" y="1313"/>
                    </a:lnTo>
                    <a:lnTo>
                      <a:pt x="1995" y="1208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8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1" y="237"/>
                    </a:lnTo>
                    <a:lnTo>
                      <a:pt x="1562" y="172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22"/>
              <p:cNvSpPr/>
              <p:nvPr/>
            </p:nvSpPr>
            <p:spPr>
              <a:xfrm>
                <a:off x="3364085" y="2926928"/>
                <a:ext cx="28056" cy="28056"/>
              </a:xfrm>
              <a:custGeom>
                <a:rect b="b" l="l" r="r" t="t"/>
                <a:pathLst>
                  <a:path extrusionOk="0" h="1563" w="1563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27"/>
                    </a:lnTo>
                    <a:lnTo>
                      <a:pt x="473" y="67"/>
                    </a:lnTo>
                    <a:lnTo>
                      <a:pt x="342" y="145"/>
                    </a:lnTo>
                    <a:lnTo>
                      <a:pt x="224" y="237"/>
                    </a:lnTo>
                    <a:lnTo>
                      <a:pt x="132" y="355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6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510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510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6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55"/>
                    </a:lnTo>
                    <a:lnTo>
                      <a:pt x="1326" y="237"/>
                    </a:lnTo>
                    <a:lnTo>
                      <a:pt x="1221" y="145"/>
                    </a:lnTo>
                    <a:lnTo>
                      <a:pt x="1090" y="67"/>
                    </a:lnTo>
                    <a:lnTo>
                      <a:pt x="932" y="27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22"/>
              <p:cNvSpPr/>
              <p:nvPr/>
            </p:nvSpPr>
            <p:spPr>
              <a:xfrm>
                <a:off x="3294386" y="2982267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5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6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6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5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22"/>
              <p:cNvSpPr/>
              <p:nvPr/>
            </p:nvSpPr>
            <p:spPr>
              <a:xfrm>
                <a:off x="3300040" y="2988406"/>
                <a:ext cx="36044" cy="36044"/>
              </a:xfrm>
              <a:custGeom>
                <a:rect b="b" l="l" r="r" t="t"/>
                <a:pathLst>
                  <a:path extrusionOk="0" h="2008" w="2008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33"/>
                    </a:lnTo>
                    <a:lnTo>
                      <a:pt x="119" y="525"/>
                    </a:lnTo>
                    <a:lnTo>
                      <a:pt x="79" y="604"/>
                    </a:lnTo>
                    <a:lnTo>
                      <a:pt x="40" y="708"/>
                    </a:lnTo>
                    <a:lnTo>
                      <a:pt x="14" y="800"/>
                    </a:lnTo>
                    <a:lnTo>
                      <a:pt x="1" y="892"/>
                    </a:lnTo>
                    <a:lnTo>
                      <a:pt x="1" y="997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2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71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81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81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71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2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997"/>
                    </a:lnTo>
                    <a:lnTo>
                      <a:pt x="2008" y="892"/>
                    </a:lnTo>
                    <a:lnTo>
                      <a:pt x="1995" y="800"/>
                    </a:lnTo>
                    <a:lnTo>
                      <a:pt x="1968" y="708"/>
                    </a:lnTo>
                    <a:lnTo>
                      <a:pt x="1929" y="604"/>
                    </a:lnTo>
                    <a:lnTo>
                      <a:pt x="1890" y="525"/>
                    </a:lnTo>
                    <a:lnTo>
                      <a:pt x="1837" y="433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22"/>
              <p:cNvSpPr/>
              <p:nvPr/>
            </p:nvSpPr>
            <p:spPr>
              <a:xfrm>
                <a:off x="3304043" y="2992409"/>
                <a:ext cx="28038" cy="28038"/>
              </a:xfrm>
              <a:custGeom>
                <a:rect b="b" l="l" r="r" t="t"/>
                <a:pathLst>
                  <a:path extrusionOk="0" h="1562" w="1562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2"/>
                    </a:lnTo>
                    <a:lnTo>
                      <a:pt x="66" y="1076"/>
                    </a:lnTo>
                    <a:lnTo>
                      <a:pt x="132" y="1220"/>
                    </a:lnTo>
                    <a:lnTo>
                      <a:pt x="224" y="1325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25"/>
                    </a:lnTo>
                    <a:lnTo>
                      <a:pt x="1431" y="1220"/>
                    </a:lnTo>
                    <a:lnTo>
                      <a:pt x="1496" y="1076"/>
                    </a:lnTo>
                    <a:lnTo>
                      <a:pt x="1549" y="932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22"/>
              <p:cNvSpPr/>
              <p:nvPr/>
            </p:nvSpPr>
            <p:spPr>
              <a:xfrm>
                <a:off x="3294386" y="3047264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22"/>
              <p:cNvSpPr/>
              <p:nvPr/>
            </p:nvSpPr>
            <p:spPr>
              <a:xfrm>
                <a:off x="3360083" y="3053385"/>
                <a:ext cx="36062" cy="36062"/>
              </a:xfrm>
              <a:custGeom>
                <a:rect b="b" l="l" r="r" t="t"/>
                <a:pathLst>
                  <a:path extrusionOk="0" h="2009" w="2009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90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2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392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90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22"/>
              <p:cNvSpPr/>
              <p:nvPr/>
            </p:nvSpPr>
            <p:spPr>
              <a:xfrm>
                <a:off x="3364085" y="3057388"/>
                <a:ext cx="28056" cy="28056"/>
              </a:xfrm>
              <a:custGeom>
                <a:rect b="b" l="l" r="r" t="t"/>
                <a:pathLst>
                  <a:path extrusionOk="0" h="1563" w="1563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14"/>
                    </a:lnTo>
                    <a:lnTo>
                      <a:pt x="473" y="67"/>
                    </a:lnTo>
                    <a:lnTo>
                      <a:pt x="342" y="132"/>
                    </a:lnTo>
                    <a:lnTo>
                      <a:pt x="224" y="237"/>
                    </a:lnTo>
                    <a:lnTo>
                      <a:pt x="132" y="342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5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5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42"/>
                    </a:lnTo>
                    <a:lnTo>
                      <a:pt x="1326" y="237"/>
                    </a:lnTo>
                    <a:lnTo>
                      <a:pt x="1221" y="132"/>
                    </a:lnTo>
                    <a:lnTo>
                      <a:pt x="1090" y="67"/>
                    </a:lnTo>
                    <a:lnTo>
                      <a:pt x="932" y="14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22"/>
              <p:cNvSpPr/>
              <p:nvPr/>
            </p:nvSpPr>
            <p:spPr>
              <a:xfrm>
                <a:off x="3294386" y="3112728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5"/>
                    </a:lnTo>
                    <a:lnTo>
                      <a:pt x="27" y="1064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087"/>
                    </a:lnTo>
                    <a:lnTo>
                      <a:pt x="302" y="2192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192"/>
                    </a:lnTo>
                    <a:lnTo>
                      <a:pt x="5747" y="2087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64"/>
                    </a:lnTo>
                    <a:lnTo>
                      <a:pt x="5917" y="945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22"/>
              <p:cNvSpPr/>
              <p:nvPr/>
            </p:nvSpPr>
            <p:spPr>
              <a:xfrm>
                <a:off x="3300040" y="3118616"/>
                <a:ext cx="36044" cy="36295"/>
              </a:xfrm>
              <a:custGeom>
                <a:rect b="b" l="l" r="r" t="t"/>
                <a:pathLst>
                  <a:path extrusionOk="0" h="2022" w="2008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5" y="132"/>
                    </a:lnTo>
                    <a:lnTo>
                      <a:pt x="447" y="185"/>
                    </a:lnTo>
                    <a:lnTo>
                      <a:pt x="368" y="237"/>
                    </a:lnTo>
                    <a:lnTo>
                      <a:pt x="289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39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14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21"/>
                    </a:lnTo>
                    <a:lnTo>
                      <a:pt x="40" y="1313"/>
                    </a:lnTo>
                    <a:lnTo>
                      <a:pt x="79" y="1405"/>
                    </a:lnTo>
                    <a:lnTo>
                      <a:pt x="119" y="1496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89" y="1719"/>
                    </a:lnTo>
                    <a:lnTo>
                      <a:pt x="368" y="1785"/>
                    </a:lnTo>
                    <a:lnTo>
                      <a:pt x="447" y="1851"/>
                    </a:lnTo>
                    <a:lnTo>
                      <a:pt x="525" y="1903"/>
                    </a:lnTo>
                    <a:lnTo>
                      <a:pt x="617" y="1942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299" y="1969"/>
                    </a:lnTo>
                    <a:lnTo>
                      <a:pt x="1391" y="1942"/>
                    </a:lnTo>
                    <a:lnTo>
                      <a:pt x="1483" y="1903"/>
                    </a:lnTo>
                    <a:lnTo>
                      <a:pt x="1562" y="1851"/>
                    </a:lnTo>
                    <a:lnTo>
                      <a:pt x="1640" y="1785"/>
                    </a:lnTo>
                    <a:lnTo>
                      <a:pt x="1719" y="1719"/>
                    </a:lnTo>
                    <a:lnTo>
                      <a:pt x="1785" y="1654"/>
                    </a:lnTo>
                    <a:lnTo>
                      <a:pt x="1837" y="1575"/>
                    </a:lnTo>
                    <a:lnTo>
                      <a:pt x="1890" y="1496"/>
                    </a:lnTo>
                    <a:lnTo>
                      <a:pt x="1929" y="1405"/>
                    </a:lnTo>
                    <a:lnTo>
                      <a:pt x="1968" y="1313"/>
                    </a:lnTo>
                    <a:lnTo>
                      <a:pt x="1995" y="1221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14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39"/>
                    </a:lnTo>
                    <a:lnTo>
                      <a:pt x="1837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0" y="237"/>
                    </a:lnTo>
                    <a:lnTo>
                      <a:pt x="1562" y="185"/>
                    </a:lnTo>
                    <a:lnTo>
                      <a:pt x="1483" y="132"/>
                    </a:lnTo>
                    <a:lnTo>
                      <a:pt x="1391" y="80"/>
                    </a:lnTo>
                    <a:lnTo>
                      <a:pt x="1299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22"/>
              <p:cNvSpPr/>
              <p:nvPr/>
            </p:nvSpPr>
            <p:spPr>
              <a:xfrm>
                <a:off x="3304043" y="3122870"/>
                <a:ext cx="28038" cy="28038"/>
              </a:xfrm>
              <a:custGeom>
                <a:rect b="b" l="l" r="r" t="t"/>
                <a:pathLst>
                  <a:path extrusionOk="0" h="1562" w="1562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52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1"/>
                    </a:lnTo>
                    <a:lnTo>
                      <a:pt x="66" y="1076"/>
                    </a:lnTo>
                    <a:lnTo>
                      <a:pt x="132" y="1207"/>
                    </a:lnTo>
                    <a:lnTo>
                      <a:pt x="224" y="1325"/>
                    </a:lnTo>
                    <a:lnTo>
                      <a:pt x="342" y="1417"/>
                    </a:lnTo>
                    <a:lnTo>
                      <a:pt x="473" y="1496"/>
                    </a:lnTo>
                    <a:lnTo>
                      <a:pt x="617" y="1535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35"/>
                    </a:lnTo>
                    <a:lnTo>
                      <a:pt x="1089" y="1496"/>
                    </a:lnTo>
                    <a:lnTo>
                      <a:pt x="1221" y="1417"/>
                    </a:lnTo>
                    <a:lnTo>
                      <a:pt x="1326" y="1325"/>
                    </a:lnTo>
                    <a:lnTo>
                      <a:pt x="1431" y="1207"/>
                    </a:lnTo>
                    <a:lnTo>
                      <a:pt x="1496" y="1076"/>
                    </a:lnTo>
                    <a:lnTo>
                      <a:pt x="1549" y="931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52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22"/>
              <p:cNvSpPr/>
              <p:nvPr/>
            </p:nvSpPr>
            <p:spPr>
              <a:xfrm>
                <a:off x="3294386" y="3177725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54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54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22"/>
              <p:cNvSpPr/>
              <p:nvPr/>
            </p:nvSpPr>
            <p:spPr>
              <a:xfrm>
                <a:off x="3360083" y="3183846"/>
                <a:ext cx="36062" cy="36062"/>
              </a:xfrm>
              <a:custGeom>
                <a:rect b="b" l="l" r="r" t="t"/>
                <a:pathLst>
                  <a:path extrusionOk="0" h="2009" w="2009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89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998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1"/>
                    </a:lnTo>
                    <a:lnTo>
                      <a:pt x="119" y="1483"/>
                    </a:lnTo>
                    <a:lnTo>
                      <a:pt x="171" y="1562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7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7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62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998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89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22"/>
              <p:cNvSpPr/>
              <p:nvPr/>
            </p:nvSpPr>
            <p:spPr>
              <a:xfrm>
                <a:off x="3364085" y="3187849"/>
                <a:ext cx="28056" cy="28056"/>
              </a:xfrm>
              <a:custGeom>
                <a:rect b="b" l="l" r="r" t="t"/>
                <a:pathLst>
                  <a:path extrusionOk="0" h="1563" w="1563">
                    <a:moveTo>
                      <a:pt x="696" y="1"/>
                    </a:moveTo>
                    <a:lnTo>
                      <a:pt x="618" y="14"/>
                    </a:lnTo>
                    <a:lnTo>
                      <a:pt x="473" y="66"/>
                    </a:lnTo>
                    <a:lnTo>
                      <a:pt x="342" y="132"/>
                    </a:lnTo>
                    <a:lnTo>
                      <a:pt x="224" y="224"/>
                    </a:lnTo>
                    <a:lnTo>
                      <a:pt x="132" y="342"/>
                    </a:lnTo>
                    <a:lnTo>
                      <a:pt x="67" y="473"/>
                    </a:lnTo>
                    <a:lnTo>
                      <a:pt x="14" y="617"/>
                    </a:lnTo>
                    <a:lnTo>
                      <a:pt x="1" y="696"/>
                    </a:lnTo>
                    <a:lnTo>
                      <a:pt x="1" y="775"/>
                    </a:lnTo>
                    <a:lnTo>
                      <a:pt x="1" y="867"/>
                    </a:lnTo>
                    <a:lnTo>
                      <a:pt x="14" y="932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26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26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32"/>
                    </a:lnTo>
                    <a:lnTo>
                      <a:pt x="1562" y="867"/>
                    </a:lnTo>
                    <a:lnTo>
                      <a:pt x="1562" y="775"/>
                    </a:lnTo>
                    <a:lnTo>
                      <a:pt x="1562" y="696"/>
                    </a:lnTo>
                    <a:lnTo>
                      <a:pt x="1549" y="617"/>
                    </a:lnTo>
                    <a:lnTo>
                      <a:pt x="1496" y="473"/>
                    </a:lnTo>
                    <a:lnTo>
                      <a:pt x="1431" y="342"/>
                    </a:lnTo>
                    <a:lnTo>
                      <a:pt x="1326" y="224"/>
                    </a:lnTo>
                    <a:lnTo>
                      <a:pt x="1221" y="132"/>
                    </a:lnTo>
                    <a:lnTo>
                      <a:pt x="1090" y="66"/>
                    </a:lnTo>
                    <a:lnTo>
                      <a:pt x="932" y="14"/>
                    </a:lnTo>
                    <a:lnTo>
                      <a:pt x="854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22"/>
              <p:cNvSpPr/>
              <p:nvPr/>
            </p:nvSpPr>
            <p:spPr>
              <a:xfrm>
                <a:off x="3126248" y="2186095"/>
                <a:ext cx="42183" cy="41931"/>
              </a:xfrm>
              <a:custGeom>
                <a:rect b="b" l="l" r="r" t="t"/>
                <a:pathLst>
                  <a:path extrusionOk="0" h="2336" w="2350">
                    <a:moveTo>
                      <a:pt x="1050" y="1"/>
                    </a:moveTo>
                    <a:lnTo>
                      <a:pt x="932" y="14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32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0"/>
                    </a:lnTo>
                    <a:lnTo>
                      <a:pt x="198" y="512"/>
                    </a:lnTo>
                    <a:lnTo>
                      <a:pt x="132" y="604"/>
                    </a:lnTo>
                    <a:lnTo>
                      <a:pt x="93" y="709"/>
                    </a:lnTo>
                    <a:lnTo>
                      <a:pt x="53" y="814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86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3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44"/>
                    </a:lnTo>
                    <a:lnTo>
                      <a:pt x="814" y="2283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83"/>
                    </a:lnTo>
                    <a:lnTo>
                      <a:pt x="1628" y="2244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3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86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14"/>
                    </a:lnTo>
                    <a:lnTo>
                      <a:pt x="2244" y="709"/>
                    </a:lnTo>
                    <a:lnTo>
                      <a:pt x="2205" y="604"/>
                    </a:lnTo>
                    <a:lnTo>
                      <a:pt x="2139" y="512"/>
                    </a:lnTo>
                    <a:lnTo>
                      <a:pt x="2074" y="420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32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14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22"/>
              <p:cNvSpPr/>
              <p:nvPr/>
            </p:nvSpPr>
            <p:spPr>
              <a:xfrm>
                <a:off x="3190311" y="2188680"/>
                <a:ext cx="207951" cy="36762"/>
              </a:xfrm>
              <a:custGeom>
                <a:rect b="b" l="l" r="r" t="t"/>
                <a:pathLst>
                  <a:path extrusionOk="0" h="2048" w="11585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22"/>
              <p:cNvSpPr/>
              <p:nvPr/>
            </p:nvSpPr>
            <p:spPr>
              <a:xfrm>
                <a:off x="3126248" y="2272758"/>
                <a:ext cx="42183" cy="42165"/>
              </a:xfrm>
              <a:custGeom>
                <a:rect b="b" l="l" r="r" t="t"/>
                <a:pathLst>
                  <a:path extrusionOk="0" h="2349" w="235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22"/>
              <p:cNvSpPr/>
              <p:nvPr/>
            </p:nvSpPr>
            <p:spPr>
              <a:xfrm>
                <a:off x="3190311" y="2275343"/>
                <a:ext cx="207951" cy="36995"/>
              </a:xfrm>
              <a:custGeom>
                <a:rect b="b" l="l" r="r" t="t"/>
                <a:pathLst>
                  <a:path extrusionOk="0" h="2061" w="11585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22"/>
              <p:cNvSpPr/>
              <p:nvPr/>
            </p:nvSpPr>
            <p:spPr>
              <a:xfrm>
                <a:off x="3126248" y="2416394"/>
                <a:ext cx="42183" cy="42183"/>
              </a:xfrm>
              <a:custGeom>
                <a:rect b="b" l="l" r="r" t="t"/>
                <a:pathLst>
                  <a:path extrusionOk="0" h="2350" w="2350">
                    <a:moveTo>
                      <a:pt x="1050" y="1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198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1"/>
                    </a:lnTo>
                    <a:lnTo>
                      <a:pt x="198" y="513"/>
                    </a:lnTo>
                    <a:lnTo>
                      <a:pt x="132" y="618"/>
                    </a:lnTo>
                    <a:lnTo>
                      <a:pt x="93" y="709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9"/>
                    </a:lnTo>
                    <a:lnTo>
                      <a:pt x="1" y="1287"/>
                    </a:lnTo>
                    <a:lnTo>
                      <a:pt x="14" y="1405"/>
                    </a:lnTo>
                    <a:lnTo>
                      <a:pt x="53" y="1523"/>
                    </a:lnTo>
                    <a:lnTo>
                      <a:pt x="93" y="1628"/>
                    </a:lnTo>
                    <a:lnTo>
                      <a:pt x="132" y="1733"/>
                    </a:lnTo>
                    <a:lnTo>
                      <a:pt x="198" y="1825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4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4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5"/>
                    </a:lnTo>
                    <a:lnTo>
                      <a:pt x="2205" y="1733"/>
                    </a:lnTo>
                    <a:lnTo>
                      <a:pt x="2244" y="1628"/>
                    </a:lnTo>
                    <a:lnTo>
                      <a:pt x="2283" y="1523"/>
                    </a:lnTo>
                    <a:lnTo>
                      <a:pt x="2323" y="1405"/>
                    </a:lnTo>
                    <a:lnTo>
                      <a:pt x="2336" y="1287"/>
                    </a:lnTo>
                    <a:lnTo>
                      <a:pt x="2349" y="1169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09"/>
                    </a:lnTo>
                    <a:lnTo>
                      <a:pt x="2205" y="618"/>
                    </a:lnTo>
                    <a:lnTo>
                      <a:pt x="2139" y="513"/>
                    </a:lnTo>
                    <a:lnTo>
                      <a:pt x="2074" y="421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8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22"/>
              <p:cNvSpPr/>
              <p:nvPr/>
            </p:nvSpPr>
            <p:spPr>
              <a:xfrm>
                <a:off x="3190311" y="2418996"/>
                <a:ext cx="207951" cy="36744"/>
              </a:xfrm>
              <a:custGeom>
                <a:rect b="b" l="l" r="r" t="t"/>
                <a:pathLst>
                  <a:path extrusionOk="0" h="2047" w="11585">
                    <a:moveTo>
                      <a:pt x="0" y="0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22"/>
              <p:cNvSpPr/>
              <p:nvPr/>
            </p:nvSpPr>
            <p:spPr>
              <a:xfrm>
                <a:off x="3126248" y="2503056"/>
                <a:ext cx="42183" cy="42183"/>
              </a:xfrm>
              <a:custGeom>
                <a:rect b="b" l="l" r="r" t="t"/>
                <a:pathLst>
                  <a:path extrusionOk="0" h="2350" w="2350">
                    <a:moveTo>
                      <a:pt x="1168" y="1"/>
                    </a:moveTo>
                    <a:lnTo>
                      <a:pt x="1050" y="14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211"/>
                    </a:lnTo>
                    <a:lnTo>
                      <a:pt x="421" y="276"/>
                    </a:lnTo>
                    <a:lnTo>
                      <a:pt x="342" y="342"/>
                    </a:lnTo>
                    <a:lnTo>
                      <a:pt x="263" y="434"/>
                    </a:lnTo>
                    <a:lnTo>
                      <a:pt x="198" y="526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300"/>
                    </a:lnTo>
                    <a:lnTo>
                      <a:pt x="14" y="1418"/>
                    </a:lnTo>
                    <a:lnTo>
                      <a:pt x="53" y="1523"/>
                    </a:lnTo>
                    <a:lnTo>
                      <a:pt x="93" y="1641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8"/>
                    </a:lnTo>
                    <a:lnTo>
                      <a:pt x="421" y="2087"/>
                    </a:lnTo>
                    <a:lnTo>
                      <a:pt x="512" y="2152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49"/>
                    </a:lnTo>
                    <a:lnTo>
                      <a:pt x="1286" y="2349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52"/>
                    </a:lnTo>
                    <a:lnTo>
                      <a:pt x="1916" y="2087"/>
                    </a:lnTo>
                    <a:lnTo>
                      <a:pt x="1995" y="2008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41"/>
                    </a:lnTo>
                    <a:lnTo>
                      <a:pt x="2283" y="1523"/>
                    </a:lnTo>
                    <a:lnTo>
                      <a:pt x="2323" y="1418"/>
                    </a:lnTo>
                    <a:lnTo>
                      <a:pt x="2336" y="1300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6"/>
                    </a:lnTo>
                    <a:lnTo>
                      <a:pt x="2074" y="434"/>
                    </a:lnTo>
                    <a:lnTo>
                      <a:pt x="1995" y="342"/>
                    </a:lnTo>
                    <a:lnTo>
                      <a:pt x="1916" y="276"/>
                    </a:lnTo>
                    <a:lnTo>
                      <a:pt x="1824" y="211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4"/>
                    </a:lnTo>
                    <a:lnTo>
                      <a:pt x="116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22"/>
              <p:cNvSpPr/>
              <p:nvPr/>
            </p:nvSpPr>
            <p:spPr>
              <a:xfrm>
                <a:off x="3190311" y="2505659"/>
                <a:ext cx="207951" cy="36977"/>
              </a:xfrm>
              <a:custGeom>
                <a:rect b="b" l="l" r="r" t="t"/>
                <a:pathLst>
                  <a:path extrusionOk="0" h="2060" w="11585">
                    <a:moveTo>
                      <a:pt x="0" y="0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22"/>
              <p:cNvSpPr/>
              <p:nvPr/>
            </p:nvSpPr>
            <p:spPr>
              <a:xfrm>
                <a:off x="3126248" y="2646710"/>
                <a:ext cx="42183" cy="42165"/>
              </a:xfrm>
              <a:custGeom>
                <a:rect b="b" l="l" r="r" t="t"/>
                <a:pathLst>
                  <a:path extrusionOk="0" h="2349" w="2350">
                    <a:moveTo>
                      <a:pt x="1050" y="0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73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73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22"/>
              <p:cNvSpPr/>
              <p:nvPr/>
            </p:nvSpPr>
            <p:spPr>
              <a:xfrm>
                <a:off x="3190311" y="2649295"/>
                <a:ext cx="207951" cy="36995"/>
              </a:xfrm>
              <a:custGeom>
                <a:rect b="b" l="l" r="r" t="t"/>
                <a:pathLst>
                  <a:path extrusionOk="0" h="2061" w="11585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22"/>
              <p:cNvSpPr/>
              <p:nvPr/>
            </p:nvSpPr>
            <p:spPr>
              <a:xfrm>
                <a:off x="3126248" y="2733373"/>
                <a:ext cx="42183" cy="42165"/>
              </a:xfrm>
              <a:custGeom>
                <a:rect b="b" l="l" r="r" t="t"/>
                <a:pathLst>
                  <a:path extrusionOk="0" h="2349" w="235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6"/>
                    </a:lnTo>
                    <a:lnTo>
                      <a:pt x="814" y="66"/>
                    </a:lnTo>
                    <a:lnTo>
                      <a:pt x="709" y="105"/>
                    </a:lnTo>
                    <a:lnTo>
                      <a:pt x="604" y="144"/>
                    </a:lnTo>
                    <a:lnTo>
                      <a:pt x="512" y="210"/>
                    </a:lnTo>
                    <a:lnTo>
                      <a:pt x="421" y="276"/>
                    </a:lnTo>
                    <a:lnTo>
                      <a:pt x="342" y="354"/>
                    </a:lnTo>
                    <a:lnTo>
                      <a:pt x="263" y="433"/>
                    </a:lnTo>
                    <a:lnTo>
                      <a:pt x="198" y="525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35"/>
                    </a:lnTo>
                    <a:lnTo>
                      <a:pt x="93" y="1640"/>
                    </a:lnTo>
                    <a:lnTo>
                      <a:pt x="132" y="1745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7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17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35"/>
                    </a:lnTo>
                    <a:lnTo>
                      <a:pt x="1050" y="2348"/>
                    </a:lnTo>
                    <a:lnTo>
                      <a:pt x="1286" y="2348"/>
                    </a:lnTo>
                    <a:lnTo>
                      <a:pt x="1405" y="2335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17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7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45"/>
                    </a:lnTo>
                    <a:lnTo>
                      <a:pt x="2244" y="1640"/>
                    </a:lnTo>
                    <a:lnTo>
                      <a:pt x="2283" y="1535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5"/>
                    </a:lnTo>
                    <a:lnTo>
                      <a:pt x="2074" y="433"/>
                    </a:lnTo>
                    <a:lnTo>
                      <a:pt x="1995" y="354"/>
                    </a:lnTo>
                    <a:lnTo>
                      <a:pt x="1916" y="276"/>
                    </a:lnTo>
                    <a:lnTo>
                      <a:pt x="1824" y="210"/>
                    </a:lnTo>
                    <a:lnTo>
                      <a:pt x="1732" y="144"/>
                    </a:lnTo>
                    <a:lnTo>
                      <a:pt x="1628" y="105"/>
                    </a:lnTo>
                    <a:lnTo>
                      <a:pt x="1523" y="66"/>
                    </a:lnTo>
                    <a:lnTo>
                      <a:pt x="1405" y="26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22"/>
              <p:cNvSpPr/>
              <p:nvPr/>
            </p:nvSpPr>
            <p:spPr>
              <a:xfrm>
                <a:off x="3190311" y="2736191"/>
                <a:ext cx="207951" cy="36762"/>
              </a:xfrm>
              <a:custGeom>
                <a:rect b="b" l="l" r="r" t="t"/>
                <a:pathLst>
                  <a:path extrusionOk="0" h="2048" w="11585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22"/>
              <p:cNvSpPr/>
              <p:nvPr/>
            </p:nvSpPr>
            <p:spPr>
              <a:xfrm>
                <a:off x="3076562" y="2367193"/>
                <a:ext cx="371386" cy="18"/>
              </a:xfrm>
              <a:custGeom>
                <a:rect b="b" l="l" r="r" t="t"/>
                <a:pathLst>
                  <a:path extrusionOk="0" fill="none" h="1" w="20690">
                    <a:moveTo>
                      <a:pt x="1" y="0"/>
                    </a:moveTo>
                    <a:lnTo>
                      <a:pt x="20689" y="0"/>
                    </a:lnTo>
                  </a:path>
                </a:pathLst>
              </a:custGeom>
              <a:noFill/>
              <a:ln cap="rnd" cmpd="sng" w="557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22"/>
              <p:cNvSpPr/>
              <p:nvPr/>
            </p:nvSpPr>
            <p:spPr>
              <a:xfrm>
                <a:off x="3076562" y="2596073"/>
                <a:ext cx="371386" cy="18"/>
              </a:xfrm>
              <a:custGeom>
                <a:rect b="b" l="l" r="r" t="t"/>
                <a:pathLst>
                  <a:path extrusionOk="0" fill="none" h="1" w="2069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cap="rnd" cmpd="sng" w="557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22"/>
              <p:cNvSpPr/>
              <p:nvPr/>
            </p:nvSpPr>
            <p:spPr>
              <a:xfrm>
                <a:off x="3076562" y="2813663"/>
                <a:ext cx="371386" cy="18"/>
              </a:xfrm>
              <a:custGeom>
                <a:rect b="b" l="l" r="r" t="t"/>
                <a:pathLst>
                  <a:path extrusionOk="0" fill="none" h="1" w="2069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cap="rnd" cmpd="sng" w="557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22"/>
              <p:cNvSpPr/>
              <p:nvPr/>
            </p:nvSpPr>
            <p:spPr>
              <a:xfrm>
                <a:off x="3128133" y="2857461"/>
                <a:ext cx="134248" cy="36995"/>
              </a:xfrm>
              <a:custGeom>
                <a:rect b="b" l="l" r="r" t="t"/>
                <a:pathLst>
                  <a:path extrusionOk="0" h="2061" w="7479">
                    <a:moveTo>
                      <a:pt x="1" y="1"/>
                    </a:moveTo>
                    <a:lnTo>
                      <a:pt x="1" y="2061"/>
                    </a:lnTo>
                    <a:lnTo>
                      <a:pt x="7479" y="2061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22"/>
              <p:cNvSpPr/>
              <p:nvPr/>
            </p:nvSpPr>
            <p:spPr>
              <a:xfrm>
                <a:off x="3128133" y="2922691"/>
                <a:ext cx="134248" cy="36762"/>
              </a:xfrm>
              <a:custGeom>
                <a:rect b="b" l="l" r="r" t="t"/>
                <a:pathLst>
                  <a:path extrusionOk="0" h="2048" w="7479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22"/>
              <p:cNvSpPr/>
              <p:nvPr/>
            </p:nvSpPr>
            <p:spPr>
              <a:xfrm>
                <a:off x="3128133" y="2987688"/>
                <a:ext cx="134248" cy="36762"/>
              </a:xfrm>
              <a:custGeom>
                <a:rect b="b" l="l" r="r" t="t"/>
                <a:pathLst>
                  <a:path extrusionOk="0" h="2048" w="7479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22"/>
              <p:cNvSpPr/>
              <p:nvPr/>
            </p:nvSpPr>
            <p:spPr>
              <a:xfrm>
                <a:off x="3128133" y="3052685"/>
                <a:ext cx="134248" cy="36995"/>
              </a:xfrm>
              <a:custGeom>
                <a:rect b="b" l="l" r="r" t="t"/>
                <a:pathLst>
                  <a:path extrusionOk="0" h="2061" w="7479">
                    <a:moveTo>
                      <a:pt x="1" y="1"/>
                    </a:moveTo>
                    <a:lnTo>
                      <a:pt x="1" y="2060"/>
                    </a:lnTo>
                    <a:lnTo>
                      <a:pt x="7479" y="2060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22"/>
              <p:cNvSpPr/>
              <p:nvPr/>
            </p:nvSpPr>
            <p:spPr>
              <a:xfrm>
                <a:off x="3128133" y="3117916"/>
                <a:ext cx="134248" cy="36762"/>
              </a:xfrm>
              <a:custGeom>
                <a:rect b="b" l="l" r="r" t="t"/>
                <a:pathLst>
                  <a:path extrusionOk="0" h="2048" w="7479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22"/>
              <p:cNvSpPr/>
              <p:nvPr/>
            </p:nvSpPr>
            <p:spPr>
              <a:xfrm>
                <a:off x="3128133" y="3182913"/>
                <a:ext cx="134248" cy="36744"/>
              </a:xfrm>
              <a:custGeom>
                <a:rect b="b" l="l" r="r" t="t"/>
                <a:pathLst>
                  <a:path extrusionOk="0" h="2047" w="7479">
                    <a:moveTo>
                      <a:pt x="1" y="0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8" name="Google Shape;788;p22"/>
            <p:cNvGrpSpPr/>
            <p:nvPr/>
          </p:nvGrpSpPr>
          <p:grpSpPr>
            <a:xfrm>
              <a:off x="4962121" y="2452285"/>
              <a:ext cx="1066388" cy="666717"/>
              <a:chOff x="5097171" y="2413221"/>
              <a:chExt cx="931587" cy="582388"/>
            </a:xfrm>
          </p:grpSpPr>
          <p:sp>
            <p:nvSpPr>
              <p:cNvPr id="789" name="Google Shape;789;p22"/>
              <p:cNvSpPr/>
              <p:nvPr/>
            </p:nvSpPr>
            <p:spPr>
              <a:xfrm>
                <a:off x="5097171" y="2465743"/>
                <a:ext cx="931587" cy="529866"/>
              </a:xfrm>
              <a:custGeom>
                <a:rect b="b" l="l" r="r" t="t"/>
                <a:pathLst>
                  <a:path extrusionOk="0" h="29519" w="51899">
                    <a:moveTo>
                      <a:pt x="0" y="1"/>
                    </a:moveTo>
                    <a:lnTo>
                      <a:pt x="0" y="29518"/>
                    </a:lnTo>
                    <a:lnTo>
                      <a:pt x="51899" y="29518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22"/>
              <p:cNvSpPr/>
              <p:nvPr/>
            </p:nvSpPr>
            <p:spPr>
              <a:xfrm>
                <a:off x="5097171" y="2465743"/>
                <a:ext cx="931587" cy="529866"/>
              </a:xfrm>
              <a:custGeom>
                <a:rect b="b" l="l" r="r" t="t"/>
                <a:pathLst>
                  <a:path extrusionOk="0" fill="none" h="29519" w="51899">
                    <a:moveTo>
                      <a:pt x="51899" y="29518"/>
                    </a:moveTo>
                    <a:lnTo>
                      <a:pt x="0" y="29518"/>
                    </a:lnTo>
                    <a:lnTo>
                      <a:pt x="0" y="1"/>
                    </a:lnTo>
                    <a:lnTo>
                      <a:pt x="51899" y="1"/>
                    </a:lnTo>
                    <a:lnTo>
                      <a:pt x="51899" y="295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22"/>
              <p:cNvSpPr/>
              <p:nvPr/>
            </p:nvSpPr>
            <p:spPr>
              <a:xfrm>
                <a:off x="5097171" y="2865364"/>
                <a:ext cx="931587" cy="130245"/>
              </a:xfrm>
              <a:custGeom>
                <a:rect b="b" l="l" r="r" t="t"/>
                <a:pathLst>
                  <a:path extrusionOk="0" h="7256" w="51899">
                    <a:moveTo>
                      <a:pt x="0" y="0"/>
                    </a:moveTo>
                    <a:lnTo>
                      <a:pt x="0" y="7255"/>
                    </a:lnTo>
                    <a:lnTo>
                      <a:pt x="51899" y="7255"/>
                    </a:lnTo>
                    <a:lnTo>
                      <a:pt x="518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22"/>
              <p:cNvSpPr/>
              <p:nvPr/>
            </p:nvSpPr>
            <p:spPr>
              <a:xfrm>
                <a:off x="5125658" y="2917885"/>
                <a:ext cx="745338" cy="24968"/>
              </a:xfrm>
              <a:custGeom>
                <a:rect b="b" l="l" r="r" t="t"/>
                <a:pathLst>
                  <a:path extrusionOk="0" h="1391" w="41523">
                    <a:moveTo>
                      <a:pt x="1" y="0"/>
                    </a:moveTo>
                    <a:lnTo>
                      <a:pt x="1" y="1391"/>
                    </a:lnTo>
                    <a:lnTo>
                      <a:pt x="41522" y="1391"/>
                    </a:lnTo>
                    <a:lnTo>
                      <a:pt x="415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22"/>
              <p:cNvSpPr/>
              <p:nvPr/>
            </p:nvSpPr>
            <p:spPr>
              <a:xfrm>
                <a:off x="5125658" y="2917885"/>
                <a:ext cx="372552" cy="24968"/>
              </a:xfrm>
              <a:custGeom>
                <a:rect b="b" l="l" r="r" t="t"/>
                <a:pathLst>
                  <a:path extrusionOk="0" h="1391" w="20755">
                    <a:moveTo>
                      <a:pt x="1" y="0"/>
                    </a:moveTo>
                    <a:lnTo>
                      <a:pt x="1" y="1391"/>
                    </a:lnTo>
                    <a:lnTo>
                      <a:pt x="20755" y="1391"/>
                    </a:lnTo>
                    <a:lnTo>
                      <a:pt x="20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22"/>
              <p:cNvSpPr/>
              <p:nvPr/>
            </p:nvSpPr>
            <p:spPr>
              <a:xfrm>
                <a:off x="5956689" y="2917885"/>
                <a:ext cx="11093" cy="6139"/>
              </a:xfrm>
              <a:custGeom>
                <a:rect b="b" l="l" r="r" t="t"/>
                <a:pathLst>
                  <a:path extrusionOk="0" h="342" w="618">
                    <a:moveTo>
                      <a:pt x="1" y="0"/>
                    </a:moveTo>
                    <a:lnTo>
                      <a:pt x="1" y="341"/>
                    </a:lnTo>
                    <a:lnTo>
                      <a:pt x="171" y="341"/>
                    </a:lnTo>
                    <a:lnTo>
                      <a:pt x="171" y="184"/>
                    </a:lnTo>
                    <a:lnTo>
                      <a:pt x="617" y="184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22"/>
              <p:cNvSpPr/>
              <p:nvPr/>
            </p:nvSpPr>
            <p:spPr>
              <a:xfrm>
                <a:off x="5989196" y="2917885"/>
                <a:ext cx="11075" cy="6139"/>
              </a:xfrm>
              <a:custGeom>
                <a:rect b="b" l="l" r="r" t="t"/>
                <a:pathLst>
                  <a:path extrusionOk="0" h="342" w="617">
                    <a:moveTo>
                      <a:pt x="0" y="0"/>
                    </a:moveTo>
                    <a:lnTo>
                      <a:pt x="0" y="184"/>
                    </a:lnTo>
                    <a:lnTo>
                      <a:pt x="446" y="184"/>
                    </a:lnTo>
                    <a:lnTo>
                      <a:pt x="446" y="341"/>
                    </a:lnTo>
                    <a:lnTo>
                      <a:pt x="617" y="341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22"/>
              <p:cNvSpPr/>
              <p:nvPr/>
            </p:nvSpPr>
            <p:spPr>
              <a:xfrm>
                <a:off x="5989196" y="2936948"/>
                <a:ext cx="11075" cy="5906"/>
              </a:xfrm>
              <a:custGeom>
                <a:rect b="b" l="l" r="r" t="t"/>
                <a:pathLst>
                  <a:path extrusionOk="0" h="329" w="617">
                    <a:moveTo>
                      <a:pt x="446" y="1"/>
                    </a:moveTo>
                    <a:lnTo>
                      <a:pt x="446" y="158"/>
                    </a:lnTo>
                    <a:lnTo>
                      <a:pt x="0" y="158"/>
                    </a:lnTo>
                    <a:lnTo>
                      <a:pt x="0" y="329"/>
                    </a:lnTo>
                    <a:lnTo>
                      <a:pt x="617" y="329"/>
                    </a:lnTo>
                    <a:lnTo>
                      <a:pt x="61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22"/>
              <p:cNvSpPr/>
              <p:nvPr/>
            </p:nvSpPr>
            <p:spPr>
              <a:xfrm>
                <a:off x="5956689" y="2936948"/>
                <a:ext cx="11093" cy="5906"/>
              </a:xfrm>
              <a:custGeom>
                <a:rect b="b" l="l" r="r" t="t"/>
                <a:pathLst>
                  <a:path extrusionOk="0" h="329" w="618">
                    <a:moveTo>
                      <a:pt x="1" y="1"/>
                    </a:moveTo>
                    <a:lnTo>
                      <a:pt x="1" y="329"/>
                    </a:lnTo>
                    <a:lnTo>
                      <a:pt x="617" y="329"/>
                    </a:lnTo>
                    <a:lnTo>
                      <a:pt x="617" y="158"/>
                    </a:lnTo>
                    <a:lnTo>
                      <a:pt x="171" y="158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22"/>
              <p:cNvSpPr/>
              <p:nvPr/>
            </p:nvSpPr>
            <p:spPr>
              <a:xfrm>
                <a:off x="5890292" y="2917885"/>
                <a:ext cx="47101" cy="24968"/>
              </a:xfrm>
              <a:custGeom>
                <a:rect b="b" l="l" r="r" t="t"/>
                <a:pathLst>
                  <a:path extrusionOk="0" h="1391" w="2624">
                    <a:moveTo>
                      <a:pt x="0" y="0"/>
                    </a:moveTo>
                    <a:lnTo>
                      <a:pt x="0" y="1391"/>
                    </a:lnTo>
                    <a:lnTo>
                      <a:pt x="2624" y="1391"/>
                    </a:lnTo>
                    <a:lnTo>
                      <a:pt x="262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22"/>
              <p:cNvSpPr/>
              <p:nvPr/>
            </p:nvSpPr>
            <p:spPr>
              <a:xfrm>
                <a:off x="5907237" y="2922121"/>
                <a:ext cx="15796" cy="16729"/>
              </a:xfrm>
              <a:custGeom>
                <a:rect b="b" l="l" r="r" t="t"/>
                <a:pathLst>
                  <a:path extrusionOk="0" h="932" w="880">
                    <a:moveTo>
                      <a:pt x="1" y="0"/>
                    </a:moveTo>
                    <a:lnTo>
                      <a:pt x="1" y="459"/>
                    </a:lnTo>
                    <a:lnTo>
                      <a:pt x="1" y="932"/>
                    </a:lnTo>
                    <a:lnTo>
                      <a:pt x="447" y="695"/>
                    </a:lnTo>
                    <a:lnTo>
                      <a:pt x="880" y="459"/>
                    </a:lnTo>
                    <a:lnTo>
                      <a:pt x="447" y="22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22"/>
              <p:cNvSpPr/>
              <p:nvPr/>
            </p:nvSpPr>
            <p:spPr>
              <a:xfrm>
                <a:off x="5097171" y="2413221"/>
                <a:ext cx="931587" cy="52540"/>
              </a:xfrm>
              <a:custGeom>
                <a:rect b="b" l="l" r="r" t="t"/>
                <a:pathLst>
                  <a:path extrusionOk="0" h="2927" w="51899">
                    <a:moveTo>
                      <a:pt x="0" y="1"/>
                    </a:moveTo>
                    <a:lnTo>
                      <a:pt x="0" y="2927"/>
                    </a:lnTo>
                    <a:lnTo>
                      <a:pt x="51899" y="2927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22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rect b="b" l="l" r="r" t="t"/>
                <a:pathLst>
                  <a:path extrusionOk="0" h="11559" w="24402">
                    <a:moveTo>
                      <a:pt x="5431" y="1"/>
                    </a:moveTo>
                    <a:lnTo>
                      <a:pt x="5143" y="27"/>
                    </a:lnTo>
                    <a:lnTo>
                      <a:pt x="4854" y="66"/>
                    </a:lnTo>
                    <a:lnTo>
                      <a:pt x="4565" y="119"/>
                    </a:lnTo>
                    <a:lnTo>
                      <a:pt x="4290" y="184"/>
                    </a:lnTo>
                    <a:lnTo>
                      <a:pt x="4014" y="263"/>
                    </a:lnTo>
                    <a:lnTo>
                      <a:pt x="3752" y="355"/>
                    </a:lnTo>
                    <a:lnTo>
                      <a:pt x="3490" y="460"/>
                    </a:lnTo>
                    <a:lnTo>
                      <a:pt x="3240" y="578"/>
                    </a:lnTo>
                    <a:lnTo>
                      <a:pt x="2991" y="709"/>
                    </a:lnTo>
                    <a:lnTo>
                      <a:pt x="2742" y="840"/>
                    </a:lnTo>
                    <a:lnTo>
                      <a:pt x="2519" y="998"/>
                    </a:lnTo>
                    <a:lnTo>
                      <a:pt x="2296" y="1155"/>
                    </a:lnTo>
                    <a:lnTo>
                      <a:pt x="2073" y="1326"/>
                    </a:lnTo>
                    <a:lnTo>
                      <a:pt x="1863" y="1509"/>
                    </a:lnTo>
                    <a:lnTo>
                      <a:pt x="1666" y="1706"/>
                    </a:lnTo>
                    <a:lnTo>
                      <a:pt x="1483" y="1903"/>
                    </a:lnTo>
                    <a:lnTo>
                      <a:pt x="1299" y="2113"/>
                    </a:lnTo>
                    <a:lnTo>
                      <a:pt x="1128" y="2336"/>
                    </a:lnTo>
                    <a:lnTo>
                      <a:pt x="971" y="2559"/>
                    </a:lnTo>
                    <a:lnTo>
                      <a:pt x="813" y="2795"/>
                    </a:lnTo>
                    <a:lnTo>
                      <a:pt x="682" y="3031"/>
                    </a:lnTo>
                    <a:lnTo>
                      <a:pt x="551" y="3280"/>
                    </a:lnTo>
                    <a:lnTo>
                      <a:pt x="446" y="3530"/>
                    </a:lnTo>
                    <a:lnTo>
                      <a:pt x="341" y="3792"/>
                    </a:lnTo>
                    <a:lnTo>
                      <a:pt x="249" y="4068"/>
                    </a:lnTo>
                    <a:lnTo>
                      <a:pt x="171" y="4343"/>
                    </a:lnTo>
                    <a:lnTo>
                      <a:pt x="105" y="4619"/>
                    </a:lnTo>
                    <a:lnTo>
                      <a:pt x="66" y="4894"/>
                    </a:lnTo>
                    <a:lnTo>
                      <a:pt x="26" y="5183"/>
                    </a:lnTo>
                    <a:lnTo>
                      <a:pt x="0" y="5471"/>
                    </a:lnTo>
                    <a:lnTo>
                      <a:pt x="0" y="5773"/>
                    </a:lnTo>
                    <a:lnTo>
                      <a:pt x="13" y="6075"/>
                    </a:lnTo>
                    <a:lnTo>
                      <a:pt x="26" y="6363"/>
                    </a:lnTo>
                    <a:lnTo>
                      <a:pt x="66" y="6652"/>
                    </a:lnTo>
                    <a:lnTo>
                      <a:pt x="118" y="6928"/>
                    </a:lnTo>
                    <a:lnTo>
                      <a:pt x="184" y="7203"/>
                    </a:lnTo>
                    <a:lnTo>
                      <a:pt x="262" y="7479"/>
                    </a:lnTo>
                    <a:lnTo>
                      <a:pt x="354" y="7741"/>
                    </a:lnTo>
                    <a:lnTo>
                      <a:pt x="459" y="8003"/>
                    </a:lnTo>
                    <a:lnTo>
                      <a:pt x="577" y="8266"/>
                    </a:lnTo>
                    <a:lnTo>
                      <a:pt x="708" y="8515"/>
                    </a:lnTo>
                    <a:lnTo>
                      <a:pt x="853" y="8751"/>
                    </a:lnTo>
                    <a:lnTo>
                      <a:pt x="997" y="8987"/>
                    </a:lnTo>
                    <a:lnTo>
                      <a:pt x="1155" y="9210"/>
                    </a:lnTo>
                    <a:lnTo>
                      <a:pt x="1338" y="9420"/>
                    </a:lnTo>
                    <a:lnTo>
                      <a:pt x="1509" y="9630"/>
                    </a:lnTo>
                    <a:lnTo>
                      <a:pt x="1706" y="9827"/>
                    </a:lnTo>
                    <a:lnTo>
                      <a:pt x="1902" y="10024"/>
                    </a:lnTo>
                    <a:lnTo>
                      <a:pt x="2112" y="10194"/>
                    </a:lnTo>
                    <a:lnTo>
                      <a:pt x="2335" y="10365"/>
                    </a:lnTo>
                    <a:lnTo>
                      <a:pt x="2558" y="10522"/>
                    </a:lnTo>
                    <a:lnTo>
                      <a:pt x="2794" y="10680"/>
                    </a:lnTo>
                    <a:lnTo>
                      <a:pt x="3031" y="10811"/>
                    </a:lnTo>
                    <a:lnTo>
                      <a:pt x="3280" y="10942"/>
                    </a:lnTo>
                    <a:lnTo>
                      <a:pt x="3542" y="11060"/>
                    </a:lnTo>
                    <a:lnTo>
                      <a:pt x="3805" y="11152"/>
                    </a:lnTo>
                    <a:lnTo>
                      <a:pt x="4067" y="11244"/>
                    </a:lnTo>
                    <a:lnTo>
                      <a:pt x="4342" y="11322"/>
                    </a:lnTo>
                    <a:lnTo>
                      <a:pt x="4618" y="11388"/>
                    </a:lnTo>
                    <a:lnTo>
                      <a:pt x="4907" y="11440"/>
                    </a:lnTo>
                    <a:lnTo>
                      <a:pt x="5195" y="11467"/>
                    </a:lnTo>
                    <a:lnTo>
                      <a:pt x="5484" y="11493"/>
                    </a:lnTo>
                    <a:lnTo>
                      <a:pt x="6061" y="11493"/>
                    </a:lnTo>
                    <a:lnTo>
                      <a:pt x="6337" y="11467"/>
                    </a:lnTo>
                    <a:lnTo>
                      <a:pt x="6612" y="11427"/>
                    </a:lnTo>
                    <a:lnTo>
                      <a:pt x="6888" y="11388"/>
                    </a:lnTo>
                    <a:lnTo>
                      <a:pt x="7150" y="11322"/>
                    </a:lnTo>
                    <a:lnTo>
                      <a:pt x="7412" y="11244"/>
                    </a:lnTo>
                    <a:lnTo>
                      <a:pt x="7675" y="11165"/>
                    </a:lnTo>
                    <a:lnTo>
                      <a:pt x="7924" y="11060"/>
                    </a:lnTo>
                    <a:lnTo>
                      <a:pt x="8173" y="10955"/>
                    </a:lnTo>
                    <a:lnTo>
                      <a:pt x="8409" y="10837"/>
                    </a:lnTo>
                    <a:lnTo>
                      <a:pt x="8645" y="10706"/>
                    </a:lnTo>
                    <a:lnTo>
                      <a:pt x="8868" y="10561"/>
                    </a:lnTo>
                    <a:lnTo>
                      <a:pt x="9092" y="10404"/>
                    </a:lnTo>
                    <a:lnTo>
                      <a:pt x="9301" y="10247"/>
                    </a:lnTo>
                    <a:lnTo>
                      <a:pt x="9511" y="10076"/>
                    </a:lnTo>
                    <a:lnTo>
                      <a:pt x="9708" y="9892"/>
                    </a:lnTo>
                    <a:lnTo>
                      <a:pt x="9905" y="9709"/>
                    </a:lnTo>
                    <a:lnTo>
                      <a:pt x="10075" y="9512"/>
                    </a:lnTo>
                    <a:lnTo>
                      <a:pt x="10246" y="9302"/>
                    </a:lnTo>
                    <a:lnTo>
                      <a:pt x="10417" y="9092"/>
                    </a:lnTo>
                    <a:lnTo>
                      <a:pt x="10561" y="8869"/>
                    </a:lnTo>
                    <a:lnTo>
                      <a:pt x="10705" y="8646"/>
                    </a:lnTo>
                    <a:lnTo>
                      <a:pt x="10836" y="8410"/>
                    </a:lnTo>
                    <a:lnTo>
                      <a:pt x="10954" y="8161"/>
                    </a:lnTo>
                    <a:lnTo>
                      <a:pt x="11059" y="7925"/>
                    </a:lnTo>
                    <a:lnTo>
                      <a:pt x="11164" y="7662"/>
                    </a:lnTo>
                    <a:lnTo>
                      <a:pt x="11243" y="7413"/>
                    </a:lnTo>
                    <a:lnTo>
                      <a:pt x="11322" y="7137"/>
                    </a:lnTo>
                    <a:lnTo>
                      <a:pt x="11387" y="6875"/>
                    </a:lnTo>
                    <a:lnTo>
                      <a:pt x="11427" y="6600"/>
                    </a:lnTo>
                    <a:lnTo>
                      <a:pt x="11466" y="6324"/>
                    </a:lnTo>
                    <a:lnTo>
                      <a:pt x="11492" y="6049"/>
                    </a:lnTo>
                    <a:lnTo>
                      <a:pt x="11623" y="5996"/>
                    </a:lnTo>
                    <a:lnTo>
                      <a:pt x="11781" y="5944"/>
                    </a:lnTo>
                    <a:lnTo>
                      <a:pt x="11978" y="5917"/>
                    </a:lnTo>
                    <a:lnTo>
                      <a:pt x="12188" y="5904"/>
                    </a:lnTo>
                    <a:lnTo>
                      <a:pt x="12358" y="5904"/>
                    </a:lnTo>
                    <a:lnTo>
                      <a:pt x="12542" y="5930"/>
                    </a:lnTo>
                    <a:lnTo>
                      <a:pt x="12725" y="5970"/>
                    </a:lnTo>
                    <a:lnTo>
                      <a:pt x="12909" y="6022"/>
                    </a:lnTo>
                    <a:lnTo>
                      <a:pt x="12922" y="6311"/>
                    </a:lnTo>
                    <a:lnTo>
                      <a:pt x="12962" y="6600"/>
                    </a:lnTo>
                    <a:lnTo>
                      <a:pt x="13001" y="6875"/>
                    </a:lnTo>
                    <a:lnTo>
                      <a:pt x="13067" y="7151"/>
                    </a:lnTo>
                    <a:lnTo>
                      <a:pt x="13132" y="7426"/>
                    </a:lnTo>
                    <a:lnTo>
                      <a:pt x="13224" y="7688"/>
                    </a:lnTo>
                    <a:lnTo>
                      <a:pt x="13316" y="7951"/>
                    </a:lnTo>
                    <a:lnTo>
                      <a:pt x="13434" y="8200"/>
                    </a:lnTo>
                    <a:lnTo>
                      <a:pt x="13552" y="8449"/>
                    </a:lnTo>
                    <a:lnTo>
                      <a:pt x="13683" y="8685"/>
                    </a:lnTo>
                    <a:lnTo>
                      <a:pt x="13814" y="8922"/>
                    </a:lnTo>
                    <a:lnTo>
                      <a:pt x="13972" y="9145"/>
                    </a:lnTo>
                    <a:lnTo>
                      <a:pt x="14129" y="9355"/>
                    </a:lnTo>
                    <a:lnTo>
                      <a:pt x="14313" y="9564"/>
                    </a:lnTo>
                    <a:lnTo>
                      <a:pt x="14483" y="9774"/>
                    </a:lnTo>
                    <a:lnTo>
                      <a:pt x="14680" y="9958"/>
                    </a:lnTo>
                    <a:lnTo>
                      <a:pt x="14877" y="10142"/>
                    </a:lnTo>
                    <a:lnTo>
                      <a:pt x="15087" y="10312"/>
                    </a:lnTo>
                    <a:lnTo>
                      <a:pt x="15297" y="10483"/>
                    </a:lnTo>
                    <a:lnTo>
                      <a:pt x="15520" y="10627"/>
                    </a:lnTo>
                    <a:lnTo>
                      <a:pt x="15756" y="10771"/>
                    </a:lnTo>
                    <a:lnTo>
                      <a:pt x="15992" y="10903"/>
                    </a:lnTo>
                    <a:lnTo>
                      <a:pt x="16241" y="11034"/>
                    </a:lnTo>
                    <a:lnTo>
                      <a:pt x="16491" y="11139"/>
                    </a:lnTo>
                    <a:lnTo>
                      <a:pt x="16740" y="11231"/>
                    </a:lnTo>
                    <a:lnTo>
                      <a:pt x="17002" y="11322"/>
                    </a:lnTo>
                    <a:lnTo>
                      <a:pt x="17278" y="11388"/>
                    </a:lnTo>
                    <a:lnTo>
                      <a:pt x="17553" y="11454"/>
                    </a:lnTo>
                    <a:lnTo>
                      <a:pt x="17829" y="11506"/>
                    </a:lnTo>
                    <a:lnTo>
                      <a:pt x="18104" y="11532"/>
                    </a:lnTo>
                    <a:lnTo>
                      <a:pt x="18393" y="11559"/>
                    </a:lnTo>
                    <a:lnTo>
                      <a:pt x="18681" y="11559"/>
                    </a:lnTo>
                    <a:lnTo>
                      <a:pt x="18970" y="11545"/>
                    </a:lnTo>
                    <a:lnTo>
                      <a:pt x="19272" y="11532"/>
                    </a:lnTo>
                    <a:lnTo>
                      <a:pt x="19560" y="11493"/>
                    </a:lnTo>
                    <a:lnTo>
                      <a:pt x="19836" y="11440"/>
                    </a:lnTo>
                    <a:lnTo>
                      <a:pt x="20111" y="11375"/>
                    </a:lnTo>
                    <a:lnTo>
                      <a:pt x="20387" y="11296"/>
                    </a:lnTo>
                    <a:lnTo>
                      <a:pt x="20649" y="11204"/>
                    </a:lnTo>
                    <a:lnTo>
                      <a:pt x="20912" y="11099"/>
                    </a:lnTo>
                    <a:lnTo>
                      <a:pt x="21174" y="10981"/>
                    </a:lnTo>
                    <a:lnTo>
                      <a:pt x="21410" y="10850"/>
                    </a:lnTo>
                    <a:lnTo>
                      <a:pt x="21659" y="10719"/>
                    </a:lnTo>
                    <a:lnTo>
                      <a:pt x="21882" y="10561"/>
                    </a:lnTo>
                    <a:lnTo>
                      <a:pt x="22119" y="10404"/>
                    </a:lnTo>
                    <a:lnTo>
                      <a:pt x="22329" y="10234"/>
                    </a:lnTo>
                    <a:lnTo>
                      <a:pt x="22538" y="10050"/>
                    </a:lnTo>
                    <a:lnTo>
                      <a:pt x="22735" y="9853"/>
                    </a:lnTo>
                    <a:lnTo>
                      <a:pt x="22932" y="9656"/>
                    </a:lnTo>
                    <a:lnTo>
                      <a:pt x="23103" y="9446"/>
                    </a:lnTo>
                    <a:lnTo>
                      <a:pt x="23273" y="9223"/>
                    </a:lnTo>
                    <a:lnTo>
                      <a:pt x="23431" y="9000"/>
                    </a:lnTo>
                    <a:lnTo>
                      <a:pt x="23588" y="8764"/>
                    </a:lnTo>
                    <a:lnTo>
                      <a:pt x="23719" y="8528"/>
                    </a:lnTo>
                    <a:lnTo>
                      <a:pt x="23850" y="8279"/>
                    </a:lnTo>
                    <a:lnTo>
                      <a:pt x="23968" y="8016"/>
                    </a:lnTo>
                    <a:lnTo>
                      <a:pt x="24060" y="7754"/>
                    </a:lnTo>
                    <a:lnTo>
                      <a:pt x="24152" y="7492"/>
                    </a:lnTo>
                    <a:lnTo>
                      <a:pt x="24231" y="7216"/>
                    </a:lnTo>
                    <a:lnTo>
                      <a:pt x="24296" y="6941"/>
                    </a:lnTo>
                    <a:lnTo>
                      <a:pt x="24336" y="6652"/>
                    </a:lnTo>
                    <a:lnTo>
                      <a:pt x="24375" y="6377"/>
                    </a:lnTo>
                    <a:lnTo>
                      <a:pt x="24401" y="6075"/>
                    </a:lnTo>
                    <a:lnTo>
                      <a:pt x="24401" y="5786"/>
                    </a:lnTo>
                    <a:lnTo>
                      <a:pt x="24401" y="5484"/>
                    </a:lnTo>
                    <a:lnTo>
                      <a:pt x="24375" y="5196"/>
                    </a:lnTo>
                    <a:lnTo>
                      <a:pt x="24336" y="4907"/>
                    </a:lnTo>
                    <a:lnTo>
                      <a:pt x="24283" y="4632"/>
                    </a:lnTo>
                    <a:lnTo>
                      <a:pt x="24218" y="4343"/>
                    </a:lnTo>
                    <a:lnTo>
                      <a:pt x="24139" y="4081"/>
                    </a:lnTo>
                    <a:lnTo>
                      <a:pt x="24047" y="3805"/>
                    </a:lnTo>
                    <a:lnTo>
                      <a:pt x="23942" y="3543"/>
                    </a:lnTo>
                    <a:lnTo>
                      <a:pt x="23824" y="3294"/>
                    </a:lnTo>
                    <a:lnTo>
                      <a:pt x="23693" y="3044"/>
                    </a:lnTo>
                    <a:lnTo>
                      <a:pt x="23562" y="2808"/>
                    </a:lnTo>
                    <a:lnTo>
                      <a:pt x="23404" y="2572"/>
                    </a:lnTo>
                    <a:lnTo>
                      <a:pt x="23247" y="2349"/>
                    </a:lnTo>
                    <a:lnTo>
                      <a:pt x="23076" y="2139"/>
                    </a:lnTo>
                    <a:lnTo>
                      <a:pt x="22893" y="1929"/>
                    </a:lnTo>
                    <a:lnTo>
                      <a:pt x="22696" y="1732"/>
                    </a:lnTo>
                    <a:lnTo>
                      <a:pt x="22499" y="1536"/>
                    </a:lnTo>
                    <a:lnTo>
                      <a:pt x="22289" y="1352"/>
                    </a:lnTo>
                    <a:lnTo>
                      <a:pt x="22066" y="1181"/>
                    </a:lnTo>
                    <a:lnTo>
                      <a:pt x="21843" y="1024"/>
                    </a:lnTo>
                    <a:lnTo>
                      <a:pt x="21607" y="880"/>
                    </a:lnTo>
                    <a:lnTo>
                      <a:pt x="21371" y="735"/>
                    </a:lnTo>
                    <a:lnTo>
                      <a:pt x="21122" y="617"/>
                    </a:lnTo>
                    <a:lnTo>
                      <a:pt x="20859" y="499"/>
                    </a:lnTo>
                    <a:lnTo>
                      <a:pt x="20610" y="394"/>
                    </a:lnTo>
                    <a:lnTo>
                      <a:pt x="20334" y="316"/>
                    </a:lnTo>
                    <a:lnTo>
                      <a:pt x="20059" y="237"/>
                    </a:lnTo>
                    <a:lnTo>
                      <a:pt x="19783" y="171"/>
                    </a:lnTo>
                    <a:lnTo>
                      <a:pt x="19508" y="119"/>
                    </a:lnTo>
                    <a:lnTo>
                      <a:pt x="19219" y="93"/>
                    </a:lnTo>
                    <a:lnTo>
                      <a:pt x="18918" y="66"/>
                    </a:lnTo>
                    <a:lnTo>
                      <a:pt x="18629" y="53"/>
                    </a:lnTo>
                    <a:lnTo>
                      <a:pt x="18367" y="66"/>
                    </a:lnTo>
                    <a:lnTo>
                      <a:pt x="18104" y="79"/>
                    </a:lnTo>
                    <a:lnTo>
                      <a:pt x="17855" y="119"/>
                    </a:lnTo>
                    <a:lnTo>
                      <a:pt x="17593" y="158"/>
                    </a:lnTo>
                    <a:lnTo>
                      <a:pt x="17343" y="211"/>
                    </a:lnTo>
                    <a:lnTo>
                      <a:pt x="17107" y="276"/>
                    </a:lnTo>
                    <a:lnTo>
                      <a:pt x="16858" y="342"/>
                    </a:lnTo>
                    <a:lnTo>
                      <a:pt x="16622" y="420"/>
                    </a:lnTo>
                    <a:lnTo>
                      <a:pt x="16399" y="525"/>
                    </a:lnTo>
                    <a:lnTo>
                      <a:pt x="16163" y="617"/>
                    </a:lnTo>
                    <a:lnTo>
                      <a:pt x="15940" y="735"/>
                    </a:lnTo>
                    <a:lnTo>
                      <a:pt x="15730" y="853"/>
                    </a:lnTo>
                    <a:lnTo>
                      <a:pt x="15520" y="985"/>
                    </a:lnTo>
                    <a:lnTo>
                      <a:pt x="15310" y="1129"/>
                    </a:lnTo>
                    <a:lnTo>
                      <a:pt x="15113" y="1273"/>
                    </a:lnTo>
                    <a:lnTo>
                      <a:pt x="14929" y="1431"/>
                    </a:lnTo>
                    <a:lnTo>
                      <a:pt x="14746" y="1588"/>
                    </a:lnTo>
                    <a:lnTo>
                      <a:pt x="14562" y="1759"/>
                    </a:lnTo>
                    <a:lnTo>
                      <a:pt x="14392" y="1942"/>
                    </a:lnTo>
                    <a:lnTo>
                      <a:pt x="14234" y="2126"/>
                    </a:lnTo>
                    <a:lnTo>
                      <a:pt x="14077" y="2323"/>
                    </a:lnTo>
                    <a:lnTo>
                      <a:pt x="13932" y="2520"/>
                    </a:lnTo>
                    <a:lnTo>
                      <a:pt x="13801" y="2729"/>
                    </a:lnTo>
                    <a:lnTo>
                      <a:pt x="13670" y="2939"/>
                    </a:lnTo>
                    <a:lnTo>
                      <a:pt x="13552" y="3162"/>
                    </a:lnTo>
                    <a:lnTo>
                      <a:pt x="13434" y="3385"/>
                    </a:lnTo>
                    <a:lnTo>
                      <a:pt x="13342" y="3608"/>
                    </a:lnTo>
                    <a:lnTo>
                      <a:pt x="13250" y="3845"/>
                    </a:lnTo>
                    <a:lnTo>
                      <a:pt x="13172" y="4081"/>
                    </a:lnTo>
                    <a:lnTo>
                      <a:pt x="13093" y="4330"/>
                    </a:lnTo>
                    <a:lnTo>
                      <a:pt x="13040" y="4579"/>
                    </a:lnTo>
                    <a:lnTo>
                      <a:pt x="12988" y="4842"/>
                    </a:lnTo>
                    <a:lnTo>
                      <a:pt x="12778" y="4789"/>
                    </a:lnTo>
                    <a:lnTo>
                      <a:pt x="12581" y="4763"/>
                    </a:lnTo>
                    <a:lnTo>
                      <a:pt x="12384" y="4750"/>
                    </a:lnTo>
                    <a:lnTo>
                      <a:pt x="12188" y="4737"/>
                    </a:lnTo>
                    <a:lnTo>
                      <a:pt x="11991" y="4750"/>
                    </a:lnTo>
                    <a:lnTo>
                      <a:pt x="11794" y="4763"/>
                    </a:lnTo>
                    <a:lnTo>
                      <a:pt x="11610" y="4789"/>
                    </a:lnTo>
                    <a:lnTo>
                      <a:pt x="11427" y="4842"/>
                    </a:lnTo>
                    <a:lnTo>
                      <a:pt x="11374" y="4579"/>
                    </a:lnTo>
                    <a:lnTo>
                      <a:pt x="11322" y="4330"/>
                    </a:lnTo>
                    <a:lnTo>
                      <a:pt x="11256" y="4081"/>
                    </a:lnTo>
                    <a:lnTo>
                      <a:pt x="11164" y="3845"/>
                    </a:lnTo>
                    <a:lnTo>
                      <a:pt x="11072" y="3595"/>
                    </a:lnTo>
                    <a:lnTo>
                      <a:pt x="10981" y="3372"/>
                    </a:lnTo>
                    <a:lnTo>
                      <a:pt x="10863" y="3136"/>
                    </a:lnTo>
                    <a:lnTo>
                      <a:pt x="10745" y="2913"/>
                    </a:lnTo>
                    <a:lnTo>
                      <a:pt x="10613" y="2703"/>
                    </a:lnTo>
                    <a:lnTo>
                      <a:pt x="10482" y="2493"/>
                    </a:lnTo>
                    <a:lnTo>
                      <a:pt x="10325" y="2283"/>
                    </a:lnTo>
                    <a:lnTo>
                      <a:pt x="10167" y="2087"/>
                    </a:lnTo>
                    <a:lnTo>
                      <a:pt x="10010" y="1903"/>
                    </a:lnTo>
                    <a:lnTo>
                      <a:pt x="9839" y="1719"/>
                    </a:lnTo>
                    <a:lnTo>
                      <a:pt x="9656" y="1549"/>
                    </a:lnTo>
                    <a:lnTo>
                      <a:pt x="9472" y="1378"/>
                    </a:lnTo>
                    <a:lnTo>
                      <a:pt x="9275" y="1221"/>
                    </a:lnTo>
                    <a:lnTo>
                      <a:pt x="9078" y="1063"/>
                    </a:lnTo>
                    <a:lnTo>
                      <a:pt x="8868" y="932"/>
                    </a:lnTo>
                    <a:lnTo>
                      <a:pt x="8659" y="801"/>
                    </a:lnTo>
                    <a:lnTo>
                      <a:pt x="8436" y="670"/>
                    </a:lnTo>
                    <a:lnTo>
                      <a:pt x="8213" y="552"/>
                    </a:lnTo>
                    <a:lnTo>
                      <a:pt x="7976" y="460"/>
                    </a:lnTo>
                    <a:lnTo>
                      <a:pt x="7740" y="355"/>
                    </a:lnTo>
                    <a:lnTo>
                      <a:pt x="7504" y="276"/>
                    </a:lnTo>
                    <a:lnTo>
                      <a:pt x="7268" y="197"/>
                    </a:lnTo>
                    <a:lnTo>
                      <a:pt x="7019" y="145"/>
                    </a:lnTo>
                    <a:lnTo>
                      <a:pt x="6756" y="93"/>
                    </a:lnTo>
                    <a:lnTo>
                      <a:pt x="6507" y="53"/>
                    </a:lnTo>
                    <a:lnTo>
                      <a:pt x="6245" y="14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22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rect b="b" l="l" r="r" t="t"/>
                <a:pathLst>
                  <a:path extrusionOk="0" fill="none" h="11559" w="24402">
                    <a:moveTo>
                      <a:pt x="5720" y="1"/>
                    </a:moveTo>
                    <a:lnTo>
                      <a:pt x="5720" y="1"/>
                    </a:lnTo>
                    <a:lnTo>
                      <a:pt x="5982" y="1"/>
                    </a:lnTo>
                    <a:lnTo>
                      <a:pt x="6245" y="14"/>
                    </a:lnTo>
                    <a:lnTo>
                      <a:pt x="6507" y="53"/>
                    </a:lnTo>
                    <a:lnTo>
                      <a:pt x="6756" y="93"/>
                    </a:lnTo>
                    <a:lnTo>
                      <a:pt x="7019" y="145"/>
                    </a:lnTo>
                    <a:lnTo>
                      <a:pt x="7268" y="197"/>
                    </a:lnTo>
                    <a:lnTo>
                      <a:pt x="7504" y="276"/>
                    </a:lnTo>
                    <a:lnTo>
                      <a:pt x="7740" y="355"/>
                    </a:lnTo>
                    <a:lnTo>
                      <a:pt x="7976" y="460"/>
                    </a:lnTo>
                    <a:lnTo>
                      <a:pt x="8213" y="552"/>
                    </a:lnTo>
                    <a:lnTo>
                      <a:pt x="8436" y="670"/>
                    </a:lnTo>
                    <a:lnTo>
                      <a:pt x="8659" y="801"/>
                    </a:lnTo>
                    <a:lnTo>
                      <a:pt x="8868" y="932"/>
                    </a:lnTo>
                    <a:lnTo>
                      <a:pt x="9078" y="1063"/>
                    </a:lnTo>
                    <a:lnTo>
                      <a:pt x="9275" y="1221"/>
                    </a:lnTo>
                    <a:lnTo>
                      <a:pt x="9472" y="1378"/>
                    </a:lnTo>
                    <a:lnTo>
                      <a:pt x="9656" y="1549"/>
                    </a:lnTo>
                    <a:lnTo>
                      <a:pt x="9839" y="1719"/>
                    </a:lnTo>
                    <a:lnTo>
                      <a:pt x="10010" y="1903"/>
                    </a:lnTo>
                    <a:lnTo>
                      <a:pt x="10167" y="2087"/>
                    </a:lnTo>
                    <a:lnTo>
                      <a:pt x="10325" y="2283"/>
                    </a:lnTo>
                    <a:lnTo>
                      <a:pt x="10482" y="2493"/>
                    </a:lnTo>
                    <a:lnTo>
                      <a:pt x="10613" y="2703"/>
                    </a:lnTo>
                    <a:lnTo>
                      <a:pt x="10745" y="2913"/>
                    </a:lnTo>
                    <a:lnTo>
                      <a:pt x="10863" y="3136"/>
                    </a:lnTo>
                    <a:lnTo>
                      <a:pt x="10981" y="3372"/>
                    </a:lnTo>
                    <a:lnTo>
                      <a:pt x="11072" y="3595"/>
                    </a:lnTo>
                    <a:lnTo>
                      <a:pt x="11164" y="3845"/>
                    </a:lnTo>
                    <a:lnTo>
                      <a:pt x="11256" y="4081"/>
                    </a:lnTo>
                    <a:lnTo>
                      <a:pt x="11322" y="4330"/>
                    </a:lnTo>
                    <a:lnTo>
                      <a:pt x="11374" y="4579"/>
                    </a:lnTo>
                    <a:lnTo>
                      <a:pt x="11427" y="4842"/>
                    </a:lnTo>
                    <a:lnTo>
                      <a:pt x="11427" y="4842"/>
                    </a:lnTo>
                    <a:lnTo>
                      <a:pt x="11610" y="4789"/>
                    </a:lnTo>
                    <a:lnTo>
                      <a:pt x="11794" y="4763"/>
                    </a:lnTo>
                    <a:lnTo>
                      <a:pt x="11991" y="4750"/>
                    </a:lnTo>
                    <a:lnTo>
                      <a:pt x="12188" y="4737"/>
                    </a:lnTo>
                    <a:lnTo>
                      <a:pt x="12188" y="4737"/>
                    </a:lnTo>
                    <a:lnTo>
                      <a:pt x="12384" y="4750"/>
                    </a:lnTo>
                    <a:lnTo>
                      <a:pt x="12581" y="4763"/>
                    </a:lnTo>
                    <a:lnTo>
                      <a:pt x="12778" y="4789"/>
                    </a:lnTo>
                    <a:lnTo>
                      <a:pt x="12988" y="4842"/>
                    </a:lnTo>
                    <a:lnTo>
                      <a:pt x="12988" y="4842"/>
                    </a:lnTo>
                    <a:lnTo>
                      <a:pt x="13040" y="4579"/>
                    </a:lnTo>
                    <a:lnTo>
                      <a:pt x="13093" y="4330"/>
                    </a:lnTo>
                    <a:lnTo>
                      <a:pt x="13172" y="4081"/>
                    </a:lnTo>
                    <a:lnTo>
                      <a:pt x="13250" y="3845"/>
                    </a:lnTo>
                    <a:lnTo>
                      <a:pt x="13342" y="3608"/>
                    </a:lnTo>
                    <a:lnTo>
                      <a:pt x="13434" y="3385"/>
                    </a:lnTo>
                    <a:lnTo>
                      <a:pt x="13552" y="3162"/>
                    </a:lnTo>
                    <a:lnTo>
                      <a:pt x="13670" y="2939"/>
                    </a:lnTo>
                    <a:lnTo>
                      <a:pt x="13801" y="2729"/>
                    </a:lnTo>
                    <a:lnTo>
                      <a:pt x="13932" y="2520"/>
                    </a:lnTo>
                    <a:lnTo>
                      <a:pt x="14077" y="2323"/>
                    </a:lnTo>
                    <a:lnTo>
                      <a:pt x="14234" y="2126"/>
                    </a:lnTo>
                    <a:lnTo>
                      <a:pt x="14392" y="1942"/>
                    </a:lnTo>
                    <a:lnTo>
                      <a:pt x="14562" y="1759"/>
                    </a:lnTo>
                    <a:lnTo>
                      <a:pt x="14746" y="1588"/>
                    </a:lnTo>
                    <a:lnTo>
                      <a:pt x="14929" y="1431"/>
                    </a:lnTo>
                    <a:lnTo>
                      <a:pt x="15113" y="1273"/>
                    </a:lnTo>
                    <a:lnTo>
                      <a:pt x="15310" y="1129"/>
                    </a:lnTo>
                    <a:lnTo>
                      <a:pt x="15520" y="985"/>
                    </a:lnTo>
                    <a:lnTo>
                      <a:pt x="15730" y="853"/>
                    </a:lnTo>
                    <a:lnTo>
                      <a:pt x="15940" y="735"/>
                    </a:lnTo>
                    <a:lnTo>
                      <a:pt x="16163" y="617"/>
                    </a:lnTo>
                    <a:lnTo>
                      <a:pt x="16399" y="525"/>
                    </a:lnTo>
                    <a:lnTo>
                      <a:pt x="16622" y="420"/>
                    </a:lnTo>
                    <a:lnTo>
                      <a:pt x="16858" y="342"/>
                    </a:lnTo>
                    <a:lnTo>
                      <a:pt x="17107" y="276"/>
                    </a:lnTo>
                    <a:lnTo>
                      <a:pt x="17343" y="211"/>
                    </a:lnTo>
                    <a:lnTo>
                      <a:pt x="17593" y="158"/>
                    </a:lnTo>
                    <a:lnTo>
                      <a:pt x="17855" y="119"/>
                    </a:lnTo>
                    <a:lnTo>
                      <a:pt x="18104" y="79"/>
                    </a:lnTo>
                    <a:lnTo>
                      <a:pt x="18367" y="66"/>
                    </a:lnTo>
                    <a:lnTo>
                      <a:pt x="18629" y="53"/>
                    </a:lnTo>
                    <a:lnTo>
                      <a:pt x="18629" y="53"/>
                    </a:lnTo>
                    <a:lnTo>
                      <a:pt x="18918" y="66"/>
                    </a:lnTo>
                    <a:lnTo>
                      <a:pt x="19219" y="93"/>
                    </a:lnTo>
                    <a:lnTo>
                      <a:pt x="19508" y="119"/>
                    </a:lnTo>
                    <a:lnTo>
                      <a:pt x="19783" y="171"/>
                    </a:lnTo>
                    <a:lnTo>
                      <a:pt x="20059" y="237"/>
                    </a:lnTo>
                    <a:lnTo>
                      <a:pt x="20334" y="316"/>
                    </a:lnTo>
                    <a:lnTo>
                      <a:pt x="20610" y="394"/>
                    </a:lnTo>
                    <a:lnTo>
                      <a:pt x="20859" y="499"/>
                    </a:lnTo>
                    <a:lnTo>
                      <a:pt x="21122" y="617"/>
                    </a:lnTo>
                    <a:lnTo>
                      <a:pt x="21371" y="735"/>
                    </a:lnTo>
                    <a:lnTo>
                      <a:pt x="21607" y="880"/>
                    </a:lnTo>
                    <a:lnTo>
                      <a:pt x="21843" y="1024"/>
                    </a:lnTo>
                    <a:lnTo>
                      <a:pt x="22066" y="1181"/>
                    </a:lnTo>
                    <a:lnTo>
                      <a:pt x="22289" y="1352"/>
                    </a:lnTo>
                    <a:lnTo>
                      <a:pt x="22499" y="1536"/>
                    </a:lnTo>
                    <a:lnTo>
                      <a:pt x="22696" y="1732"/>
                    </a:lnTo>
                    <a:lnTo>
                      <a:pt x="22893" y="1929"/>
                    </a:lnTo>
                    <a:lnTo>
                      <a:pt x="23076" y="2139"/>
                    </a:lnTo>
                    <a:lnTo>
                      <a:pt x="23247" y="2349"/>
                    </a:lnTo>
                    <a:lnTo>
                      <a:pt x="23404" y="2572"/>
                    </a:lnTo>
                    <a:lnTo>
                      <a:pt x="23562" y="2808"/>
                    </a:lnTo>
                    <a:lnTo>
                      <a:pt x="23693" y="3044"/>
                    </a:lnTo>
                    <a:lnTo>
                      <a:pt x="23824" y="3294"/>
                    </a:lnTo>
                    <a:lnTo>
                      <a:pt x="23942" y="3543"/>
                    </a:lnTo>
                    <a:lnTo>
                      <a:pt x="24047" y="3805"/>
                    </a:lnTo>
                    <a:lnTo>
                      <a:pt x="24139" y="4081"/>
                    </a:lnTo>
                    <a:lnTo>
                      <a:pt x="24218" y="4343"/>
                    </a:lnTo>
                    <a:lnTo>
                      <a:pt x="24283" y="4632"/>
                    </a:lnTo>
                    <a:lnTo>
                      <a:pt x="24336" y="4907"/>
                    </a:lnTo>
                    <a:lnTo>
                      <a:pt x="24375" y="5196"/>
                    </a:lnTo>
                    <a:lnTo>
                      <a:pt x="24401" y="5484"/>
                    </a:lnTo>
                    <a:lnTo>
                      <a:pt x="24401" y="5786"/>
                    </a:lnTo>
                    <a:lnTo>
                      <a:pt x="24401" y="5786"/>
                    </a:lnTo>
                    <a:lnTo>
                      <a:pt x="24401" y="6075"/>
                    </a:lnTo>
                    <a:lnTo>
                      <a:pt x="24375" y="6377"/>
                    </a:lnTo>
                    <a:lnTo>
                      <a:pt x="24336" y="6652"/>
                    </a:lnTo>
                    <a:lnTo>
                      <a:pt x="24296" y="6941"/>
                    </a:lnTo>
                    <a:lnTo>
                      <a:pt x="24231" y="7216"/>
                    </a:lnTo>
                    <a:lnTo>
                      <a:pt x="24152" y="7492"/>
                    </a:lnTo>
                    <a:lnTo>
                      <a:pt x="24060" y="7754"/>
                    </a:lnTo>
                    <a:lnTo>
                      <a:pt x="23968" y="8016"/>
                    </a:lnTo>
                    <a:lnTo>
                      <a:pt x="23850" y="8279"/>
                    </a:lnTo>
                    <a:lnTo>
                      <a:pt x="23719" y="8528"/>
                    </a:lnTo>
                    <a:lnTo>
                      <a:pt x="23588" y="8764"/>
                    </a:lnTo>
                    <a:lnTo>
                      <a:pt x="23431" y="9000"/>
                    </a:lnTo>
                    <a:lnTo>
                      <a:pt x="23273" y="9223"/>
                    </a:lnTo>
                    <a:lnTo>
                      <a:pt x="23103" y="9446"/>
                    </a:lnTo>
                    <a:lnTo>
                      <a:pt x="22932" y="9656"/>
                    </a:lnTo>
                    <a:lnTo>
                      <a:pt x="22735" y="9853"/>
                    </a:lnTo>
                    <a:lnTo>
                      <a:pt x="22538" y="10050"/>
                    </a:lnTo>
                    <a:lnTo>
                      <a:pt x="22329" y="10234"/>
                    </a:lnTo>
                    <a:lnTo>
                      <a:pt x="22119" y="10404"/>
                    </a:lnTo>
                    <a:lnTo>
                      <a:pt x="21882" y="10561"/>
                    </a:lnTo>
                    <a:lnTo>
                      <a:pt x="21659" y="10719"/>
                    </a:lnTo>
                    <a:lnTo>
                      <a:pt x="21410" y="10850"/>
                    </a:lnTo>
                    <a:lnTo>
                      <a:pt x="21174" y="10981"/>
                    </a:lnTo>
                    <a:lnTo>
                      <a:pt x="20912" y="11099"/>
                    </a:lnTo>
                    <a:lnTo>
                      <a:pt x="20649" y="11204"/>
                    </a:lnTo>
                    <a:lnTo>
                      <a:pt x="20387" y="11296"/>
                    </a:lnTo>
                    <a:lnTo>
                      <a:pt x="20111" y="11375"/>
                    </a:lnTo>
                    <a:lnTo>
                      <a:pt x="19836" y="11440"/>
                    </a:lnTo>
                    <a:lnTo>
                      <a:pt x="19560" y="11493"/>
                    </a:lnTo>
                    <a:lnTo>
                      <a:pt x="19272" y="11532"/>
                    </a:lnTo>
                    <a:lnTo>
                      <a:pt x="18970" y="11545"/>
                    </a:lnTo>
                    <a:lnTo>
                      <a:pt x="18681" y="11559"/>
                    </a:lnTo>
                    <a:lnTo>
                      <a:pt x="18681" y="11559"/>
                    </a:lnTo>
                    <a:lnTo>
                      <a:pt x="18393" y="11559"/>
                    </a:lnTo>
                    <a:lnTo>
                      <a:pt x="18104" y="11532"/>
                    </a:lnTo>
                    <a:lnTo>
                      <a:pt x="17829" y="11506"/>
                    </a:lnTo>
                    <a:lnTo>
                      <a:pt x="17553" y="11454"/>
                    </a:lnTo>
                    <a:lnTo>
                      <a:pt x="17278" y="11388"/>
                    </a:lnTo>
                    <a:lnTo>
                      <a:pt x="17002" y="11322"/>
                    </a:lnTo>
                    <a:lnTo>
                      <a:pt x="16740" y="11231"/>
                    </a:lnTo>
                    <a:lnTo>
                      <a:pt x="16491" y="11139"/>
                    </a:lnTo>
                    <a:lnTo>
                      <a:pt x="16241" y="11034"/>
                    </a:lnTo>
                    <a:lnTo>
                      <a:pt x="15992" y="10903"/>
                    </a:lnTo>
                    <a:lnTo>
                      <a:pt x="15756" y="10771"/>
                    </a:lnTo>
                    <a:lnTo>
                      <a:pt x="15520" y="10627"/>
                    </a:lnTo>
                    <a:lnTo>
                      <a:pt x="15297" y="10483"/>
                    </a:lnTo>
                    <a:lnTo>
                      <a:pt x="15087" y="10312"/>
                    </a:lnTo>
                    <a:lnTo>
                      <a:pt x="14877" y="10142"/>
                    </a:lnTo>
                    <a:lnTo>
                      <a:pt x="14680" y="9958"/>
                    </a:lnTo>
                    <a:lnTo>
                      <a:pt x="14483" y="9774"/>
                    </a:lnTo>
                    <a:lnTo>
                      <a:pt x="14313" y="9564"/>
                    </a:lnTo>
                    <a:lnTo>
                      <a:pt x="14129" y="9355"/>
                    </a:lnTo>
                    <a:lnTo>
                      <a:pt x="13972" y="9145"/>
                    </a:lnTo>
                    <a:lnTo>
                      <a:pt x="13814" y="8922"/>
                    </a:lnTo>
                    <a:lnTo>
                      <a:pt x="13683" y="8685"/>
                    </a:lnTo>
                    <a:lnTo>
                      <a:pt x="13552" y="8449"/>
                    </a:lnTo>
                    <a:lnTo>
                      <a:pt x="13434" y="8200"/>
                    </a:lnTo>
                    <a:lnTo>
                      <a:pt x="13316" y="7951"/>
                    </a:lnTo>
                    <a:lnTo>
                      <a:pt x="13224" y="7688"/>
                    </a:lnTo>
                    <a:lnTo>
                      <a:pt x="13132" y="7426"/>
                    </a:lnTo>
                    <a:lnTo>
                      <a:pt x="13067" y="7151"/>
                    </a:lnTo>
                    <a:lnTo>
                      <a:pt x="13001" y="6875"/>
                    </a:lnTo>
                    <a:lnTo>
                      <a:pt x="12962" y="6600"/>
                    </a:lnTo>
                    <a:lnTo>
                      <a:pt x="12922" y="6311"/>
                    </a:lnTo>
                    <a:lnTo>
                      <a:pt x="12909" y="6022"/>
                    </a:lnTo>
                    <a:lnTo>
                      <a:pt x="12909" y="6022"/>
                    </a:lnTo>
                    <a:lnTo>
                      <a:pt x="12725" y="5970"/>
                    </a:lnTo>
                    <a:lnTo>
                      <a:pt x="12542" y="5930"/>
                    </a:lnTo>
                    <a:lnTo>
                      <a:pt x="12358" y="5904"/>
                    </a:lnTo>
                    <a:lnTo>
                      <a:pt x="12188" y="5904"/>
                    </a:lnTo>
                    <a:lnTo>
                      <a:pt x="12188" y="5904"/>
                    </a:lnTo>
                    <a:lnTo>
                      <a:pt x="11978" y="5917"/>
                    </a:lnTo>
                    <a:lnTo>
                      <a:pt x="11781" y="5944"/>
                    </a:lnTo>
                    <a:lnTo>
                      <a:pt x="11623" y="5996"/>
                    </a:lnTo>
                    <a:lnTo>
                      <a:pt x="11492" y="6049"/>
                    </a:lnTo>
                    <a:lnTo>
                      <a:pt x="11492" y="6049"/>
                    </a:lnTo>
                    <a:lnTo>
                      <a:pt x="11466" y="6324"/>
                    </a:lnTo>
                    <a:lnTo>
                      <a:pt x="11427" y="6600"/>
                    </a:lnTo>
                    <a:lnTo>
                      <a:pt x="11387" y="6875"/>
                    </a:lnTo>
                    <a:lnTo>
                      <a:pt x="11322" y="7137"/>
                    </a:lnTo>
                    <a:lnTo>
                      <a:pt x="11243" y="7413"/>
                    </a:lnTo>
                    <a:lnTo>
                      <a:pt x="11164" y="7662"/>
                    </a:lnTo>
                    <a:lnTo>
                      <a:pt x="11059" y="7925"/>
                    </a:lnTo>
                    <a:lnTo>
                      <a:pt x="10954" y="8161"/>
                    </a:lnTo>
                    <a:lnTo>
                      <a:pt x="10836" y="8410"/>
                    </a:lnTo>
                    <a:lnTo>
                      <a:pt x="10705" y="8646"/>
                    </a:lnTo>
                    <a:lnTo>
                      <a:pt x="10561" y="8869"/>
                    </a:lnTo>
                    <a:lnTo>
                      <a:pt x="10417" y="9092"/>
                    </a:lnTo>
                    <a:lnTo>
                      <a:pt x="10246" y="9302"/>
                    </a:lnTo>
                    <a:lnTo>
                      <a:pt x="10075" y="9512"/>
                    </a:lnTo>
                    <a:lnTo>
                      <a:pt x="9905" y="9709"/>
                    </a:lnTo>
                    <a:lnTo>
                      <a:pt x="9708" y="9892"/>
                    </a:lnTo>
                    <a:lnTo>
                      <a:pt x="9511" y="10076"/>
                    </a:lnTo>
                    <a:lnTo>
                      <a:pt x="9301" y="10247"/>
                    </a:lnTo>
                    <a:lnTo>
                      <a:pt x="9092" y="10404"/>
                    </a:lnTo>
                    <a:lnTo>
                      <a:pt x="8868" y="10561"/>
                    </a:lnTo>
                    <a:lnTo>
                      <a:pt x="8645" y="10706"/>
                    </a:lnTo>
                    <a:lnTo>
                      <a:pt x="8409" y="10837"/>
                    </a:lnTo>
                    <a:lnTo>
                      <a:pt x="8173" y="10955"/>
                    </a:lnTo>
                    <a:lnTo>
                      <a:pt x="7924" y="11060"/>
                    </a:lnTo>
                    <a:lnTo>
                      <a:pt x="7675" y="11165"/>
                    </a:lnTo>
                    <a:lnTo>
                      <a:pt x="7412" y="11244"/>
                    </a:lnTo>
                    <a:lnTo>
                      <a:pt x="7150" y="11322"/>
                    </a:lnTo>
                    <a:lnTo>
                      <a:pt x="6888" y="11388"/>
                    </a:lnTo>
                    <a:lnTo>
                      <a:pt x="6612" y="11427"/>
                    </a:lnTo>
                    <a:lnTo>
                      <a:pt x="6337" y="11467"/>
                    </a:lnTo>
                    <a:lnTo>
                      <a:pt x="6061" y="11493"/>
                    </a:lnTo>
                    <a:lnTo>
                      <a:pt x="5772" y="11493"/>
                    </a:lnTo>
                    <a:lnTo>
                      <a:pt x="5772" y="11493"/>
                    </a:lnTo>
                    <a:lnTo>
                      <a:pt x="5484" y="11493"/>
                    </a:lnTo>
                    <a:lnTo>
                      <a:pt x="5195" y="11467"/>
                    </a:lnTo>
                    <a:lnTo>
                      <a:pt x="4907" y="11440"/>
                    </a:lnTo>
                    <a:lnTo>
                      <a:pt x="4618" y="11388"/>
                    </a:lnTo>
                    <a:lnTo>
                      <a:pt x="4342" y="11322"/>
                    </a:lnTo>
                    <a:lnTo>
                      <a:pt x="4067" y="11244"/>
                    </a:lnTo>
                    <a:lnTo>
                      <a:pt x="3805" y="11152"/>
                    </a:lnTo>
                    <a:lnTo>
                      <a:pt x="3542" y="11060"/>
                    </a:lnTo>
                    <a:lnTo>
                      <a:pt x="3280" y="10942"/>
                    </a:lnTo>
                    <a:lnTo>
                      <a:pt x="3031" y="10811"/>
                    </a:lnTo>
                    <a:lnTo>
                      <a:pt x="2794" y="10680"/>
                    </a:lnTo>
                    <a:lnTo>
                      <a:pt x="2558" y="10522"/>
                    </a:lnTo>
                    <a:lnTo>
                      <a:pt x="2335" y="10365"/>
                    </a:lnTo>
                    <a:lnTo>
                      <a:pt x="2112" y="10194"/>
                    </a:lnTo>
                    <a:lnTo>
                      <a:pt x="1902" y="10024"/>
                    </a:lnTo>
                    <a:lnTo>
                      <a:pt x="1706" y="9827"/>
                    </a:lnTo>
                    <a:lnTo>
                      <a:pt x="1509" y="9630"/>
                    </a:lnTo>
                    <a:lnTo>
                      <a:pt x="1338" y="9420"/>
                    </a:lnTo>
                    <a:lnTo>
                      <a:pt x="1155" y="9210"/>
                    </a:lnTo>
                    <a:lnTo>
                      <a:pt x="997" y="8987"/>
                    </a:lnTo>
                    <a:lnTo>
                      <a:pt x="853" y="8751"/>
                    </a:lnTo>
                    <a:lnTo>
                      <a:pt x="708" y="8515"/>
                    </a:lnTo>
                    <a:lnTo>
                      <a:pt x="577" y="8266"/>
                    </a:lnTo>
                    <a:lnTo>
                      <a:pt x="459" y="8003"/>
                    </a:lnTo>
                    <a:lnTo>
                      <a:pt x="354" y="7741"/>
                    </a:lnTo>
                    <a:lnTo>
                      <a:pt x="262" y="7479"/>
                    </a:lnTo>
                    <a:lnTo>
                      <a:pt x="184" y="7203"/>
                    </a:lnTo>
                    <a:lnTo>
                      <a:pt x="118" y="6928"/>
                    </a:lnTo>
                    <a:lnTo>
                      <a:pt x="66" y="6652"/>
                    </a:lnTo>
                    <a:lnTo>
                      <a:pt x="26" y="6363"/>
                    </a:lnTo>
                    <a:lnTo>
                      <a:pt x="13" y="6075"/>
                    </a:lnTo>
                    <a:lnTo>
                      <a:pt x="0" y="5773"/>
                    </a:lnTo>
                    <a:lnTo>
                      <a:pt x="0" y="5773"/>
                    </a:lnTo>
                    <a:lnTo>
                      <a:pt x="0" y="5471"/>
                    </a:lnTo>
                    <a:lnTo>
                      <a:pt x="26" y="5183"/>
                    </a:lnTo>
                    <a:lnTo>
                      <a:pt x="66" y="4894"/>
                    </a:lnTo>
                    <a:lnTo>
                      <a:pt x="105" y="4619"/>
                    </a:lnTo>
                    <a:lnTo>
                      <a:pt x="171" y="4343"/>
                    </a:lnTo>
                    <a:lnTo>
                      <a:pt x="249" y="4068"/>
                    </a:lnTo>
                    <a:lnTo>
                      <a:pt x="341" y="3792"/>
                    </a:lnTo>
                    <a:lnTo>
                      <a:pt x="446" y="3530"/>
                    </a:lnTo>
                    <a:lnTo>
                      <a:pt x="551" y="3280"/>
                    </a:lnTo>
                    <a:lnTo>
                      <a:pt x="682" y="3031"/>
                    </a:lnTo>
                    <a:lnTo>
                      <a:pt x="813" y="2795"/>
                    </a:lnTo>
                    <a:lnTo>
                      <a:pt x="971" y="2559"/>
                    </a:lnTo>
                    <a:lnTo>
                      <a:pt x="1128" y="2336"/>
                    </a:lnTo>
                    <a:lnTo>
                      <a:pt x="1299" y="2113"/>
                    </a:lnTo>
                    <a:lnTo>
                      <a:pt x="1483" y="1903"/>
                    </a:lnTo>
                    <a:lnTo>
                      <a:pt x="1666" y="1706"/>
                    </a:lnTo>
                    <a:lnTo>
                      <a:pt x="1863" y="1509"/>
                    </a:lnTo>
                    <a:lnTo>
                      <a:pt x="2073" y="1326"/>
                    </a:lnTo>
                    <a:lnTo>
                      <a:pt x="2296" y="1155"/>
                    </a:lnTo>
                    <a:lnTo>
                      <a:pt x="2519" y="998"/>
                    </a:lnTo>
                    <a:lnTo>
                      <a:pt x="2742" y="840"/>
                    </a:lnTo>
                    <a:lnTo>
                      <a:pt x="2991" y="709"/>
                    </a:lnTo>
                    <a:lnTo>
                      <a:pt x="3240" y="578"/>
                    </a:lnTo>
                    <a:lnTo>
                      <a:pt x="3490" y="460"/>
                    </a:lnTo>
                    <a:lnTo>
                      <a:pt x="3752" y="355"/>
                    </a:lnTo>
                    <a:lnTo>
                      <a:pt x="4014" y="263"/>
                    </a:lnTo>
                    <a:lnTo>
                      <a:pt x="4290" y="184"/>
                    </a:lnTo>
                    <a:lnTo>
                      <a:pt x="4565" y="119"/>
                    </a:lnTo>
                    <a:lnTo>
                      <a:pt x="4854" y="66"/>
                    </a:lnTo>
                    <a:lnTo>
                      <a:pt x="5143" y="27"/>
                    </a:lnTo>
                    <a:lnTo>
                      <a:pt x="5431" y="1"/>
                    </a:lnTo>
                    <a:lnTo>
                      <a:pt x="57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22"/>
              <p:cNvSpPr/>
              <p:nvPr/>
            </p:nvSpPr>
            <p:spPr>
              <a:xfrm>
                <a:off x="5595463" y="2603024"/>
                <a:ext cx="162268" cy="163453"/>
              </a:xfrm>
              <a:custGeom>
                <a:rect b="b" l="l" r="r" t="t"/>
                <a:pathLst>
                  <a:path extrusionOk="0" h="9106" w="9040">
                    <a:moveTo>
                      <a:pt x="7963" y="1"/>
                    </a:move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22"/>
              <p:cNvSpPr/>
              <p:nvPr/>
            </p:nvSpPr>
            <p:spPr>
              <a:xfrm>
                <a:off x="5595463" y="2603024"/>
                <a:ext cx="162268" cy="163453"/>
              </a:xfrm>
              <a:custGeom>
                <a:rect b="b" l="l" r="r" t="t"/>
                <a:pathLst>
                  <a:path extrusionOk="0" fill="none" h="9106" w="9040">
                    <a:moveTo>
                      <a:pt x="7963" y="1"/>
                    </a:moveTo>
                    <a:lnTo>
                      <a:pt x="7963" y="1"/>
                    </a:ln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22"/>
              <p:cNvSpPr/>
              <p:nvPr/>
            </p:nvSpPr>
            <p:spPr>
              <a:xfrm>
                <a:off x="5354556" y="2592667"/>
                <a:ext cx="163686" cy="165104"/>
              </a:xfrm>
              <a:custGeom>
                <a:rect b="b" l="l" r="r" t="t"/>
                <a:pathLst>
                  <a:path extrusionOk="0" h="9198" w="9119">
                    <a:moveTo>
                      <a:pt x="7583" y="1"/>
                    </a:move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22"/>
              <p:cNvSpPr/>
              <p:nvPr/>
            </p:nvSpPr>
            <p:spPr>
              <a:xfrm>
                <a:off x="5354556" y="2592667"/>
                <a:ext cx="163686" cy="165104"/>
              </a:xfrm>
              <a:custGeom>
                <a:rect b="b" l="l" r="r" t="t"/>
                <a:pathLst>
                  <a:path extrusionOk="0" fill="none" h="9198" w="9119">
                    <a:moveTo>
                      <a:pt x="7583" y="1"/>
                    </a:moveTo>
                    <a:lnTo>
                      <a:pt x="7583" y="1"/>
                    </a:ln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22"/>
              <p:cNvSpPr/>
              <p:nvPr/>
            </p:nvSpPr>
            <p:spPr>
              <a:xfrm>
                <a:off x="5392933" y="2630811"/>
                <a:ext cx="150726" cy="151911"/>
              </a:xfrm>
              <a:custGeom>
                <a:rect b="b" l="l" r="r" t="t"/>
                <a:pathLst>
                  <a:path extrusionOk="0" h="8463" w="8397">
                    <a:moveTo>
                      <a:pt x="7859" y="1"/>
                    </a:move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22"/>
              <p:cNvSpPr/>
              <p:nvPr/>
            </p:nvSpPr>
            <p:spPr>
              <a:xfrm>
                <a:off x="5392933" y="2630811"/>
                <a:ext cx="150726" cy="151911"/>
              </a:xfrm>
              <a:custGeom>
                <a:rect b="b" l="l" r="r" t="t"/>
                <a:pathLst>
                  <a:path extrusionOk="0" fill="none" h="8463" w="8397">
                    <a:moveTo>
                      <a:pt x="7859" y="1"/>
                    </a:moveTo>
                    <a:lnTo>
                      <a:pt x="1" y="7951"/>
                    </a:ln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22"/>
              <p:cNvSpPr/>
              <p:nvPr/>
            </p:nvSpPr>
            <p:spPr>
              <a:xfrm>
                <a:off x="5640428" y="2647774"/>
                <a:ext cx="136833" cy="138251"/>
              </a:xfrm>
              <a:custGeom>
                <a:rect b="b" l="l" r="r" t="t"/>
                <a:pathLst>
                  <a:path extrusionOk="0" h="7702" w="7623">
                    <a:moveTo>
                      <a:pt x="7452" y="1"/>
                    </a:move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22"/>
              <p:cNvSpPr/>
              <p:nvPr/>
            </p:nvSpPr>
            <p:spPr>
              <a:xfrm>
                <a:off x="5640428" y="2647774"/>
                <a:ext cx="136833" cy="138251"/>
              </a:xfrm>
              <a:custGeom>
                <a:rect b="b" l="l" r="r" t="t"/>
                <a:pathLst>
                  <a:path extrusionOk="0" fill="none" h="7702" w="7623">
                    <a:moveTo>
                      <a:pt x="7452" y="1"/>
                    </a:moveTo>
                    <a:lnTo>
                      <a:pt x="1" y="7518"/>
                    </a:ln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22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rect b="b" l="l" r="r" t="t"/>
                <a:pathLst>
                  <a:path extrusionOk="0" h="11559" w="24402">
                    <a:moveTo>
                      <a:pt x="5733" y="1155"/>
                    </a:moveTo>
                    <a:lnTo>
                      <a:pt x="5969" y="1168"/>
                    </a:lnTo>
                    <a:lnTo>
                      <a:pt x="6192" y="1181"/>
                    </a:lnTo>
                    <a:lnTo>
                      <a:pt x="6428" y="1208"/>
                    </a:lnTo>
                    <a:lnTo>
                      <a:pt x="6651" y="1247"/>
                    </a:lnTo>
                    <a:lnTo>
                      <a:pt x="6874" y="1299"/>
                    </a:lnTo>
                    <a:lnTo>
                      <a:pt x="7097" y="1365"/>
                    </a:lnTo>
                    <a:lnTo>
                      <a:pt x="7307" y="1431"/>
                    </a:lnTo>
                    <a:lnTo>
                      <a:pt x="7517" y="1509"/>
                    </a:lnTo>
                    <a:lnTo>
                      <a:pt x="7714" y="1601"/>
                    </a:lnTo>
                    <a:lnTo>
                      <a:pt x="7911" y="1706"/>
                    </a:lnTo>
                    <a:lnTo>
                      <a:pt x="8108" y="1811"/>
                    </a:lnTo>
                    <a:lnTo>
                      <a:pt x="8291" y="1929"/>
                    </a:lnTo>
                    <a:lnTo>
                      <a:pt x="8475" y="2060"/>
                    </a:lnTo>
                    <a:lnTo>
                      <a:pt x="8645" y="2192"/>
                    </a:lnTo>
                    <a:lnTo>
                      <a:pt x="8816" y="2336"/>
                    </a:lnTo>
                    <a:lnTo>
                      <a:pt x="8973" y="2493"/>
                    </a:lnTo>
                    <a:lnTo>
                      <a:pt x="9131" y="2651"/>
                    </a:lnTo>
                    <a:lnTo>
                      <a:pt x="9275" y="2821"/>
                    </a:lnTo>
                    <a:lnTo>
                      <a:pt x="9406" y="2992"/>
                    </a:lnTo>
                    <a:lnTo>
                      <a:pt x="9538" y="3162"/>
                    </a:lnTo>
                    <a:lnTo>
                      <a:pt x="9656" y="3346"/>
                    </a:lnTo>
                    <a:lnTo>
                      <a:pt x="9774" y="3543"/>
                    </a:lnTo>
                    <a:lnTo>
                      <a:pt x="9879" y="3740"/>
                    </a:lnTo>
                    <a:lnTo>
                      <a:pt x="9970" y="3949"/>
                    </a:lnTo>
                    <a:lnTo>
                      <a:pt x="10049" y="4146"/>
                    </a:lnTo>
                    <a:lnTo>
                      <a:pt x="10128" y="4369"/>
                    </a:lnTo>
                    <a:lnTo>
                      <a:pt x="10180" y="4579"/>
                    </a:lnTo>
                    <a:lnTo>
                      <a:pt x="10233" y="4802"/>
                    </a:lnTo>
                    <a:lnTo>
                      <a:pt x="10285" y="5025"/>
                    </a:lnTo>
                    <a:lnTo>
                      <a:pt x="10312" y="5261"/>
                    </a:lnTo>
                    <a:lnTo>
                      <a:pt x="10325" y="5484"/>
                    </a:lnTo>
                    <a:lnTo>
                      <a:pt x="10338" y="5721"/>
                    </a:lnTo>
                    <a:lnTo>
                      <a:pt x="10325" y="5957"/>
                    </a:lnTo>
                    <a:lnTo>
                      <a:pt x="10312" y="6193"/>
                    </a:lnTo>
                    <a:lnTo>
                      <a:pt x="10285" y="6429"/>
                    </a:lnTo>
                    <a:lnTo>
                      <a:pt x="10246" y="6652"/>
                    </a:lnTo>
                    <a:lnTo>
                      <a:pt x="10194" y="6875"/>
                    </a:lnTo>
                    <a:lnTo>
                      <a:pt x="10141" y="7085"/>
                    </a:lnTo>
                    <a:lnTo>
                      <a:pt x="10062" y="7295"/>
                    </a:lnTo>
                    <a:lnTo>
                      <a:pt x="9984" y="7505"/>
                    </a:lnTo>
                    <a:lnTo>
                      <a:pt x="9892" y="7715"/>
                    </a:lnTo>
                    <a:lnTo>
                      <a:pt x="9787" y="7911"/>
                    </a:lnTo>
                    <a:lnTo>
                      <a:pt x="9682" y="8108"/>
                    </a:lnTo>
                    <a:lnTo>
                      <a:pt x="9564" y="8292"/>
                    </a:lnTo>
                    <a:lnTo>
                      <a:pt x="9433" y="8476"/>
                    </a:lnTo>
                    <a:lnTo>
                      <a:pt x="9301" y="8646"/>
                    </a:lnTo>
                    <a:lnTo>
                      <a:pt x="9157" y="8817"/>
                    </a:lnTo>
                    <a:lnTo>
                      <a:pt x="9013" y="8974"/>
                    </a:lnTo>
                    <a:lnTo>
                      <a:pt x="8842" y="9118"/>
                    </a:lnTo>
                    <a:lnTo>
                      <a:pt x="8685" y="9276"/>
                    </a:lnTo>
                    <a:lnTo>
                      <a:pt x="8514" y="9407"/>
                    </a:lnTo>
                    <a:lnTo>
                      <a:pt x="8331" y="9538"/>
                    </a:lnTo>
                    <a:lnTo>
                      <a:pt x="8147" y="9656"/>
                    </a:lnTo>
                    <a:lnTo>
                      <a:pt x="7950" y="9761"/>
                    </a:lnTo>
                    <a:lnTo>
                      <a:pt x="7753" y="9866"/>
                    </a:lnTo>
                    <a:lnTo>
                      <a:pt x="7557" y="9958"/>
                    </a:lnTo>
                    <a:lnTo>
                      <a:pt x="7347" y="10050"/>
                    </a:lnTo>
                    <a:lnTo>
                      <a:pt x="7137" y="10115"/>
                    </a:lnTo>
                    <a:lnTo>
                      <a:pt x="6914" y="10181"/>
                    </a:lnTo>
                    <a:lnTo>
                      <a:pt x="6691" y="10234"/>
                    </a:lnTo>
                    <a:lnTo>
                      <a:pt x="6468" y="10273"/>
                    </a:lnTo>
                    <a:lnTo>
                      <a:pt x="6245" y="10299"/>
                    </a:lnTo>
                    <a:lnTo>
                      <a:pt x="6009" y="10325"/>
                    </a:lnTo>
                    <a:lnTo>
                      <a:pt x="5536" y="10325"/>
                    </a:lnTo>
                    <a:lnTo>
                      <a:pt x="5300" y="10312"/>
                    </a:lnTo>
                    <a:lnTo>
                      <a:pt x="5077" y="10286"/>
                    </a:lnTo>
                    <a:lnTo>
                      <a:pt x="4854" y="10247"/>
                    </a:lnTo>
                    <a:lnTo>
                      <a:pt x="4631" y="10194"/>
                    </a:lnTo>
                    <a:lnTo>
                      <a:pt x="4408" y="10129"/>
                    </a:lnTo>
                    <a:lnTo>
                      <a:pt x="4198" y="10063"/>
                    </a:lnTo>
                    <a:lnTo>
                      <a:pt x="3988" y="9984"/>
                    </a:lnTo>
                    <a:lnTo>
                      <a:pt x="3778" y="9892"/>
                    </a:lnTo>
                    <a:lnTo>
                      <a:pt x="3582" y="9787"/>
                    </a:lnTo>
                    <a:lnTo>
                      <a:pt x="3398" y="9683"/>
                    </a:lnTo>
                    <a:lnTo>
                      <a:pt x="3201" y="9564"/>
                    </a:lnTo>
                    <a:lnTo>
                      <a:pt x="3031" y="9433"/>
                    </a:lnTo>
                    <a:lnTo>
                      <a:pt x="2847" y="9302"/>
                    </a:lnTo>
                    <a:lnTo>
                      <a:pt x="2689" y="9158"/>
                    </a:lnTo>
                    <a:lnTo>
                      <a:pt x="2519" y="9000"/>
                    </a:lnTo>
                    <a:lnTo>
                      <a:pt x="2375" y="8843"/>
                    </a:lnTo>
                    <a:lnTo>
                      <a:pt x="2230" y="8672"/>
                    </a:lnTo>
                    <a:lnTo>
                      <a:pt x="2086" y="8502"/>
                    </a:lnTo>
                    <a:lnTo>
                      <a:pt x="1968" y="8331"/>
                    </a:lnTo>
                    <a:lnTo>
                      <a:pt x="1837" y="8134"/>
                    </a:lnTo>
                    <a:lnTo>
                      <a:pt x="1732" y="7951"/>
                    </a:lnTo>
                    <a:lnTo>
                      <a:pt x="1627" y="7754"/>
                    </a:lnTo>
                    <a:lnTo>
                      <a:pt x="1535" y="7544"/>
                    </a:lnTo>
                    <a:lnTo>
                      <a:pt x="1456" y="7347"/>
                    </a:lnTo>
                    <a:lnTo>
                      <a:pt x="1378" y="7124"/>
                    </a:lnTo>
                    <a:lnTo>
                      <a:pt x="1312" y="6914"/>
                    </a:lnTo>
                    <a:lnTo>
                      <a:pt x="1259" y="6691"/>
                    </a:lnTo>
                    <a:lnTo>
                      <a:pt x="1220" y="6468"/>
                    </a:lnTo>
                    <a:lnTo>
                      <a:pt x="1194" y="6232"/>
                    </a:lnTo>
                    <a:lnTo>
                      <a:pt x="1168" y="6009"/>
                    </a:lnTo>
                    <a:lnTo>
                      <a:pt x="1168" y="5773"/>
                    </a:lnTo>
                    <a:lnTo>
                      <a:pt x="1168" y="5537"/>
                    </a:lnTo>
                    <a:lnTo>
                      <a:pt x="1181" y="5301"/>
                    </a:lnTo>
                    <a:lnTo>
                      <a:pt x="1220" y="5065"/>
                    </a:lnTo>
                    <a:lnTo>
                      <a:pt x="1259" y="4842"/>
                    </a:lnTo>
                    <a:lnTo>
                      <a:pt x="1299" y="4619"/>
                    </a:lnTo>
                    <a:lnTo>
                      <a:pt x="1364" y="4409"/>
                    </a:lnTo>
                    <a:lnTo>
                      <a:pt x="1443" y="4186"/>
                    </a:lnTo>
                    <a:lnTo>
                      <a:pt x="1522" y="3989"/>
                    </a:lnTo>
                    <a:lnTo>
                      <a:pt x="1614" y="3779"/>
                    </a:lnTo>
                    <a:lnTo>
                      <a:pt x="1706" y="3582"/>
                    </a:lnTo>
                    <a:lnTo>
                      <a:pt x="1824" y="3385"/>
                    </a:lnTo>
                    <a:lnTo>
                      <a:pt x="1942" y="3202"/>
                    </a:lnTo>
                    <a:lnTo>
                      <a:pt x="2060" y="3018"/>
                    </a:lnTo>
                    <a:lnTo>
                      <a:pt x="2204" y="2847"/>
                    </a:lnTo>
                    <a:lnTo>
                      <a:pt x="2348" y="2677"/>
                    </a:lnTo>
                    <a:lnTo>
                      <a:pt x="2493" y="2520"/>
                    </a:lnTo>
                    <a:lnTo>
                      <a:pt x="2650" y="2362"/>
                    </a:lnTo>
                    <a:lnTo>
                      <a:pt x="2821" y="2218"/>
                    </a:lnTo>
                    <a:lnTo>
                      <a:pt x="2991" y="2087"/>
                    </a:lnTo>
                    <a:lnTo>
                      <a:pt x="3175" y="1955"/>
                    </a:lnTo>
                    <a:lnTo>
                      <a:pt x="3359" y="1837"/>
                    </a:lnTo>
                    <a:lnTo>
                      <a:pt x="3542" y="1719"/>
                    </a:lnTo>
                    <a:lnTo>
                      <a:pt x="3739" y="1627"/>
                    </a:lnTo>
                    <a:lnTo>
                      <a:pt x="3949" y="1536"/>
                    </a:lnTo>
                    <a:lnTo>
                      <a:pt x="4159" y="1444"/>
                    </a:lnTo>
                    <a:lnTo>
                      <a:pt x="4369" y="1378"/>
                    </a:lnTo>
                    <a:lnTo>
                      <a:pt x="4592" y="1313"/>
                    </a:lnTo>
                    <a:lnTo>
                      <a:pt x="4802" y="1260"/>
                    </a:lnTo>
                    <a:lnTo>
                      <a:pt x="5038" y="1221"/>
                    </a:lnTo>
                    <a:lnTo>
                      <a:pt x="5261" y="1181"/>
                    </a:lnTo>
                    <a:lnTo>
                      <a:pt x="5497" y="1168"/>
                    </a:lnTo>
                    <a:lnTo>
                      <a:pt x="5733" y="1155"/>
                    </a:lnTo>
                    <a:close/>
                    <a:moveTo>
                      <a:pt x="18629" y="1221"/>
                    </a:moveTo>
                    <a:lnTo>
                      <a:pt x="18865" y="1234"/>
                    </a:lnTo>
                    <a:lnTo>
                      <a:pt x="19101" y="1247"/>
                    </a:lnTo>
                    <a:lnTo>
                      <a:pt x="19324" y="1273"/>
                    </a:lnTo>
                    <a:lnTo>
                      <a:pt x="19560" y="1313"/>
                    </a:lnTo>
                    <a:lnTo>
                      <a:pt x="19783" y="1365"/>
                    </a:lnTo>
                    <a:lnTo>
                      <a:pt x="19993" y="1431"/>
                    </a:lnTo>
                    <a:lnTo>
                      <a:pt x="20203" y="1496"/>
                    </a:lnTo>
                    <a:lnTo>
                      <a:pt x="20413" y="1575"/>
                    </a:lnTo>
                    <a:lnTo>
                      <a:pt x="20623" y="1667"/>
                    </a:lnTo>
                    <a:lnTo>
                      <a:pt x="20820" y="1772"/>
                    </a:lnTo>
                    <a:lnTo>
                      <a:pt x="21017" y="1877"/>
                    </a:lnTo>
                    <a:lnTo>
                      <a:pt x="21200" y="1995"/>
                    </a:lnTo>
                    <a:lnTo>
                      <a:pt x="21384" y="2126"/>
                    </a:lnTo>
                    <a:lnTo>
                      <a:pt x="21555" y="2257"/>
                    </a:lnTo>
                    <a:lnTo>
                      <a:pt x="21725" y="2401"/>
                    </a:lnTo>
                    <a:lnTo>
                      <a:pt x="21882" y="2559"/>
                    </a:lnTo>
                    <a:lnTo>
                      <a:pt x="22027" y="2716"/>
                    </a:lnTo>
                    <a:lnTo>
                      <a:pt x="22171" y="2874"/>
                    </a:lnTo>
                    <a:lnTo>
                      <a:pt x="22315" y="3057"/>
                    </a:lnTo>
                    <a:lnTo>
                      <a:pt x="22447" y="3228"/>
                    </a:lnTo>
                    <a:lnTo>
                      <a:pt x="22565" y="3412"/>
                    </a:lnTo>
                    <a:lnTo>
                      <a:pt x="22670" y="3608"/>
                    </a:lnTo>
                    <a:lnTo>
                      <a:pt x="22775" y="3805"/>
                    </a:lnTo>
                    <a:lnTo>
                      <a:pt x="22866" y="4002"/>
                    </a:lnTo>
                    <a:lnTo>
                      <a:pt x="22958" y="4212"/>
                    </a:lnTo>
                    <a:lnTo>
                      <a:pt x="23024" y="4422"/>
                    </a:lnTo>
                    <a:lnTo>
                      <a:pt x="23089" y="4645"/>
                    </a:lnTo>
                    <a:lnTo>
                      <a:pt x="23142" y="4868"/>
                    </a:lnTo>
                    <a:lnTo>
                      <a:pt x="23181" y="5091"/>
                    </a:lnTo>
                    <a:lnTo>
                      <a:pt x="23208" y="5327"/>
                    </a:lnTo>
                    <a:lnTo>
                      <a:pt x="23234" y="5550"/>
                    </a:lnTo>
                    <a:lnTo>
                      <a:pt x="23234" y="5786"/>
                    </a:lnTo>
                    <a:lnTo>
                      <a:pt x="23234" y="6022"/>
                    </a:lnTo>
                    <a:lnTo>
                      <a:pt x="23221" y="6258"/>
                    </a:lnTo>
                    <a:lnTo>
                      <a:pt x="23194" y="6481"/>
                    </a:lnTo>
                    <a:lnTo>
                      <a:pt x="23155" y="6718"/>
                    </a:lnTo>
                    <a:lnTo>
                      <a:pt x="23103" y="6928"/>
                    </a:lnTo>
                    <a:lnTo>
                      <a:pt x="23037" y="7151"/>
                    </a:lnTo>
                    <a:lnTo>
                      <a:pt x="22971" y="7360"/>
                    </a:lnTo>
                    <a:lnTo>
                      <a:pt x="22893" y="7570"/>
                    </a:lnTo>
                    <a:lnTo>
                      <a:pt x="22801" y="7780"/>
                    </a:lnTo>
                    <a:lnTo>
                      <a:pt x="22696" y="7977"/>
                    </a:lnTo>
                    <a:lnTo>
                      <a:pt x="22591" y="8174"/>
                    </a:lnTo>
                    <a:lnTo>
                      <a:pt x="22473" y="8357"/>
                    </a:lnTo>
                    <a:lnTo>
                      <a:pt x="22342" y="8528"/>
                    </a:lnTo>
                    <a:lnTo>
                      <a:pt x="22210" y="8712"/>
                    </a:lnTo>
                    <a:lnTo>
                      <a:pt x="22066" y="8869"/>
                    </a:lnTo>
                    <a:lnTo>
                      <a:pt x="21909" y="9040"/>
                    </a:lnTo>
                    <a:lnTo>
                      <a:pt x="21751" y="9184"/>
                    </a:lnTo>
                    <a:lnTo>
                      <a:pt x="21581" y="9328"/>
                    </a:lnTo>
                    <a:lnTo>
                      <a:pt x="21410" y="9473"/>
                    </a:lnTo>
                    <a:lnTo>
                      <a:pt x="21240" y="9604"/>
                    </a:lnTo>
                    <a:lnTo>
                      <a:pt x="21043" y="9722"/>
                    </a:lnTo>
                    <a:lnTo>
                      <a:pt x="20859" y="9827"/>
                    </a:lnTo>
                    <a:lnTo>
                      <a:pt x="20662" y="9932"/>
                    </a:lnTo>
                    <a:lnTo>
                      <a:pt x="20453" y="10024"/>
                    </a:lnTo>
                    <a:lnTo>
                      <a:pt x="20243" y="10115"/>
                    </a:lnTo>
                    <a:lnTo>
                      <a:pt x="20033" y="10181"/>
                    </a:lnTo>
                    <a:lnTo>
                      <a:pt x="19823" y="10247"/>
                    </a:lnTo>
                    <a:lnTo>
                      <a:pt x="19600" y="10299"/>
                    </a:lnTo>
                    <a:lnTo>
                      <a:pt x="19377" y="10338"/>
                    </a:lnTo>
                    <a:lnTo>
                      <a:pt x="19141" y="10365"/>
                    </a:lnTo>
                    <a:lnTo>
                      <a:pt x="18904" y="10391"/>
                    </a:lnTo>
                    <a:lnTo>
                      <a:pt x="18472" y="10391"/>
                    </a:lnTo>
                    <a:lnTo>
                      <a:pt x="18275" y="10378"/>
                    </a:lnTo>
                    <a:lnTo>
                      <a:pt x="18065" y="10352"/>
                    </a:lnTo>
                    <a:lnTo>
                      <a:pt x="17868" y="10325"/>
                    </a:lnTo>
                    <a:lnTo>
                      <a:pt x="17671" y="10286"/>
                    </a:lnTo>
                    <a:lnTo>
                      <a:pt x="17475" y="10234"/>
                    </a:lnTo>
                    <a:lnTo>
                      <a:pt x="17278" y="10181"/>
                    </a:lnTo>
                    <a:lnTo>
                      <a:pt x="17081" y="10115"/>
                    </a:lnTo>
                    <a:lnTo>
                      <a:pt x="16897" y="10050"/>
                    </a:lnTo>
                    <a:lnTo>
                      <a:pt x="16714" y="9958"/>
                    </a:lnTo>
                    <a:lnTo>
                      <a:pt x="16530" y="9866"/>
                    </a:lnTo>
                    <a:lnTo>
                      <a:pt x="16359" y="9774"/>
                    </a:lnTo>
                    <a:lnTo>
                      <a:pt x="16176" y="9669"/>
                    </a:lnTo>
                    <a:lnTo>
                      <a:pt x="16018" y="9551"/>
                    </a:lnTo>
                    <a:lnTo>
                      <a:pt x="15848" y="9433"/>
                    </a:lnTo>
                    <a:lnTo>
                      <a:pt x="15690" y="9302"/>
                    </a:lnTo>
                    <a:lnTo>
                      <a:pt x="15480" y="9118"/>
                    </a:lnTo>
                    <a:lnTo>
                      <a:pt x="15284" y="8908"/>
                    </a:lnTo>
                    <a:lnTo>
                      <a:pt x="15100" y="8699"/>
                    </a:lnTo>
                    <a:lnTo>
                      <a:pt x="14929" y="8476"/>
                    </a:lnTo>
                    <a:lnTo>
                      <a:pt x="14772" y="8239"/>
                    </a:lnTo>
                    <a:lnTo>
                      <a:pt x="14628" y="7990"/>
                    </a:lnTo>
                    <a:lnTo>
                      <a:pt x="14497" y="7741"/>
                    </a:lnTo>
                    <a:lnTo>
                      <a:pt x="14392" y="7492"/>
                    </a:lnTo>
                    <a:lnTo>
                      <a:pt x="14300" y="7216"/>
                    </a:lnTo>
                    <a:lnTo>
                      <a:pt x="14221" y="6954"/>
                    </a:lnTo>
                    <a:lnTo>
                      <a:pt x="14155" y="6678"/>
                    </a:lnTo>
                    <a:lnTo>
                      <a:pt x="14116" y="6403"/>
                    </a:lnTo>
                    <a:lnTo>
                      <a:pt x="14090" y="6114"/>
                    </a:lnTo>
                    <a:lnTo>
                      <a:pt x="14077" y="5839"/>
                    </a:lnTo>
                    <a:lnTo>
                      <a:pt x="14077" y="5550"/>
                    </a:lnTo>
                    <a:lnTo>
                      <a:pt x="14103" y="5261"/>
                    </a:lnTo>
                    <a:lnTo>
                      <a:pt x="14129" y="5051"/>
                    </a:lnTo>
                    <a:lnTo>
                      <a:pt x="14182" y="4842"/>
                    </a:lnTo>
                    <a:lnTo>
                      <a:pt x="14221" y="4645"/>
                    </a:lnTo>
                    <a:lnTo>
                      <a:pt x="14287" y="4448"/>
                    </a:lnTo>
                    <a:lnTo>
                      <a:pt x="14352" y="4238"/>
                    </a:lnTo>
                    <a:lnTo>
                      <a:pt x="14431" y="4054"/>
                    </a:lnTo>
                    <a:lnTo>
                      <a:pt x="14510" y="3858"/>
                    </a:lnTo>
                    <a:lnTo>
                      <a:pt x="14601" y="3674"/>
                    </a:lnTo>
                    <a:lnTo>
                      <a:pt x="14706" y="3503"/>
                    </a:lnTo>
                    <a:lnTo>
                      <a:pt x="14811" y="3320"/>
                    </a:lnTo>
                    <a:lnTo>
                      <a:pt x="14929" y="3149"/>
                    </a:lnTo>
                    <a:lnTo>
                      <a:pt x="15048" y="2992"/>
                    </a:lnTo>
                    <a:lnTo>
                      <a:pt x="15179" y="2834"/>
                    </a:lnTo>
                    <a:lnTo>
                      <a:pt x="15310" y="2677"/>
                    </a:lnTo>
                    <a:lnTo>
                      <a:pt x="15454" y="2533"/>
                    </a:lnTo>
                    <a:lnTo>
                      <a:pt x="15599" y="2401"/>
                    </a:lnTo>
                    <a:lnTo>
                      <a:pt x="15756" y="2270"/>
                    </a:lnTo>
                    <a:lnTo>
                      <a:pt x="15913" y="2139"/>
                    </a:lnTo>
                    <a:lnTo>
                      <a:pt x="16084" y="2021"/>
                    </a:lnTo>
                    <a:lnTo>
                      <a:pt x="16254" y="1903"/>
                    </a:lnTo>
                    <a:lnTo>
                      <a:pt x="16438" y="1811"/>
                    </a:lnTo>
                    <a:lnTo>
                      <a:pt x="16609" y="1706"/>
                    </a:lnTo>
                    <a:lnTo>
                      <a:pt x="16792" y="1627"/>
                    </a:lnTo>
                    <a:lnTo>
                      <a:pt x="16989" y="1536"/>
                    </a:lnTo>
                    <a:lnTo>
                      <a:pt x="17186" y="1470"/>
                    </a:lnTo>
                    <a:lnTo>
                      <a:pt x="17383" y="1404"/>
                    </a:lnTo>
                    <a:lnTo>
                      <a:pt x="17579" y="1352"/>
                    </a:lnTo>
                    <a:lnTo>
                      <a:pt x="17789" y="1313"/>
                    </a:lnTo>
                    <a:lnTo>
                      <a:pt x="17999" y="1273"/>
                    </a:lnTo>
                    <a:lnTo>
                      <a:pt x="18209" y="1247"/>
                    </a:lnTo>
                    <a:lnTo>
                      <a:pt x="18419" y="1234"/>
                    </a:lnTo>
                    <a:lnTo>
                      <a:pt x="18629" y="1221"/>
                    </a:lnTo>
                    <a:close/>
                    <a:moveTo>
                      <a:pt x="5431" y="1"/>
                    </a:moveTo>
                    <a:lnTo>
                      <a:pt x="5143" y="27"/>
                    </a:lnTo>
                    <a:lnTo>
                      <a:pt x="4854" y="66"/>
                    </a:lnTo>
                    <a:lnTo>
                      <a:pt x="4565" y="119"/>
                    </a:lnTo>
                    <a:lnTo>
                      <a:pt x="4290" y="184"/>
                    </a:lnTo>
                    <a:lnTo>
                      <a:pt x="4014" y="263"/>
                    </a:lnTo>
                    <a:lnTo>
                      <a:pt x="3752" y="355"/>
                    </a:lnTo>
                    <a:lnTo>
                      <a:pt x="3490" y="460"/>
                    </a:lnTo>
                    <a:lnTo>
                      <a:pt x="3240" y="578"/>
                    </a:lnTo>
                    <a:lnTo>
                      <a:pt x="2991" y="709"/>
                    </a:lnTo>
                    <a:lnTo>
                      <a:pt x="2742" y="840"/>
                    </a:lnTo>
                    <a:lnTo>
                      <a:pt x="2519" y="998"/>
                    </a:lnTo>
                    <a:lnTo>
                      <a:pt x="2296" y="1155"/>
                    </a:lnTo>
                    <a:lnTo>
                      <a:pt x="2073" y="1326"/>
                    </a:lnTo>
                    <a:lnTo>
                      <a:pt x="1863" y="1509"/>
                    </a:lnTo>
                    <a:lnTo>
                      <a:pt x="1666" y="1706"/>
                    </a:lnTo>
                    <a:lnTo>
                      <a:pt x="1483" y="1903"/>
                    </a:lnTo>
                    <a:lnTo>
                      <a:pt x="1299" y="2113"/>
                    </a:lnTo>
                    <a:lnTo>
                      <a:pt x="1128" y="2336"/>
                    </a:lnTo>
                    <a:lnTo>
                      <a:pt x="971" y="2559"/>
                    </a:lnTo>
                    <a:lnTo>
                      <a:pt x="813" y="2795"/>
                    </a:lnTo>
                    <a:lnTo>
                      <a:pt x="682" y="3031"/>
                    </a:lnTo>
                    <a:lnTo>
                      <a:pt x="551" y="3280"/>
                    </a:lnTo>
                    <a:lnTo>
                      <a:pt x="446" y="3530"/>
                    </a:lnTo>
                    <a:lnTo>
                      <a:pt x="341" y="3792"/>
                    </a:lnTo>
                    <a:lnTo>
                      <a:pt x="249" y="4068"/>
                    </a:lnTo>
                    <a:lnTo>
                      <a:pt x="171" y="4343"/>
                    </a:lnTo>
                    <a:lnTo>
                      <a:pt x="105" y="4619"/>
                    </a:lnTo>
                    <a:lnTo>
                      <a:pt x="66" y="4894"/>
                    </a:lnTo>
                    <a:lnTo>
                      <a:pt x="26" y="5183"/>
                    </a:lnTo>
                    <a:lnTo>
                      <a:pt x="0" y="5471"/>
                    </a:lnTo>
                    <a:lnTo>
                      <a:pt x="0" y="5773"/>
                    </a:lnTo>
                    <a:lnTo>
                      <a:pt x="13" y="6075"/>
                    </a:lnTo>
                    <a:lnTo>
                      <a:pt x="26" y="6363"/>
                    </a:lnTo>
                    <a:lnTo>
                      <a:pt x="66" y="6652"/>
                    </a:lnTo>
                    <a:lnTo>
                      <a:pt x="118" y="6928"/>
                    </a:lnTo>
                    <a:lnTo>
                      <a:pt x="184" y="7203"/>
                    </a:lnTo>
                    <a:lnTo>
                      <a:pt x="262" y="7479"/>
                    </a:lnTo>
                    <a:lnTo>
                      <a:pt x="354" y="7741"/>
                    </a:lnTo>
                    <a:lnTo>
                      <a:pt x="459" y="8003"/>
                    </a:lnTo>
                    <a:lnTo>
                      <a:pt x="577" y="8266"/>
                    </a:lnTo>
                    <a:lnTo>
                      <a:pt x="708" y="8515"/>
                    </a:lnTo>
                    <a:lnTo>
                      <a:pt x="853" y="8751"/>
                    </a:lnTo>
                    <a:lnTo>
                      <a:pt x="997" y="8987"/>
                    </a:lnTo>
                    <a:lnTo>
                      <a:pt x="1155" y="9210"/>
                    </a:lnTo>
                    <a:lnTo>
                      <a:pt x="1338" y="9420"/>
                    </a:lnTo>
                    <a:lnTo>
                      <a:pt x="1509" y="9630"/>
                    </a:lnTo>
                    <a:lnTo>
                      <a:pt x="1706" y="9827"/>
                    </a:lnTo>
                    <a:lnTo>
                      <a:pt x="1902" y="10024"/>
                    </a:lnTo>
                    <a:lnTo>
                      <a:pt x="2112" y="10194"/>
                    </a:lnTo>
                    <a:lnTo>
                      <a:pt x="2335" y="10365"/>
                    </a:lnTo>
                    <a:lnTo>
                      <a:pt x="2558" y="10522"/>
                    </a:lnTo>
                    <a:lnTo>
                      <a:pt x="2794" y="10680"/>
                    </a:lnTo>
                    <a:lnTo>
                      <a:pt x="3031" y="10811"/>
                    </a:lnTo>
                    <a:lnTo>
                      <a:pt x="3280" y="10942"/>
                    </a:lnTo>
                    <a:lnTo>
                      <a:pt x="3542" y="11060"/>
                    </a:lnTo>
                    <a:lnTo>
                      <a:pt x="3805" y="11152"/>
                    </a:lnTo>
                    <a:lnTo>
                      <a:pt x="4067" y="11244"/>
                    </a:lnTo>
                    <a:lnTo>
                      <a:pt x="4342" y="11322"/>
                    </a:lnTo>
                    <a:lnTo>
                      <a:pt x="4618" y="11388"/>
                    </a:lnTo>
                    <a:lnTo>
                      <a:pt x="4907" y="11440"/>
                    </a:lnTo>
                    <a:lnTo>
                      <a:pt x="5195" y="11467"/>
                    </a:lnTo>
                    <a:lnTo>
                      <a:pt x="5484" y="11493"/>
                    </a:lnTo>
                    <a:lnTo>
                      <a:pt x="6061" y="11493"/>
                    </a:lnTo>
                    <a:lnTo>
                      <a:pt x="6337" y="11467"/>
                    </a:lnTo>
                    <a:lnTo>
                      <a:pt x="6612" y="11427"/>
                    </a:lnTo>
                    <a:lnTo>
                      <a:pt x="6888" y="11388"/>
                    </a:lnTo>
                    <a:lnTo>
                      <a:pt x="7150" y="11322"/>
                    </a:lnTo>
                    <a:lnTo>
                      <a:pt x="7412" y="11244"/>
                    </a:lnTo>
                    <a:lnTo>
                      <a:pt x="7675" y="11165"/>
                    </a:lnTo>
                    <a:lnTo>
                      <a:pt x="7924" y="11060"/>
                    </a:lnTo>
                    <a:lnTo>
                      <a:pt x="8173" y="10955"/>
                    </a:lnTo>
                    <a:lnTo>
                      <a:pt x="8409" y="10837"/>
                    </a:lnTo>
                    <a:lnTo>
                      <a:pt x="8645" y="10706"/>
                    </a:lnTo>
                    <a:lnTo>
                      <a:pt x="8868" y="10561"/>
                    </a:lnTo>
                    <a:lnTo>
                      <a:pt x="9092" y="10404"/>
                    </a:lnTo>
                    <a:lnTo>
                      <a:pt x="9301" y="10247"/>
                    </a:lnTo>
                    <a:lnTo>
                      <a:pt x="9511" y="10076"/>
                    </a:lnTo>
                    <a:lnTo>
                      <a:pt x="9708" y="9892"/>
                    </a:lnTo>
                    <a:lnTo>
                      <a:pt x="9905" y="9709"/>
                    </a:lnTo>
                    <a:lnTo>
                      <a:pt x="10075" y="9512"/>
                    </a:lnTo>
                    <a:lnTo>
                      <a:pt x="10246" y="9302"/>
                    </a:lnTo>
                    <a:lnTo>
                      <a:pt x="10417" y="9092"/>
                    </a:lnTo>
                    <a:lnTo>
                      <a:pt x="10561" y="8869"/>
                    </a:lnTo>
                    <a:lnTo>
                      <a:pt x="10705" y="8646"/>
                    </a:lnTo>
                    <a:lnTo>
                      <a:pt x="10836" y="8410"/>
                    </a:lnTo>
                    <a:lnTo>
                      <a:pt x="10954" y="8161"/>
                    </a:lnTo>
                    <a:lnTo>
                      <a:pt x="11059" y="7925"/>
                    </a:lnTo>
                    <a:lnTo>
                      <a:pt x="11164" y="7662"/>
                    </a:lnTo>
                    <a:lnTo>
                      <a:pt x="11243" y="7413"/>
                    </a:lnTo>
                    <a:lnTo>
                      <a:pt x="11322" y="7137"/>
                    </a:lnTo>
                    <a:lnTo>
                      <a:pt x="11387" y="6875"/>
                    </a:lnTo>
                    <a:lnTo>
                      <a:pt x="11427" y="6600"/>
                    </a:lnTo>
                    <a:lnTo>
                      <a:pt x="11466" y="6324"/>
                    </a:lnTo>
                    <a:lnTo>
                      <a:pt x="11492" y="6049"/>
                    </a:lnTo>
                    <a:lnTo>
                      <a:pt x="11623" y="5996"/>
                    </a:lnTo>
                    <a:lnTo>
                      <a:pt x="11781" y="5944"/>
                    </a:lnTo>
                    <a:lnTo>
                      <a:pt x="11978" y="5917"/>
                    </a:lnTo>
                    <a:lnTo>
                      <a:pt x="12188" y="5904"/>
                    </a:lnTo>
                    <a:lnTo>
                      <a:pt x="12358" y="5904"/>
                    </a:lnTo>
                    <a:lnTo>
                      <a:pt x="12542" y="5930"/>
                    </a:lnTo>
                    <a:lnTo>
                      <a:pt x="12725" y="5970"/>
                    </a:lnTo>
                    <a:lnTo>
                      <a:pt x="12909" y="6022"/>
                    </a:lnTo>
                    <a:lnTo>
                      <a:pt x="12922" y="6311"/>
                    </a:lnTo>
                    <a:lnTo>
                      <a:pt x="12962" y="6600"/>
                    </a:lnTo>
                    <a:lnTo>
                      <a:pt x="13001" y="6875"/>
                    </a:lnTo>
                    <a:lnTo>
                      <a:pt x="13067" y="7151"/>
                    </a:lnTo>
                    <a:lnTo>
                      <a:pt x="13132" y="7426"/>
                    </a:lnTo>
                    <a:lnTo>
                      <a:pt x="13224" y="7688"/>
                    </a:lnTo>
                    <a:lnTo>
                      <a:pt x="13316" y="7951"/>
                    </a:lnTo>
                    <a:lnTo>
                      <a:pt x="13434" y="8200"/>
                    </a:lnTo>
                    <a:lnTo>
                      <a:pt x="13552" y="8449"/>
                    </a:lnTo>
                    <a:lnTo>
                      <a:pt x="13683" y="8685"/>
                    </a:lnTo>
                    <a:lnTo>
                      <a:pt x="13814" y="8922"/>
                    </a:lnTo>
                    <a:lnTo>
                      <a:pt x="13972" y="9145"/>
                    </a:lnTo>
                    <a:lnTo>
                      <a:pt x="14129" y="9355"/>
                    </a:lnTo>
                    <a:lnTo>
                      <a:pt x="14313" y="9564"/>
                    </a:lnTo>
                    <a:lnTo>
                      <a:pt x="14483" y="9774"/>
                    </a:lnTo>
                    <a:lnTo>
                      <a:pt x="14680" y="9958"/>
                    </a:lnTo>
                    <a:lnTo>
                      <a:pt x="14877" y="10142"/>
                    </a:lnTo>
                    <a:lnTo>
                      <a:pt x="15087" y="10312"/>
                    </a:lnTo>
                    <a:lnTo>
                      <a:pt x="15297" y="10483"/>
                    </a:lnTo>
                    <a:lnTo>
                      <a:pt x="15520" y="10627"/>
                    </a:lnTo>
                    <a:lnTo>
                      <a:pt x="15756" y="10771"/>
                    </a:lnTo>
                    <a:lnTo>
                      <a:pt x="15992" y="10903"/>
                    </a:lnTo>
                    <a:lnTo>
                      <a:pt x="16241" y="11034"/>
                    </a:lnTo>
                    <a:lnTo>
                      <a:pt x="16491" y="11139"/>
                    </a:lnTo>
                    <a:lnTo>
                      <a:pt x="16740" y="11231"/>
                    </a:lnTo>
                    <a:lnTo>
                      <a:pt x="17002" y="11322"/>
                    </a:lnTo>
                    <a:lnTo>
                      <a:pt x="17278" y="11388"/>
                    </a:lnTo>
                    <a:lnTo>
                      <a:pt x="17553" y="11454"/>
                    </a:lnTo>
                    <a:lnTo>
                      <a:pt x="17829" y="11506"/>
                    </a:lnTo>
                    <a:lnTo>
                      <a:pt x="18104" y="11532"/>
                    </a:lnTo>
                    <a:lnTo>
                      <a:pt x="18393" y="11559"/>
                    </a:lnTo>
                    <a:lnTo>
                      <a:pt x="18681" y="11559"/>
                    </a:lnTo>
                    <a:lnTo>
                      <a:pt x="18970" y="11545"/>
                    </a:lnTo>
                    <a:lnTo>
                      <a:pt x="19272" y="11532"/>
                    </a:lnTo>
                    <a:lnTo>
                      <a:pt x="19560" y="11493"/>
                    </a:lnTo>
                    <a:lnTo>
                      <a:pt x="19836" y="11440"/>
                    </a:lnTo>
                    <a:lnTo>
                      <a:pt x="20111" y="11375"/>
                    </a:lnTo>
                    <a:lnTo>
                      <a:pt x="20387" y="11296"/>
                    </a:lnTo>
                    <a:lnTo>
                      <a:pt x="20649" y="11204"/>
                    </a:lnTo>
                    <a:lnTo>
                      <a:pt x="20912" y="11099"/>
                    </a:lnTo>
                    <a:lnTo>
                      <a:pt x="21174" y="10981"/>
                    </a:lnTo>
                    <a:lnTo>
                      <a:pt x="21410" y="10850"/>
                    </a:lnTo>
                    <a:lnTo>
                      <a:pt x="21659" y="10719"/>
                    </a:lnTo>
                    <a:lnTo>
                      <a:pt x="21882" y="10561"/>
                    </a:lnTo>
                    <a:lnTo>
                      <a:pt x="22119" y="10404"/>
                    </a:lnTo>
                    <a:lnTo>
                      <a:pt x="22329" y="10234"/>
                    </a:lnTo>
                    <a:lnTo>
                      <a:pt x="22538" y="10050"/>
                    </a:lnTo>
                    <a:lnTo>
                      <a:pt x="22735" y="9853"/>
                    </a:lnTo>
                    <a:lnTo>
                      <a:pt x="22932" y="9656"/>
                    </a:lnTo>
                    <a:lnTo>
                      <a:pt x="23103" y="9446"/>
                    </a:lnTo>
                    <a:lnTo>
                      <a:pt x="23273" y="9223"/>
                    </a:lnTo>
                    <a:lnTo>
                      <a:pt x="23431" y="9000"/>
                    </a:lnTo>
                    <a:lnTo>
                      <a:pt x="23588" y="8764"/>
                    </a:lnTo>
                    <a:lnTo>
                      <a:pt x="23719" y="8528"/>
                    </a:lnTo>
                    <a:lnTo>
                      <a:pt x="23850" y="8279"/>
                    </a:lnTo>
                    <a:lnTo>
                      <a:pt x="23968" y="8016"/>
                    </a:lnTo>
                    <a:lnTo>
                      <a:pt x="24060" y="7754"/>
                    </a:lnTo>
                    <a:lnTo>
                      <a:pt x="24152" y="7492"/>
                    </a:lnTo>
                    <a:lnTo>
                      <a:pt x="24231" y="7216"/>
                    </a:lnTo>
                    <a:lnTo>
                      <a:pt x="24296" y="6941"/>
                    </a:lnTo>
                    <a:lnTo>
                      <a:pt x="24336" y="6652"/>
                    </a:lnTo>
                    <a:lnTo>
                      <a:pt x="24375" y="6377"/>
                    </a:lnTo>
                    <a:lnTo>
                      <a:pt x="24401" y="6075"/>
                    </a:lnTo>
                    <a:lnTo>
                      <a:pt x="24401" y="5786"/>
                    </a:lnTo>
                    <a:lnTo>
                      <a:pt x="24401" y="5484"/>
                    </a:lnTo>
                    <a:lnTo>
                      <a:pt x="24375" y="5196"/>
                    </a:lnTo>
                    <a:lnTo>
                      <a:pt x="24336" y="4907"/>
                    </a:lnTo>
                    <a:lnTo>
                      <a:pt x="24283" y="4632"/>
                    </a:lnTo>
                    <a:lnTo>
                      <a:pt x="24218" y="4343"/>
                    </a:lnTo>
                    <a:lnTo>
                      <a:pt x="24139" y="4081"/>
                    </a:lnTo>
                    <a:lnTo>
                      <a:pt x="24047" y="3805"/>
                    </a:lnTo>
                    <a:lnTo>
                      <a:pt x="23942" y="3543"/>
                    </a:lnTo>
                    <a:lnTo>
                      <a:pt x="23824" y="3294"/>
                    </a:lnTo>
                    <a:lnTo>
                      <a:pt x="23693" y="3044"/>
                    </a:lnTo>
                    <a:lnTo>
                      <a:pt x="23562" y="2808"/>
                    </a:lnTo>
                    <a:lnTo>
                      <a:pt x="23404" y="2572"/>
                    </a:lnTo>
                    <a:lnTo>
                      <a:pt x="23247" y="2349"/>
                    </a:lnTo>
                    <a:lnTo>
                      <a:pt x="23076" y="2139"/>
                    </a:lnTo>
                    <a:lnTo>
                      <a:pt x="22893" y="1929"/>
                    </a:lnTo>
                    <a:lnTo>
                      <a:pt x="22696" y="1732"/>
                    </a:lnTo>
                    <a:lnTo>
                      <a:pt x="22499" y="1536"/>
                    </a:lnTo>
                    <a:lnTo>
                      <a:pt x="22289" y="1352"/>
                    </a:lnTo>
                    <a:lnTo>
                      <a:pt x="22066" y="1181"/>
                    </a:lnTo>
                    <a:lnTo>
                      <a:pt x="21843" y="1024"/>
                    </a:lnTo>
                    <a:lnTo>
                      <a:pt x="21607" y="880"/>
                    </a:lnTo>
                    <a:lnTo>
                      <a:pt x="21371" y="735"/>
                    </a:lnTo>
                    <a:lnTo>
                      <a:pt x="21122" y="617"/>
                    </a:lnTo>
                    <a:lnTo>
                      <a:pt x="20859" y="499"/>
                    </a:lnTo>
                    <a:lnTo>
                      <a:pt x="20610" y="394"/>
                    </a:lnTo>
                    <a:lnTo>
                      <a:pt x="20334" y="316"/>
                    </a:lnTo>
                    <a:lnTo>
                      <a:pt x="20059" y="237"/>
                    </a:lnTo>
                    <a:lnTo>
                      <a:pt x="19783" y="171"/>
                    </a:lnTo>
                    <a:lnTo>
                      <a:pt x="19508" y="119"/>
                    </a:lnTo>
                    <a:lnTo>
                      <a:pt x="19219" y="93"/>
                    </a:lnTo>
                    <a:lnTo>
                      <a:pt x="18918" y="66"/>
                    </a:lnTo>
                    <a:lnTo>
                      <a:pt x="18629" y="53"/>
                    </a:lnTo>
                    <a:lnTo>
                      <a:pt x="18367" y="66"/>
                    </a:lnTo>
                    <a:lnTo>
                      <a:pt x="18104" y="79"/>
                    </a:lnTo>
                    <a:lnTo>
                      <a:pt x="17855" y="119"/>
                    </a:lnTo>
                    <a:lnTo>
                      <a:pt x="17593" y="158"/>
                    </a:lnTo>
                    <a:lnTo>
                      <a:pt x="17343" y="211"/>
                    </a:lnTo>
                    <a:lnTo>
                      <a:pt x="17107" y="276"/>
                    </a:lnTo>
                    <a:lnTo>
                      <a:pt x="16858" y="342"/>
                    </a:lnTo>
                    <a:lnTo>
                      <a:pt x="16622" y="420"/>
                    </a:lnTo>
                    <a:lnTo>
                      <a:pt x="16399" y="525"/>
                    </a:lnTo>
                    <a:lnTo>
                      <a:pt x="16163" y="617"/>
                    </a:lnTo>
                    <a:lnTo>
                      <a:pt x="15940" y="735"/>
                    </a:lnTo>
                    <a:lnTo>
                      <a:pt x="15730" y="853"/>
                    </a:lnTo>
                    <a:lnTo>
                      <a:pt x="15520" y="985"/>
                    </a:lnTo>
                    <a:lnTo>
                      <a:pt x="15310" y="1129"/>
                    </a:lnTo>
                    <a:lnTo>
                      <a:pt x="15113" y="1273"/>
                    </a:lnTo>
                    <a:lnTo>
                      <a:pt x="14929" y="1431"/>
                    </a:lnTo>
                    <a:lnTo>
                      <a:pt x="14746" y="1588"/>
                    </a:lnTo>
                    <a:lnTo>
                      <a:pt x="14562" y="1759"/>
                    </a:lnTo>
                    <a:lnTo>
                      <a:pt x="14392" y="1942"/>
                    </a:lnTo>
                    <a:lnTo>
                      <a:pt x="14234" y="2126"/>
                    </a:lnTo>
                    <a:lnTo>
                      <a:pt x="14077" y="2323"/>
                    </a:lnTo>
                    <a:lnTo>
                      <a:pt x="13932" y="2520"/>
                    </a:lnTo>
                    <a:lnTo>
                      <a:pt x="13801" y="2729"/>
                    </a:lnTo>
                    <a:lnTo>
                      <a:pt x="13670" y="2939"/>
                    </a:lnTo>
                    <a:lnTo>
                      <a:pt x="13552" y="3162"/>
                    </a:lnTo>
                    <a:lnTo>
                      <a:pt x="13434" y="3385"/>
                    </a:lnTo>
                    <a:lnTo>
                      <a:pt x="13342" y="3608"/>
                    </a:lnTo>
                    <a:lnTo>
                      <a:pt x="13250" y="3845"/>
                    </a:lnTo>
                    <a:lnTo>
                      <a:pt x="13172" y="4081"/>
                    </a:lnTo>
                    <a:lnTo>
                      <a:pt x="13093" y="4330"/>
                    </a:lnTo>
                    <a:lnTo>
                      <a:pt x="13040" y="4579"/>
                    </a:lnTo>
                    <a:lnTo>
                      <a:pt x="12988" y="4842"/>
                    </a:lnTo>
                    <a:lnTo>
                      <a:pt x="12778" y="4789"/>
                    </a:lnTo>
                    <a:lnTo>
                      <a:pt x="12581" y="4763"/>
                    </a:lnTo>
                    <a:lnTo>
                      <a:pt x="12384" y="4750"/>
                    </a:lnTo>
                    <a:lnTo>
                      <a:pt x="12188" y="4737"/>
                    </a:lnTo>
                    <a:lnTo>
                      <a:pt x="11991" y="4750"/>
                    </a:lnTo>
                    <a:lnTo>
                      <a:pt x="11794" y="4763"/>
                    </a:lnTo>
                    <a:lnTo>
                      <a:pt x="11610" y="4789"/>
                    </a:lnTo>
                    <a:lnTo>
                      <a:pt x="11427" y="4842"/>
                    </a:lnTo>
                    <a:lnTo>
                      <a:pt x="11374" y="4579"/>
                    </a:lnTo>
                    <a:lnTo>
                      <a:pt x="11322" y="4330"/>
                    </a:lnTo>
                    <a:lnTo>
                      <a:pt x="11256" y="4081"/>
                    </a:lnTo>
                    <a:lnTo>
                      <a:pt x="11164" y="3845"/>
                    </a:lnTo>
                    <a:lnTo>
                      <a:pt x="11072" y="3595"/>
                    </a:lnTo>
                    <a:lnTo>
                      <a:pt x="10981" y="3372"/>
                    </a:lnTo>
                    <a:lnTo>
                      <a:pt x="10863" y="3136"/>
                    </a:lnTo>
                    <a:lnTo>
                      <a:pt x="10745" y="2913"/>
                    </a:lnTo>
                    <a:lnTo>
                      <a:pt x="10613" y="2703"/>
                    </a:lnTo>
                    <a:lnTo>
                      <a:pt x="10482" y="2493"/>
                    </a:lnTo>
                    <a:lnTo>
                      <a:pt x="10325" y="2283"/>
                    </a:lnTo>
                    <a:lnTo>
                      <a:pt x="10167" y="2087"/>
                    </a:lnTo>
                    <a:lnTo>
                      <a:pt x="10010" y="1903"/>
                    </a:lnTo>
                    <a:lnTo>
                      <a:pt x="9839" y="1719"/>
                    </a:lnTo>
                    <a:lnTo>
                      <a:pt x="9656" y="1549"/>
                    </a:lnTo>
                    <a:lnTo>
                      <a:pt x="9472" y="1378"/>
                    </a:lnTo>
                    <a:lnTo>
                      <a:pt x="9275" y="1221"/>
                    </a:lnTo>
                    <a:lnTo>
                      <a:pt x="9078" y="1063"/>
                    </a:lnTo>
                    <a:lnTo>
                      <a:pt x="8868" y="932"/>
                    </a:lnTo>
                    <a:lnTo>
                      <a:pt x="8659" y="801"/>
                    </a:lnTo>
                    <a:lnTo>
                      <a:pt x="8436" y="670"/>
                    </a:lnTo>
                    <a:lnTo>
                      <a:pt x="8213" y="552"/>
                    </a:lnTo>
                    <a:lnTo>
                      <a:pt x="7976" y="460"/>
                    </a:lnTo>
                    <a:lnTo>
                      <a:pt x="7740" y="355"/>
                    </a:lnTo>
                    <a:lnTo>
                      <a:pt x="7504" y="276"/>
                    </a:lnTo>
                    <a:lnTo>
                      <a:pt x="7268" y="197"/>
                    </a:lnTo>
                    <a:lnTo>
                      <a:pt x="7019" y="145"/>
                    </a:lnTo>
                    <a:lnTo>
                      <a:pt x="6756" y="93"/>
                    </a:lnTo>
                    <a:lnTo>
                      <a:pt x="6507" y="53"/>
                    </a:lnTo>
                    <a:lnTo>
                      <a:pt x="6245" y="14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2" name="Google Shape;812;p22"/>
            <p:cNvGrpSpPr/>
            <p:nvPr/>
          </p:nvGrpSpPr>
          <p:grpSpPr>
            <a:xfrm>
              <a:off x="3124753" y="2097067"/>
              <a:ext cx="2904005" cy="2628275"/>
              <a:chOff x="735516" y="1544617"/>
              <a:chExt cx="2904005" cy="2628275"/>
            </a:xfrm>
          </p:grpSpPr>
          <p:sp>
            <p:nvSpPr>
              <p:cNvPr id="813" name="Google Shape;813;p22"/>
              <p:cNvSpPr/>
              <p:nvPr/>
            </p:nvSpPr>
            <p:spPr>
              <a:xfrm>
                <a:off x="1961914" y="2680601"/>
                <a:ext cx="305922" cy="16514"/>
              </a:xfrm>
              <a:custGeom>
                <a:rect b="b" l="l" r="r" t="t"/>
                <a:pathLst>
                  <a:path extrusionOk="0" h="920" w="17043">
                    <a:moveTo>
                      <a:pt x="1" y="1"/>
                    </a:moveTo>
                    <a:lnTo>
                      <a:pt x="1" y="919"/>
                    </a:lnTo>
                    <a:lnTo>
                      <a:pt x="17042" y="919"/>
                    </a:lnTo>
                    <a:lnTo>
                      <a:pt x="17042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22"/>
              <p:cNvSpPr/>
              <p:nvPr/>
            </p:nvSpPr>
            <p:spPr>
              <a:xfrm>
                <a:off x="2274872" y="2680601"/>
                <a:ext cx="97738" cy="16514"/>
              </a:xfrm>
              <a:custGeom>
                <a:rect b="b" l="l" r="r" t="t"/>
                <a:pathLst>
                  <a:path extrusionOk="0" h="920" w="5445">
                    <a:moveTo>
                      <a:pt x="1" y="1"/>
                    </a:moveTo>
                    <a:lnTo>
                      <a:pt x="1" y="919"/>
                    </a:lnTo>
                    <a:lnTo>
                      <a:pt x="5445" y="919"/>
                    </a:lnTo>
                    <a:lnTo>
                      <a:pt x="5445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22"/>
              <p:cNvSpPr/>
              <p:nvPr/>
            </p:nvSpPr>
            <p:spPr>
              <a:xfrm>
                <a:off x="2379664" y="2680601"/>
                <a:ext cx="115167" cy="16514"/>
              </a:xfrm>
              <a:custGeom>
                <a:rect b="b" l="l" r="r" t="t"/>
                <a:pathLst>
                  <a:path extrusionOk="0" h="920" w="6416">
                    <a:moveTo>
                      <a:pt x="1" y="1"/>
                    </a:moveTo>
                    <a:lnTo>
                      <a:pt x="1" y="919"/>
                    </a:lnTo>
                    <a:lnTo>
                      <a:pt x="6416" y="919"/>
                    </a:lnTo>
                    <a:lnTo>
                      <a:pt x="6416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22"/>
              <p:cNvSpPr/>
              <p:nvPr/>
            </p:nvSpPr>
            <p:spPr>
              <a:xfrm>
                <a:off x="1896683" y="2717111"/>
                <a:ext cx="254818" cy="16496"/>
              </a:xfrm>
              <a:custGeom>
                <a:rect b="b" l="l" r="r" t="t"/>
                <a:pathLst>
                  <a:path extrusionOk="0" h="919" w="14196">
                    <a:moveTo>
                      <a:pt x="1" y="0"/>
                    </a:moveTo>
                    <a:lnTo>
                      <a:pt x="1" y="919"/>
                    </a:lnTo>
                    <a:lnTo>
                      <a:pt x="14195" y="919"/>
                    </a:lnTo>
                    <a:lnTo>
                      <a:pt x="14195" y="0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22"/>
              <p:cNvSpPr/>
              <p:nvPr/>
            </p:nvSpPr>
            <p:spPr>
              <a:xfrm>
                <a:off x="2159723" y="2717111"/>
                <a:ext cx="83378" cy="16496"/>
              </a:xfrm>
              <a:custGeom>
                <a:rect b="b" l="l" r="r" t="t"/>
                <a:pathLst>
                  <a:path extrusionOk="0" h="919" w="4645">
                    <a:moveTo>
                      <a:pt x="0" y="0"/>
                    </a:moveTo>
                    <a:lnTo>
                      <a:pt x="0" y="919"/>
                    </a:lnTo>
                    <a:lnTo>
                      <a:pt x="4645" y="919"/>
                    </a:lnTo>
                    <a:lnTo>
                      <a:pt x="4645" y="0"/>
                    </a:lnTo>
                    <a:close/>
                  </a:path>
                </a:pathLst>
              </a:custGeom>
              <a:solidFill>
                <a:srgbClr val="E7C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22"/>
              <p:cNvSpPr/>
              <p:nvPr/>
            </p:nvSpPr>
            <p:spPr>
              <a:xfrm>
                <a:off x="2050928" y="4038428"/>
                <a:ext cx="116119" cy="75139"/>
              </a:xfrm>
              <a:custGeom>
                <a:rect b="b" l="l" r="r" t="t"/>
                <a:pathLst>
                  <a:path extrusionOk="0" h="4186" w="6469">
                    <a:moveTo>
                      <a:pt x="1" y="0"/>
                    </a:moveTo>
                    <a:lnTo>
                      <a:pt x="132" y="4185"/>
                    </a:lnTo>
                    <a:lnTo>
                      <a:pt x="1483" y="4185"/>
                    </a:lnTo>
                    <a:lnTo>
                      <a:pt x="1732" y="4172"/>
                    </a:lnTo>
                    <a:lnTo>
                      <a:pt x="1995" y="4146"/>
                    </a:lnTo>
                    <a:lnTo>
                      <a:pt x="2244" y="4106"/>
                    </a:lnTo>
                    <a:lnTo>
                      <a:pt x="2493" y="4054"/>
                    </a:lnTo>
                    <a:lnTo>
                      <a:pt x="2729" y="4001"/>
                    </a:lnTo>
                    <a:lnTo>
                      <a:pt x="2979" y="3923"/>
                    </a:lnTo>
                    <a:lnTo>
                      <a:pt x="3215" y="3844"/>
                    </a:lnTo>
                    <a:lnTo>
                      <a:pt x="3451" y="3765"/>
                    </a:lnTo>
                    <a:lnTo>
                      <a:pt x="3674" y="3660"/>
                    </a:lnTo>
                    <a:lnTo>
                      <a:pt x="3910" y="3555"/>
                    </a:lnTo>
                    <a:lnTo>
                      <a:pt x="4120" y="3437"/>
                    </a:lnTo>
                    <a:lnTo>
                      <a:pt x="4343" y="3306"/>
                    </a:lnTo>
                    <a:lnTo>
                      <a:pt x="4553" y="3162"/>
                    </a:lnTo>
                    <a:lnTo>
                      <a:pt x="4763" y="3017"/>
                    </a:lnTo>
                    <a:lnTo>
                      <a:pt x="4959" y="2860"/>
                    </a:lnTo>
                    <a:lnTo>
                      <a:pt x="6245" y="1797"/>
                    </a:lnTo>
                    <a:lnTo>
                      <a:pt x="6311" y="1732"/>
                    </a:lnTo>
                    <a:lnTo>
                      <a:pt x="6363" y="1666"/>
                    </a:lnTo>
                    <a:lnTo>
                      <a:pt x="6403" y="1601"/>
                    </a:lnTo>
                    <a:lnTo>
                      <a:pt x="6429" y="1522"/>
                    </a:lnTo>
                    <a:lnTo>
                      <a:pt x="6455" y="1443"/>
                    </a:lnTo>
                    <a:lnTo>
                      <a:pt x="6468" y="1364"/>
                    </a:lnTo>
                    <a:lnTo>
                      <a:pt x="6468" y="1286"/>
                    </a:lnTo>
                    <a:lnTo>
                      <a:pt x="6455" y="1207"/>
                    </a:lnTo>
                    <a:lnTo>
                      <a:pt x="6416" y="1076"/>
                    </a:lnTo>
                    <a:lnTo>
                      <a:pt x="6363" y="945"/>
                    </a:lnTo>
                    <a:lnTo>
                      <a:pt x="6298" y="827"/>
                    </a:lnTo>
                    <a:lnTo>
                      <a:pt x="6232" y="722"/>
                    </a:lnTo>
                    <a:lnTo>
                      <a:pt x="6153" y="617"/>
                    </a:lnTo>
                    <a:lnTo>
                      <a:pt x="6075" y="512"/>
                    </a:lnTo>
                    <a:lnTo>
                      <a:pt x="5983" y="420"/>
                    </a:lnTo>
                    <a:lnTo>
                      <a:pt x="5878" y="341"/>
                    </a:lnTo>
                    <a:lnTo>
                      <a:pt x="5773" y="262"/>
                    </a:lnTo>
                    <a:lnTo>
                      <a:pt x="5668" y="197"/>
                    </a:lnTo>
                    <a:lnTo>
                      <a:pt x="5550" y="131"/>
                    </a:lnTo>
                    <a:lnTo>
                      <a:pt x="5419" y="92"/>
                    </a:lnTo>
                    <a:lnTo>
                      <a:pt x="5301" y="53"/>
                    </a:lnTo>
                    <a:lnTo>
                      <a:pt x="5169" y="26"/>
                    </a:lnTo>
                    <a:lnTo>
                      <a:pt x="50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22"/>
              <p:cNvSpPr/>
              <p:nvPr/>
            </p:nvSpPr>
            <p:spPr>
              <a:xfrm>
                <a:off x="2212711" y="4039128"/>
                <a:ext cx="116101" cy="75139"/>
              </a:xfrm>
              <a:custGeom>
                <a:rect b="b" l="l" r="r" t="t"/>
                <a:pathLst>
                  <a:path extrusionOk="0" h="4186" w="6468">
                    <a:moveTo>
                      <a:pt x="1443" y="0"/>
                    </a:moveTo>
                    <a:lnTo>
                      <a:pt x="1312" y="14"/>
                    </a:lnTo>
                    <a:lnTo>
                      <a:pt x="1168" y="53"/>
                    </a:lnTo>
                    <a:lnTo>
                      <a:pt x="1050" y="92"/>
                    </a:lnTo>
                    <a:lnTo>
                      <a:pt x="919" y="132"/>
                    </a:lnTo>
                    <a:lnTo>
                      <a:pt x="800" y="197"/>
                    </a:lnTo>
                    <a:lnTo>
                      <a:pt x="696" y="263"/>
                    </a:lnTo>
                    <a:lnTo>
                      <a:pt x="591" y="342"/>
                    </a:lnTo>
                    <a:lnTo>
                      <a:pt x="486" y="420"/>
                    </a:lnTo>
                    <a:lnTo>
                      <a:pt x="394" y="512"/>
                    </a:lnTo>
                    <a:lnTo>
                      <a:pt x="315" y="617"/>
                    </a:lnTo>
                    <a:lnTo>
                      <a:pt x="236" y="722"/>
                    </a:lnTo>
                    <a:lnTo>
                      <a:pt x="171" y="827"/>
                    </a:lnTo>
                    <a:lnTo>
                      <a:pt x="105" y="945"/>
                    </a:lnTo>
                    <a:lnTo>
                      <a:pt x="66" y="1076"/>
                    </a:lnTo>
                    <a:lnTo>
                      <a:pt x="26" y="1194"/>
                    </a:lnTo>
                    <a:lnTo>
                      <a:pt x="0" y="1286"/>
                    </a:lnTo>
                    <a:lnTo>
                      <a:pt x="0" y="1365"/>
                    </a:lnTo>
                    <a:lnTo>
                      <a:pt x="13" y="1443"/>
                    </a:lnTo>
                    <a:lnTo>
                      <a:pt x="40" y="1522"/>
                    </a:lnTo>
                    <a:lnTo>
                      <a:pt x="66" y="1601"/>
                    </a:lnTo>
                    <a:lnTo>
                      <a:pt x="118" y="1667"/>
                    </a:lnTo>
                    <a:lnTo>
                      <a:pt x="171" y="1732"/>
                    </a:lnTo>
                    <a:lnTo>
                      <a:pt x="223" y="1798"/>
                    </a:lnTo>
                    <a:lnTo>
                      <a:pt x="1509" y="2860"/>
                    </a:lnTo>
                    <a:lnTo>
                      <a:pt x="1706" y="3018"/>
                    </a:lnTo>
                    <a:lnTo>
                      <a:pt x="1916" y="3162"/>
                    </a:lnTo>
                    <a:lnTo>
                      <a:pt x="2126" y="3306"/>
                    </a:lnTo>
                    <a:lnTo>
                      <a:pt x="2349" y="3424"/>
                    </a:lnTo>
                    <a:lnTo>
                      <a:pt x="2572" y="3556"/>
                    </a:lnTo>
                    <a:lnTo>
                      <a:pt x="2795" y="3661"/>
                    </a:lnTo>
                    <a:lnTo>
                      <a:pt x="3018" y="3766"/>
                    </a:lnTo>
                    <a:lnTo>
                      <a:pt x="3254" y="3844"/>
                    </a:lnTo>
                    <a:lnTo>
                      <a:pt x="3503" y="3923"/>
                    </a:lnTo>
                    <a:lnTo>
                      <a:pt x="3739" y="4002"/>
                    </a:lnTo>
                    <a:lnTo>
                      <a:pt x="3988" y="4054"/>
                    </a:lnTo>
                    <a:lnTo>
                      <a:pt x="4238" y="4107"/>
                    </a:lnTo>
                    <a:lnTo>
                      <a:pt x="4487" y="4146"/>
                    </a:lnTo>
                    <a:lnTo>
                      <a:pt x="4736" y="4172"/>
                    </a:lnTo>
                    <a:lnTo>
                      <a:pt x="4985" y="4185"/>
                    </a:lnTo>
                    <a:lnTo>
                      <a:pt x="6337" y="4185"/>
                    </a:lnTo>
                    <a:lnTo>
                      <a:pt x="64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22"/>
              <p:cNvSpPr/>
              <p:nvPr/>
            </p:nvSpPr>
            <p:spPr>
              <a:xfrm>
                <a:off x="735516" y="2825188"/>
                <a:ext cx="2904005" cy="59845"/>
              </a:xfrm>
              <a:custGeom>
                <a:rect b="b" l="l" r="r" t="t"/>
                <a:pathLst>
                  <a:path extrusionOk="0" h="3334" w="161783">
                    <a:moveTo>
                      <a:pt x="0" y="1"/>
                    </a:moveTo>
                    <a:lnTo>
                      <a:pt x="0" y="3333"/>
                    </a:lnTo>
                    <a:lnTo>
                      <a:pt x="161783" y="3333"/>
                    </a:lnTo>
                    <a:lnTo>
                      <a:pt x="16178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22"/>
              <p:cNvSpPr/>
              <p:nvPr/>
            </p:nvSpPr>
            <p:spPr>
              <a:xfrm>
                <a:off x="2005245" y="4066448"/>
                <a:ext cx="86914" cy="47585"/>
              </a:xfrm>
              <a:custGeom>
                <a:rect b="b" l="l" r="r" t="t"/>
                <a:pathLst>
                  <a:path extrusionOk="0" h="2651" w="4842">
                    <a:moveTo>
                      <a:pt x="0" y="0"/>
                    </a:moveTo>
                    <a:lnTo>
                      <a:pt x="0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5" y="1837"/>
                    </a:lnTo>
                    <a:lnTo>
                      <a:pt x="158" y="1955"/>
                    </a:lnTo>
                    <a:lnTo>
                      <a:pt x="223" y="2060"/>
                    </a:lnTo>
                    <a:lnTo>
                      <a:pt x="302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696" y="2493"/>
                    </a:lnTo>
                    <a:lnTo>
                      <a:pt x="814" y="2545"/>
                    </a:lnTo>
                    <a:lnTo>
                      <a:pt x="945" y="2585"/>
                    </a:lnTo>
                    <a:lnTo>
                      <a:pt x="1063" y="2624"/>
                    </a:lnTo>
                    <a:lnTo>
                      <a:pt x="1207" y="2637"/>
                    </a:lnTo>
                    <a:lnTo>
                      <a:pt x="1339" y="2650"/>
                    </a:lnTo>
                    <a:lnTo>
                      <a:pt x="3490" y="2650"/>
                    </a:lnTo>
                    <a:lnTo>
                      <a:pt x="3634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43" y="2349"/>
                    </a:lnTo>
                    <a:lnTo>
                      <a:pt x="4448" y="2257"/>
                    </a:lnTo>
                    <a:lnTo>
                      <a:pt x="4526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6" y="1837"/>
                    </a:lnTo>
                    <a:lnTo>
                      <a:pt x="4776" y="1706"/>
                    </a:lnTo>
                    <a:lnTo>
                      <a:pt x="4802" y="1574"/>
                    </a:lnTo>
                    <a:lnTo>
                      <a:pt x="4828" y="1443"/>
                    </a:lnTo>
                    <a:lnTo>
                      <a:pt x="4841" y="1312"/>
                    </a:lnTo>
                    <a:lnTo>
                      <a:pt x="48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22"/>
              <p:cNvSpPr/>
              <p:nvPr/>
            </p:nvSpPr>
            <p:spPr>
              <a:xfrm>
                <a:off x="1903900" y="3163581"/>
                <a:ext cx="191688" cy="904770"/>
              </a:xfrm>
              <a:custGeom>
                <a:rect b="b" l="l" r="r" t="t"/>
                <a:pathLst>
                  <a:path extrusionOk="0" h="50405" w="10679">
                    <a:moveTo>
                      <a:pt x="0" y="1"/>
                    </a:moveTo>
                    <a:lnTo>
                      <a:pt x="4723" y="50404"/>
                    </a:lnTo>
                    <a:lnTo>
                      <a:pt x="10679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22"/>
              <p:cNvSpPr/>
              <p:nvPr/>
            </p:nvSpPr>
            <p:spPr>
              <a:xfrm>
                <a:off x="2267477" y="4066448"/>
                <a:ext cx="86914" cy="47585"/>
              </a:xfrm>
              <a:custGeom>
                <a:rect b="b" l="l" r="r" t="t"/>
                <a:pathLst>
                  <a:path extrusionOk="0" h="2651" w="4842">
                    <a:moveTo>
                      <a:pt x="1" y="0"/>
                    </a:moveTo>
                    <a:lnTo>
                      <a:pt x="1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6" y="1837"/>
                    </a:lnTo>
                    <a:lnTo>
                      <a:pt x="171" y="1955"/>
                    </a:lnTo>
                    <a:lnTo>
                      <a:pt x="237" y="2060"/>
                    </a:lnTo>
                    <a:lnTo>
                      <a:pt x="316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709" y="2493"/>
                    </a:lnTo>
                    <a:lnTo>
                      <a:pt x="827" y="2545"/>
                    </a:lnTo>
                    <a:lnTo>
                      <a:pt x="945" y="2585"/>
                    </a:lnTo>
                    <a:lnTo>
                      <a:pt x="1076" y="2624"/>
                    </a:lnTo>
                    <a:lnTo>
                      <a:pt x="1208" y="2637"/>
                    </a:lnTo>
                    <a:lnTo>
                      <a:pt x="1339" y="2650"/>
                    </a:lnTo>
                    <a:lnTo>
                      <a:pt x="3503" y="2650"/>
                    </a:lnTo>
                    <a:lnTo>
                      <a:pt x="3635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56" y="2349"/>
                    </a:lnTo>
                    <a:lnTo>
                      <a:pt x="4448" y="2257"/>
                    </a:lnTo>
                    <a:lnTo>
                      <a:pt x="4527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7" y="1837"/>
                    </a:lnTo>
                    <a:lnTo>
                      <a:pt x="4776" y="1706"/>
                    </a:lnTo>
                    <a:lnTo>
                      <a:pt x="4815" y="1574"/>
                    </a:lnTo>
                    <a:lnTo>
                      <a:pt x="4828" y="1443"/>
                    </a:lnTo>
                    <a:lnTo>
                      <a:pt x="4842" y="1312"/>
                    </a:lnTo>
                    <a:lnTo>
                      <a:pt x="48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22"/>
              <p:cNvSpPr/>
              <p:nvPr/>
            </p:nvSpPr>
            <p:spPr>
              <a:xfrm>
                <a:off x="2260423" y="3163581"/>
                <a:ext cx="191688" cy="904770"/>
              </a:xfrm>
              <a:custGeom>
                <a:rect b="b" l="l" r="r" t="t"/>
                <a:pathLst>
                  <a:path extrusionOk="0" h="50405" w="10679">
                    <a:moveTo>
                      <a:pt x="0" y="1"/>
                    </a:moveTo>
                    <a:lnTo>
                      <a:pt x="0" y="50404"/>
                    </a:lnTo>
                    <a:lnTo>
                      <a:pt x="5956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22"/>
              <p:cNvSpPr/>
              <p:nvPr/>
            </p:nvSpPr>
            <p:spPr>
              <a:xfrm>
                <a:off x="1640950" y="2743246"/>
                <a:ext cx="66415" cy="99622"/>
              </a:xfrm>
              <a:custGeom>
                <a:rect b="b" l="l" r="r" t="t"/>
                <a:pathLst>
                  <a:path extrusionOk="0" h="5550" w="3700">
                    <a:moveTo>
                      <a:pt x="3503" y="0"/>
                    </a:moveTo>
                    <a:lnTo>
                      <a:pt x="3319" y="14"/>
                    </a:lnTo>
                    <a:lnTo>
                      <a:pt x="3136" y="40"/>
                    </a:lnTo>
                    <a:lnTo>
                      <a:pt x="2952" y="66"/>
                    </a:lnTo>
                    <a:lnTo>
                      <a:pt x="2769" y="119"/>
                    </a:lnTo>
                    <a:lnTo>
                      <a:pt x="2598" y="158"/>
                    </a:lnTo>
                    <a:lnTo>
                      <a:pt x="2427" y="224"/>
                    </a:lnTo>
                    <a:lnTo>
                      <a:pt x="2257" y="289"/>
                    </a:lnTo>
                    <a:lnTo>
                      <a:pt x="2086" y="368"/>
                    </a:lnTo>
                    <a:lnTo>
                      <a:pt x="1929" y="447"/>
                    </a:lnTo>
                    <a:lnTo>
                      <a:pt x="1771" y="538"/>
                    </a:lnTo>
                    <a:lnTo>
                      <a:pt x="1627" y="630"/>
                    </a:lnTo>
                    <a:lnTo>
                      <a:pt x="1483" y="735"/>
                    </a:lnTo>
                    <a:lnTo>
                      <a:pt x="1339" y="840"/>
                    </a:lnTo>
                    <a:lnTo>
                      <a:pt x="1207" y="958"/>
                    </a:lnTo>
                    <a:lnTo>
                      <a:pt x="1076" y="1076"/>
                    </a:lnTo>
                    <a:lnTo>
                      <a:pt x="958" y="1207"/>
                    </a:lnTo>
                    <a:lnTo>
                      <a:pt x="840" y="1339"/>
                    </a:lnTo>
                    <a:lnTo>
                      <a:pt x="735" y="1483"/>
                    </a:lnTo>
                    <a:lnTo>
                      <a:pt x="630" y="1627"/>
                    </a:lnTo>
                    <a:lnTo>
                      <a:pt x="525" y="1772"/>
                    </a:lnTo>
                    <a:lnTo>
                      <a:pt x="446" y="1929"/>
                    </a:lnTo>
                    <a:lnTo>
                      <a:pt x="355" y="2086"/>
                    </a:lnTo>
                    <a:lnTo>
                      <a:pt x="289" y="2257"/>
                    </a:lnTo>
                    <a:lnTo>
                      <a:pt x="223" y="2427"/>
                    </a:lnTo>
                    <a:lnTo>
                      <a:pt x="158" y="2598"/>
                    </a:lnTo>
                    <a:lnTo>
                      <a:pt x="118" y="2769"/>
                    </a:lnTo>
                    <a:lnTo>
                      <a:pt x="66" y="2952"/>
                    </a:lnTo>
                    <a:lnTo>
                      <a:pt x="40" y="3136"/>
                    </a:lnTo>
                    <a:lnTo>
                      <a:pt x="14" y="3320"/>
                    </a:lnTo>
                    <a:lnTo>
                      <a:pt x="0" y="3503"/>
                    </a:lnTo>
                    <a:lnTo>
                      <a:pt x="0" y="3700"/>
                    </a:ln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22"/>
              <p:cNvSpPr/>
              <p:nvPr/>
            </p:nvSpPr>
            <p:spPr>
              <a:xfrm>
                <a:off x="1640716" y="2524005"/>
                <a:ext cx="235019" cy="385045"/>
              </a:xfrm>
              <a:custGeom>
                <a:rect b="b" l="l" r="r" t="t"/>
                <a:pathLst>
                  <a:path extrusionOk="0" h="21451" w="13093">
                    <a:moveTo>
                      <a:pt x="6442" y="1"/>
                    </a:moveTo>
                    <a:lnTo>
                      <a:pt x="145" y="17134"/>
                    </a:lnTo>
                    <a:lnTo>
                      <a:pt x="66" y="17370"/>
                    </a:lnTo>
                    <a:lnTo>
                      <a:pt x="13" y="17620"/>
                    </a:lnTo>
                    <a:lnTo>
                      <a:pt x="0" y="17869"/>
                    </a:lnTo>
                    <a:lnTo>
                      <a:pt x="0" y="18118"/>
                    </a:lnTo>
                    <a:lnTo>
                      <a:pt x="27" y="18367"/>
                    </a:lnTo>
                    <a:lnTo>
                      <a:pt x="79" y="18603"/>
                    </a:lnTo>
                    <a:lnTo>
                      <a:pt x="145" y="18853"/>
                    </a:lnTo>
                    <a:lnTo>
                      <a:pt x="250" y="19076"/>
                    </a:lnTo>
                    <a:lnTo>
                      <a:pt x="761" y="20099"/>
                    </a:lnTo>
                    <a:lnTo>
                      <a:pt x="866" y="20283"/>
                    </a:lnTo>
                    <a:lnTo>
                      <a:pt x="984" y="20453"/>
                    </a:lnTo>
                    <a:lnTo>
                      <a:pt x="1115" y="20624"/>
                    </a:lnTo>
                    <a:lnTo>
                      <a:pt x="1247" y="20768"/>
                    </a:lnTo>
                    <a:lnTo>
                      <a:pt x="1404" y="20899"/>
                    </a:lnTo>
                    <a:lnTo>
                      <a:pt x="1561" y="21017"/>
                    </a:lnTo>
                    <a:lnTo>
                      <a:pt x="1732" y="21135"/>
                    </a:lnTo>
                    <a:lnTo>
                      <a:pt x="1916" y="21227"/>
                    </a:lnTo>
                    <a:lnTo>
                      <a:pt x="2099" y="21306"/>
                    </a:lnTo>
                    <a:lnTo>
                      <a:pt x="2283" y="21358"/>
                    </a:lnTo>
                    <a:lnTo>
                      <a:pt x="2480" y="21411"/>
                    </a:lnTo>
                    <a:lnTo>
                      <a:pt x="2690" y="21437"/>
                    </a:lnTo>
                    <a:lnTo>
                      <a:pt x="2886" y="21450"/>
                    </a:lnTo>
                    <a:lnTo>
                      <a:pt x="3096" y="21450"/>
                    </a:lnTo>
                    <a:lnTo>
                      <a:pt x="3306" y="21437"/>
                    </a:lnTo>
                    <a:lnTo>
                      <a:pt x="3503" y="21398"/>
                    </a:lnTo>
                    <a:lnTo>
                      <a:pt x="3844" y="21306"/>
                    </a:lnTo>
                    <a:lnTo>
                      <a:pt x="4172" y="21201"/>
                    </a:lnTo>
                    <a:lnTo>
                      <a:pt x="4500" y="21070"/>
                    </a:lnTo>
                    <a:lnTo>
                      <a:pt x="4802" y="20912"/>
                    </a:lnTo>
                    <a:lnTo>
                      <a:pt x="5104" y="20755"/>
                    </a:lnTo>
                    <a:lnTo>
                      <a:pt x="5392" y="20571"/>
                    </a:lnTo>
                    <a:lnTo>
                      <a:pt x="5668" y="20361"/>
                    </a:lnTo>
                    <a:lnTo>
                      <a:pt x="5930" y="20151"/>
                    </a:lnTo>
                    <a:lnTo>
                      <a:pt x="6179" y="19915"/>
                    </a:lnTo>
                    <a:lnTo>
                      <a:pt x="6415" y="19666"/>
                    </a:lnTo>
                    <a:lnTo>
                      <a:pt x="6638" y="19404"/>
                    </a:lnTo>
                    <a:lnTo>
                      <a:pt x="6835" y="19128"/>
                    </a:lnTo>
                    <a:lnTo>
                      <a:pt x="7019" y="18840"/>
                    </a:lnTo>
                    <a:lnTo>
                      <a:pt x="7189" y="18538"/>
                    </a:lnTo>
                    <a:lnTo>
                      <a:pt x="7334" y="18223"/>
                    </a:lnTo>
                    <a:lnTo>
                      <a:pt x="7465" y="17895"/>
                    </a:lnTo>
                    <a:lnTo>
                      <a:pt x="13093" y="2598"/>
                    </a:lnTo>
                    <a:lnTo>
                      <a:pt x="6442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22"/>
              <p:cNvSpPr/>
              <p:nvPr/>
            </p:nvSpPr>
            <p:spPr>
              <a:xfrm>
                <a:off x="2667672" y="2743246"/>
                <a:ext cx="66415" cy="99622"/>
              </a:xfrm>
              <a:custGeom>
                <a:rect b="b" l="l" r="r" t="t"/>
                <a:pathLst>
                  <a:path extrusionOk="0" h="5550" w="3700">
                    <a:moveTo>
                      <a:pt x="0" y="0"/>
                    </a:move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3700"/>
                    </a:lnTo>
                    <a:lnTo>
                      <a:pt x="3700" y="3503"/>
                    </a:lnTo>
                    <a:lnTo>
                      <a:pt x="3686" y="3320"/>
                    </a:lnTo>
                    <a:lnTo>
                      <a:pt x="3660" y="3136"/>
                    </a:lnTo>
                    <a:lnTo>
                      <a:pt x="3634" y="2952"/>
                    </a:lnTo>
                    <a:lnTo>
                      <a:pt x="3582" y="2769"/>
                    </a:lnTo>
                    <a:lnTo>
                      <a:pt x="3542" y="2598"/>
                    </a:lnTo>
                    <a:lnTo>
                      <a:pt x="3477" y="2427"/>
                    </a:lnTo>
                    <a:lnTo>
                      <a:pt x="3411" y="2257"/>
                    </a:lnTo>
                    <a:lnTo>
                      <a:pt x="3332" y="2086"/>
                    </a:lnTo>
                    <a:lnTo>
                      <a:pt x="3254" y="1929"/>
                    </a:lnTo>
                    <a:lnTo>
                      <a:pt x="3162" y="1772"/>
                    </a:lnTo>
                    <a:lnTo>
                      <a:pt x="3070" y="1627"/>
                    </a:lnTo>
                    <a:lnTo>
                      <a:pt x="2965" y="1483"/>
                    </a:lnTo>
                    <a:lnTo>
                      <a:pt x="2860" y="1339"/>
                    </a:lnTo>
                    <a:lnTo>
                      <a:pt x="2742" y="1207"/>
                    </a:lnTo>
                    <a:lnTo>
                      <a:pt x="2624" y="1076"/>
                    </a:lnTo>
                    <a:lnTo>
                      <a:pt x="2493" y="958"/>
                    </a:lnTo>
                    <a:lnTo>
                      <a:pt x="2361" y="840"/>
                    </a:lnTo>
                    <a:lnTo>
                      <a:pt x="2217" y="735"/>
                    </a:lnTo>
                    <a:lnTo>
                      <a:pt x="2073" y="630"/>
                    </a:lnTo>
                    <a:lnTo>
                      <a:pt x="1929" y="538"/>
                    </a:lnTo>
                    <a:lnTo>
                      <a:pt x="1771" y="447"/>
                    </a:lnTo>
                    <a:lnTo>
                      <a:pt x="1614" y="368"/>
                    </a:lnTo>
                    <a:lnTo>
                      <a:pt x="1443" y="289"/>
                    </a:lnTo>
                    <a:lnTo>
                      <a:pt x="1273" y="224"/>
                    </a:lnTo>
                    <a:lnTo>
                      <a:pt x="1102" y="158"/>
                    </a:lnTo>
                    <a:lnTo>
                      <a:pt x="932" y="119"/>
                    </a:lnTo>
                    <a:lnTo>
                      <a:pt x="748" y="66"/>
                    </a:lnTo>
                    <a:lnTo>
                      <a:pt x="564" y="40"/>
                    </a:lnTo>
                    <a:lnTo>
                      <a:pt x="381" y="14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22"/>
              <p:cNvSpPr/>
              <p:nvPr/>
            </p:nvSpPr>
            <p:spPr>
              <a:xfrm>
                <a:off x="2499301" y="2524005"/>
                <a:ext cx="235019" cy="385045"/>
              </a:xfrm>
              <a:custGeom>
                <a:rect b="b" l="l" r="r" t="t"/>
                <a:pathLst>
                  <a:path extrusionOk="0" h="21451" w="13093">
                    <a:moveTo>
                      <a:pt x="6651" y="1"/>
                    </a:moveTo>
                    <a:lnTo>
                      <a:pt x="0" y="2598"/>
                    </a:lnTo>
                    <a:lnTo>
                      <a:pt x="5615" y="17895"/>
                    </a:lnTo>
                    <a:lnTo>
                      <a:pt x="5746" y="18223"/>
                    </a:lnTo>
                    <a:lnTo>
                      <a:pt x="5904" y="18538"/>
                    </a:lnTo>
                    <a:lnTo>
                      <a:pt x="6074" y="18840"/>
                    </a:lnTo>
                    <a:lnTo>
                      <a:pt x="6258" y="19128"/>
                    </a:lnTo>
                    <a:lnTo>
                      <a:pt x="6455" y="19404"/>
                    </a:lnTo>
                    <a:lnTo>
                      <a:pt x="6678" y="19666"/>
                    </a:lnTo>
                    <a:lnTo>
                      <a:pt x="6914" y="19915"/>
                    </a:lnTo>
                    <a:lnTo>
                      <a:pt x="7163" y="20151"/>
                    </a:lnTo>
                    <a:lnTo>
                      <a:pt x="7425" y="20361"/>
                    </a:lnTo>
                    <a:lnTo>
                      <a:pt x="7701" y="20571"/>
                    </a:lnTo>
                    <a:lnTo>
                      <a:pt x="7989" y="20755"/>
                    </a:lnTo>
                    <a:lnTo>
                      <a:pt x="8278" y="20912"/>
                    </a:lnTo>
                    <a:lnTo>
                      <a:pt x="8593" y="21070"/>
                    </a:lnTo>
                    <a:lnTo>
                      <a:pt x="8921" y="21201"/>
                    </a:lnTo>
                    <a:lnTo>
                      <a:pt x="9249" y="21306"/>
                    </a:lnTo>
                    <a:lnTo>
                      <a:pt x="9577" y="21398"/>
                    </a:lnTo>
                    <a:lnTo>
                      <a:pt x="9787" y="21437"/>
                    </a:lnTo>
                    <a:lnTo>
                      <a:pt x="9997" y="21450"/>
                    </a:lnTo>
                    <a:lnTo>
                      <a:pt x="10207" y="21450"/>
                    </a:lnTo>
                    <a:lnTo>
                      <a:pt x="10403" y="21437"/>
                    </a:lnTo>
                    <a:lnTo>
                      <a:pt x="10600" y="21411"/>
                    </a:lnTo>
                    <a:lnTo>
                      <a:pt x="10797" y="21358"/>
                    </a:lnTo>
                    <a:lnTo>
                      <a:pt x="10994" y="21306"/>
                    </a:lnTo>
                    <a:lnTo>
                      <a:pt x="11177" y="21227"/>
                    </a:lnTo>
                    <a:lnTo>
                      <a:pt x="11361" y="21135"/>
                    </a:lnTo>
                    <a:lnTo>
                      <a:pt x="11532" y="21017"/>
                    </a:lnTo>
                    <a:lnTo>
                      <a:pt x="11689" y="20899"/>
                    </a:lnTo>
                    <a:lnTo>
                      <a:pt x="11846" y="20768"/>
                    </a:lnTo>
                    <a:lnTo>
                      <a:pt x="11978" y="20624"/>
                    </a:lnTo>
                    <a:lnTo>
                      <a:pt x="12109" y="20453"/>
                    </a:lnTo>
                    <a:lnTo>
                      <a:pt x="12227" y="20283"/>
                    </a:lnTo>
                    <a:lnTo>
                      <a:pt x="12332" y="20099"/>
                    </a:lnTo>
                    <a:lnTo>
                      <a:pt x="12843" y="19076"/>
                    </a:lnTo>
                    <a:lnTo>
                      <a:pt x="12935" y="18853"/>
                    </a:lnTo>
                    <a:lnTo>
                      <a:pt x="13014" y="18603"/>
                    </a:lnTo>
                    <a:lnTo>
                      <a:pt x="13066" y="18367"/>
                    </a:lnTo>
                    <a:lnTo>
                      <a:pt x="13093" y="18118"/>
                    </a:lnTo>
                    <a:lnTo>
                      <a:pt x="13093" y="17869"/>
                    </a:lnTo>
                    <a:lnTo>
                      <a:pt x="13066" y="17620"/>
                    </a:lnTo>
                    <a:lnTo>
                      <a:pt x="13027" y="17370"/>
                    </a:lnTo>
                    <a:lnTo>
                      <a:pt x="12948" y="17134"/>
                    </a:lnTo>
                    <a:lnTo>
                      <a:pt x="6651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22"/>
              <p:cNvSpPr/>
              <p:nvPr/>
            </p:nvSpPr>
            <p:spPr>
              <a:xfrm>
                <a:off x="1896683" y="3002516"/>
                <a:ext cx="581670" cy="312276"/>
              </a:xfrm>
              <a:custGeom>
                <a:rect b="b" l="l" r="r" t="t"/>
                <a:pathLst>
                  <a:path extrusionOk="0" h="17397" w="32405">
                    <a:moveTo>
                      <a:pt x="1" y="1"/>
                    </a:moveTo>
                    <a:lnTo>
                      <a:pt x="14" y="1076"/>
                    </a:lnTo>
                    <a:lnTo>
                      <a:pt x="1" y="2165"/>
                    </a:lnTo>
                    <a:lnTo>
                      <a:pt x="1" y="4277"/>
                    </a:lnTo>
                    <a:lnTo>
                      <a:pt x="1" y="5314"/>
                    </a:lnTo>
                    <a:lnTo>
                      <a:pt x="14" y="6324"/>
                    </a:lnTo>
                    <a:lnTo>
                      <a:pt x="53" y="7308"/>
                    </a:lnTo>
                    <a:lnTo>
                      <a:pt x="106" y="8252"/>
                    </a:lnTo>
                    <a:lnTo>
                      <a:pt x="145" y="8698"/>
                    </a:lnTo>
                    <a:lnTo>
                      <a:pt x="184" y="9144"/>
                    </a:lnTo>
                    <a:lnTo>
                      <a:pt x="237" y="9577"/>
                    </a:lnTo>
                    <a:lnTo>
                      <a:pt x="289" y="9997"/>
                    </a:lnTo>
                    <a:lnTo>
                      <a:pt x="355" y="10404"/>
                    </a:lnTo>
                    <a:lnTo>
                      <a:pt x="434" y="10797"/>
                    </a:lnTo>
                    <a:lnTo>
                      <a:pt x="525" y="11165"/>
                    </a:lnTo>
                    <a:lnTo>
                      <a:pt x="630" y="11532"/>
                    </a:lnTo>
                    <a:lnTo>
                      <a:pt x="735" y="11873"/>
                    </a:lnTo>
                    <a:lnTo>
                      <a:pt x="853" y="12201"/>
                    </a:lnTo>
                    <a:lnTo>
                      <a:pt x="998" y="12503"/>
                    </a:lnTo>
                    <a:lnTo>
                      <a:pt x="1142" y="12805"/>
                    </a:lnTo>
                    <a:lnTo>
                      <a:pt x="1299" y="13067"/>
                    </a:lnTo>
                    <a:lnTo>
                      <a:pt x="1483" y="13316"/>
                    </a:lnTo>
                    <a:lnTo>
                      <a:pt x="1680" y="13552"/>
                    </a:lnTo>
                    <a:lnTo>
                      <a:pt x="1877" y="13762"/>
                    </a:lnTo>
                    <a:lnTo>
                      <a:pt x="2139" y="13985"/>
                    </a:lnTo>
                    <a:lnTo>
                      <a:pt x="2414" y="14195"/>
                    </a:lnTo>
                    <a:lnTo>
                      <a:pt x="2703" y="14405"/>
                    </a:lnTo>
                    <a:lnTo>
                      <a:pt x="3018" y="14615"/>
                    </a:lnTo>
                    <a:lnTo>
                      <a:pt x="3346" y="14812"/>
                    </a:lnTo>
                    <a:lnTo>
                      <a:pt x="3687" y="14996"/>
                    </a:lnTo>
                    <a:lnTo>
                      <a:pt x="4041" y="15179"/>
                    </a:lnTo>
                    <a:lnTo>
                      <a:pt x="4409" y="15350"/>
                    </a:lnTo>
                    <a:lnTo>
                      <a:pt x="4802" y="15520"/>
                    </a:lnTo>
                    <a:lnTo>
                      <a:pt x="5196" y="15678"/>
                    </a:lnTo>
                    <a:lnTo>
                      <a:pt x="5602" y="15822"/>
                    </a:lnTo>
                    <a:lnTo>
                      <a:pt x="6035" y="15966"/>
                    </a:lnTo>
                    <a:lnTo>
                      <a:pt x="6468" y="16111"/>
                    </a:lnTo>
                    <a:lnTo>
                      <a:pt x="6914" y="16242"/>
                    </a:lnTo>
                    <a:lnTo>
                      <a:pt x="7373" y="16360"/>
                    </a:lnTo>
                    <a:lnTo>
                      <a:pt x="7846" y="16478"/>
                    </a:lnTo>
                    <a:lnTo>
                      <a:pt x="8318" y="16596"/>
                    </a:lnTo>
                    <a:lnTo>
                      <a:pt x="8803" y="16701"/>
                    </a:lnTo>
                    <a:lnTo>
                      <a:pt x="9302" y="16793"/>
                    </a:lnTo>
                    <a:lnTo>
                      <a:pt x="9800" y="16885"/>
                    </a:lnTo>
                    <a:lnTo>
                      <a:pt x="10312" y="16963"/>
                    </a:lnTo>
                    <a:lnTo>
                      <a:pt x="10824" y="17029"/>
                    </a:lnTo>
                    <a:lnTo>
                      <a:pt x="11873" y="17160"/>
                    </a:lnTo>
                    <a:lnTo>
                      <a:pt x="12936" y="17265"/>
                    </a:lnTo>
                    <a:lnTo>
                      <a:pt x="14012" y="17331"/>
                    </a:lnTo>
                    <a:lnTo>
                      <a:pt x="15114" y="17370"/>
                    </a:lnTo>
                    <a:lnTo>
                      <a:pt x="16203" y="17396"/>
                    </a:lnTo>
                    <a:lnTo>
                      <a:pt x="17291" y="17370"/>
                    </a:lnTo>
                    <a:lnTo>
                      <a:pt x="18380" y="17331"/>
                    </a:lnTo>
                    <a:lnTo>
                      <a:pt x="19469" y="17265"/>
                    </a:lnTo>
                    <a:lnTo>
                      <a:pt x="20532" y="17160"/>
                    </a:lnTo>
                    <a:lnTo>
                      <a:pt x="21581" y="17029"/>
                    </a:lnTo>
                    <a:lnTo>
                      <a:pt x="22093" y="16963"/>
                    </a:lnTo>
                    <a:lnTo>
                      <a:pt x="22605" y="16885"/>
                    </a:lnTo>
                    <a:lnTo>
                      <a:pt x="23103" y="16793"/>
                    </a:lnTo>
                    <a:lnTo>
                      <a:pt x="23602" y="16701"/>
                    </a:lnTo>
                    <a:lnTo>
                      <a:pt x="24087" y="16596"/>
                    </a:lnTo>
                    <a:lnTo>
                      <a:pt x="24559" y="16478"/>
                    </a:lnTo>
                    <a:lnTo>
                      <a:pt x="25032" y="16360"/>
                    </a:lnTo>
                    <a:lnTo>
                      <a:pt x="25491" y="16242"/>
                    </a:lnTo>
                    <a:lnTo>
                      <a:pt x="25937" y="16111"/>
                    </a:lnTo>
                    <a:lnTo>
                      <a:pt x="26370" y="15966"/>
                    </a:lnTo>
                    <a:lnTo>
                      <a:pt x="26790" y="15822"/>
                    </a:lnTo>
                    <a:lnTo>
                      <a:pt x="27209" y="15678"/>
                    </a:lnTo>
                    <a:lnTo>
                      <a:pt x="27603" y="15520"/>
                    </a:lnTo>
                    <a:lnTo>
                      <a:pt x="27996" y="15350"/>
                    </a:lnTo>
                    <a:lnTo>
                      <a:pt x="28364" y="15179"/>
                    </a:lnTo>
                    <a:lnTo>
                      <a:pt x="28718" y="14996"/>
                    </a:lnTo>
                    <a:lnTo>
                      <a:pt x="29059" y="14812"/>
                    </a:lnTo>
                    <a:lnTo>
                      <a:pt x="29387" y="14615"/>
                    </a:lnTo>
                    <a:lnTo>
                      <a:pt x="29702" y="14405"/>
                    </a:lnTo>
                    <a:lnTo>
                      <a:pt x="29991" y="14195"/>
                    </a:lnTo>
                    <a:lnTo>
                      <a:pt x="30266" y="13985"/>
                    </a:lnTo>
                    <a:lnTo>
                      <a:pt x="30515" y="13762"/>
                    </a:lnTo>
                    <a:lnTo>
                      <a:pt x="30725" y="13552"/>
                    </a:lnTo>
                    <a:lnTo>
                      <a:pt x="30922" y="13316"/>
                    </a:lnTo>
                    <a:lnTo>
                      <a:pt x="31093" y="13067"/>
                    </a:lnTo>
                    <a:lnTo>
                      <a:pt x="31263" y="12805"/>
                    </a:lnTo>
                    <a:lnTo>
                      <a:pt x="31407" y="12503"/>
                    </a:lnTo>
                    <a:lnTo>
                      <a:pt x="31539" y="12201"/>
                    </a:lnTo>
                    <a:lnTo>
                      <a:pt x="31670" y="11873"/>
                    </a:lnTo>
                    <a:lnTo>
                      <a:pt x="31775" y="11532"/>
                    </a:lnTo>
                    <a:lnTo>
                      <a:pt x="31880" y="11165"/>
                    </a:lnTo>
                    <a:lnTo>
                      <a:pt x="31958" y="10797"/>
                    </a:lnTo>
                    <a:lnTo>
                      <a:pt x="32037" y="10404"/>
                    </a:lnTo>
                    <a:lnTo>
                      <a:pt x="32116" y="9997"/>
                    </a:lnTo>
                    <a:lnTo>
                      <a:pt x="32168" y="9577"/>
                    </a:lnTo>
                    <a:lnTo>
                      <a:pt x="32221" y="9144"/>
                    </a:lnTo>
                    <a:lnTo>
                      <a:pt x="32260" y="8698"/>
                    </a:lnTo>
                    <a:lnTo>
                      <a:pt x="32299" y="8252"/>
                    </a:lnTo>
                    <a:lnTo>
                      <a:pt x="32352" y="7308"/>
                    </a:lnTo>
                    <a:lnTo>
                      <a:pt x="32391" y="6324"/>
                    </a:lnTo>
                    <a:lnTo>
                      <a:pt x="32404" y="5314"/>
                    </a:lnTo>
                    <a:lnTo>
                      <a:pt x="32404" y="4277"/>
                    </a:lnTo>
                    <a:lnTo>
                      <a:pt x="32391" y="2165"/>
                    </a:lnTo>
                    <a:lnTo>
                      <a:pt x="32391" y="1076"/>
                    </a:lnTo>
                    <a:lnTo>
                      <a:pt x="324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22"/>
              <p:cNvSpPr/>
              <p:nvPr/>
            </p:nvSpPr>
            <p:spPr>
              <a:xfrm>
                <a:off x="1715604" y="2185378"/>
                <a:ext cx="943829" cy="944080"/>
              </a:xfrm>
              <a:custGeom>
                <a:rect b="b" l="l" r="r" t="t"/>
                <a:pathLst>
                  <a:path extrusionOk="0" h="52595" w="52581">
                    <a:moveTo>
                      <a:pt x="22053" y="1"/>
                    </a:moveTo>
                    <a:lnTo>
                      <a:pt x="21436" y="14"/>
                    </a:lnTo>
                    <a:lnTo>
                      <a:pt x="20833" y="40"/>
                    </a:lnTo>
                    <a:lnTo>
                      <a:pt x="20230" y="92"/>
                    </a:lnTo>
                    <a:lnTo>
                      <a:pt x="19626" y="158"/>
                    </a:lnTo>
                    <a:lnTo>
                      <a:pt x="19036" y="237"/>
                    </a:lnTo>
                    <a:lnTo>
                      <a:pt x="18432" y="342"/>
                    </a:lnTo>
                    <a:lnTo>
                      <a:pt x="17842" y="460"/>
                    </a:lnTo>
                    <a:lnTo>
                      <a:pt x="17252" y="591"/>
                    </a:lnTo>
                    <a:lnTo>
                      <a:pt x="16674" y="748"/>
                    </a:lnTo>
                    <a:lnTo>
                      <a:pt x="16097" y="919"/>
                    </a:lnTo>
                    <a:lnTo>
                      <a:pt x="15520" y="1116"/>
                    </a:lnTo>
                    <a:lnTo>
                      <a:pt x="14956" y="1326"/>
                    </a:lnTo>
                    <a:lnTo>
                      <a:pt x="14392" y="1549"/>
                    </a:lnTo>
                    <a:lnTo>
                      <a:pt x="13841" y="1798"/>
                    </a:lnTo>
                    <a:lnTo>
                      <a:pt x="13303" y="2073"/>
                    </a:lnTo>
                    <a:lnTo>
                      <a:pt x="12765" y="2349"/>
                    </a:lnTo>
                    <a:lnTo>
                      <a:pt x="12345" y="2585"/>
                    </a:lnTo>
                    <a:lnTo>
                      <a:pt x="11912" y="2834"/>
                    </a:lnTo>
                    <a:lnTo>
                      <a:pt x="11492" y="3097"/>
                    </a:lnTo>
                    <a:lnTo>
                      <a:pt x="11059" y="3385"/>
                    </a:lnTo>
                    <a:lnTo>
                      <a:pt x="10613" y="3674"/>
                    </a:lnTo>
                    <a:lnTo>
                      <a:pt x="10180" y="3989"/>
                    </a:lnTo>
                    <a:lnTo>
                      <a:pt x="9734" y="4317"/>
                    </a:lnTo>
                    <a:lnTo>
                      <a:pt x="9288" y="4671"/>
                    </a:lnTo>
                    <a:lnTo>
                      <a:pt x="8842" y="5038"/>
                    </a:lnTo>
                    <a:lnTo>
                      <a:pt x="8396" y="5419"/>
                    </a:lnTo>
                    <a:lnTo>
                      <a:pt x="7963" y="5825"/>
                    </a:lnTo>
                    <a:lnTo>
                      <a:pt x="7517" y="6245"/>
                    </a:lnTo>
                    <a:lnTo>
                      <a:pt x="7071" y="6678"/>
                    </a:lnTo>
                    <a:lnTo>
                      <a:pt x="6638" y="7150"/>
                    </a:lnTo>
                    <a:lnTo>
                      <a:pt x="6205" y="7623"/>
                    </a:lnTo>
                    <a:lnTo>
                      <a:pt x="5772" y="8134"/>
                    </a:lnTo>
                    <a:lnTo>
                      <a:pt x="5340" y="8659"/>
                    </a:lnTo>
                    <a:lnTo>
                      <a:pt x="4920" y="9197"/>
                    </a:lnTo>
                    <a:lnTo>
                      <a:pt x="4513" y="9774"/>
                    </a:lnTo>
                    <a:lnTo>
                      <a:pt x="4106" y="10365"/>
                    </a:lnTo>
                    <a:lnTo>
                      <a:pt x="3700" y="10968"/>
                    </a:lnTo>
                    <a:lnTo>
                      <a:pt x="3306" y="11611"/>
                    </a:lnTo>
                    <a:lnTo>
                      <a:pt x="2926" y="12267"/>
                    </a:lnTo>
                    <a:lnTo>
                      <a:pt x="2558" y="12962"/>
                    </a:lnTo>
                    <a:lnTo>
                      <a:pt x="2191" y="13671"/>
                    </a:lnTo>
                    <a:lnTo>
                      <a:pt x="1837" y="14405"/>
                    </a:lnTo>
                    <a:lnTo>
                      <a:pt x="1496" y="15166"/>
                    </a:lnTo>
                    <a:lnTo>
                      <a:pt x="1168" y="15953"/>
                    </a:lnTo>
                    <a:lnTo>
                      <a:pt x="866" y="16767"/>
                    </a:lnTo>
                    <a:lnTo>
                      <a:pt x="564" y="17606"/>
                    </a:lnTo>
                    <a:lnTo>
                      <a:pt x="276" y="18485"/>
                    </a:lnTo>
                    <a:lnTo>
                      <a:pt x="0" y="19377"/>
                    </a:lnTo>
                    <a:lnTo>
                      <a:pt x="10679" y="23720"/>
                    </a:lnTo>
                    <a:lnTo>
                      <a:pt x="10574" y="24638"/>
                    </a:lnTo>
                    <a:lnTo>
                      <a:pt x="10469" y="25701"/>
                    </a:lnTo>
                    <a:lnTo>
                      <a:pt x="10351" y="27091"/>
                    </a:lnTo>
                    <a:lnTo>
                      <a:pt x="10233" y="28757"/>
                    </a:lnTo>
                    <a:lnTo>
                      <a:pt x="10180" y="29676"/>
                    </a:lnTo>
                    <a:lnTo>
                      <a:pt x="10128" y="30647"/>
                    </a:lnTo>
                    <a:lnTo>
                      <a:pt x="10089" y="31657"/>
                    </a:lnTo>
                    <a:lnTo>
                      <a:pt x="10049" y="32693"/>
                    </a:lnTo>
                    <a:lnTo>
                      <a:pt x="10023" y="33756"/>
                    </a:lnTo>
                    <a:lnTo>
                      <a:pt x="10010" y="34845"/>
                    </a:lnTo>
                    <a:lnTo>
                      <a:pt x="10010" y="35947"/>
                    </a:lnTo>
                    <a:lnTo>
                      <a:pt x="10023" y="37049"/>
                    </a:lnTo>
                    <a:lnTo>
                      <a:pt x="10062" y="38151"/>
                    </a:lnTo>
                    <a:lnTo>
                      <a:pt x="10115" y="39240"/>
                    </a:lnTo>
                    <a:lnTo>
                      <a:pt x="10194" y="40315"/>
                    </a:lnTo>
                    <a:lnTo>
                      <a:pt x="10285" y="41378"/>
                    </a:lnTo>
                    <a:lnTo>
                      <a:pt x="10403" y="42401"/>
                    </a:lnTo>
                    <a:lnTo>
                      <a:pt x="10469" y="42900"/>
                    </a:lnTo>
                    <a:lnTo>
                      <a:pt x="10548" y="43398"/>
                    </a:lnTo>
                    <a:lnTo>
                      <a:pt x="10640" y="43884"/>
                    </a:lnTo>
                    <a:lnTo>
                      <a:pt x="10731" y="44343"/>
                    </a:lnTo>
                    <a:lnTo>
                      <a:pt x="10823" y="44802"/>
                    </a:lnTo>
                    <a:lnTo>
                      <a:pt x="10928" y="45248"/>
                    </a:lnTo>
                    <a:lnTo>
                      <a:pt x="11046" y="45668"/>
                    </a:lnTo>
                    <a:lnTo>
                      <a:pt x="11164" y="46088"/>
                    </a:lnTo>
                    <a:lnTo>
                      <a:pt x="11296" y="46481"/>
                    </a:lnTo>
                    <a:lnTo>
                      <a:pt x="11440" y="46862"/>
                    </a:lnTo>
                    <a:lnTo>
                      <a:pt x="11584" y="47229"/>
                    </a:lnTo>
                    <a:lnTo>
                      <a:pt x="11742" y="47570"/>
                    </a:lnTo>
                    <a:lnTo>
                      <a:pt x="11912" y="47898"/>
                    </a:lnTo>
                    <a:lnTo>
                      <a:pt x="12083" y="48200"/>
                    </a:lnTo>
                    <a:lnTo>
                      <a:pt x="12266" y="48488"/>
                    </a:lnTo>
                    <a:lnTo>
                      <a:pt x="12463" y="48751"/>
                    </a:lnTo>
                    <a:lnTo>
                      <a:pt x="12673" y="48987"/>
                    </a:lnTo>
                    <a:lnTo>
                      <a:pt x="12883" y="49197"/>
                    </a:lnTo>
                    <a:lnTo>
                      <a:pt x="13119" y="49407"/>
                    </a:lnTo>
                    <a:lnTo>
                      <a:pt x="13381" y="49617"/>
                    </a:lnTo>
                    <a:lnTo>
                      <a:pt x="13657" y="49813"/>
                    </a:lnTo>
                    <a:lnTo>
                      <a:pt x="13946" y="49997"/>
                    </a:lnTo>
                    <a:lnTo>
                      <a:pt x="14247" y="50181"/>
                    </a:lnTo>
                    <a:lnTo>
                      <a:pt x="14562" y="50351"/>
                    </a:lnTo>
                    <a:lnTo>
                      <a:pt x="14903" y="50522"/>
                    </a:lnTo>
                    <a:lnTo>
                      <a:pt x="15244" y="50692"/>
                    </a:lnTo>
                    <a:lnTo>
                      <a:pt x="15612" y="50837"/>
                    </a:lnTo>
                    <a:lnTo>
                      <a:pt x="15979" y="50994"/>
                    </a:lnTo>
                    <a:lnTo>
                      <a:pt x="16373" y="51138"/>
                    </a:lnTo>
                    <a:lnTo>
                      <a:pt x="16766" y="51270"/>
                    </a:lnTo>
                    <a:lnTo>
                      <a:pt x="17173" y="51401"/>
                    </a:lnTo>
                    <a:lnTo>
                      <a:pt x="17593" y="51519"/>
                    </a:lnTo>
                    <a:lnTo>
                      <a:pt x="18026" y="51637"/>
                    </a:lnTo>
                    <a:lnTo>
                      <a:pt x="18458" y="51755"/>
                    </a:lnTo>
                    <a:lnTo>
                      <a:pt x="18905" y="51847"/>
                    </a:lnTo>
                    <a:lnTo>
                      <a:pt x="19364" y="51952"/>
                    </a:lnTo>
                    <a:lnTo>
                      <a:pt x="20295" y="52122"/>
                    </a:lnTo>
                    <a:lnTo>
                      <a:pt x="21253" y="52267"/>
                    </a:lnTo>
                    <a:lnTo>
                      <a:pt x="22237" y="52385"/>
                    </a:lnTo>
                    <a:lnTo>
                      <a:pt x="23234" y="52477"/>
                    </a:lnTo>
                    <a:lnTo>
                      <a:pt x="24244" y="52542"/>
                    </a:lnTo>
                    <a:lnTo>
                      <a:pt x="25267" y="52582"/>
                    </a:lnTo>
                    <a:lnTo>
                      <a:pt x="26291" y="52595"/>
                    </a:lnTo>
                    <a:lnTo>
                      <a:pt x="27314" y="52582"/>
                    </a:lnTo>
                    <a:lnTo>
                      <a:pt x="28337" y="52542"/>
                    </a:lnTo>
                    <a:lnTo>
                      <a:pt x="29347" y="52477"/>
                    </a:lnTo>
                    <a:lnTo>
                      <a:pt x="30344" y="52385"/>
                    </a:lnTo>
                    <a:lnTo>
                      <a:pt x="31328" y="52267"/>
                    </a:lnTo>
                    <a:lnTo>
                      <a:pt x="32286" y="52122"/>
                    </a:lnTo>
                    <a:lnTo>
                      <a:pt x="33217" y="51952"/>
                    </a:lnTo>
                    <a:lnTo>
                      <a:pt x="33676" y="51847"/>
                    </a:lnTo>
                    <a:lnTo>
                      <a:pt x="34123" y="51755"/>
                    </a:lnTo>
                    <a:lnTo>
                      <a:pt x="34555" y="51637"/>
                    </a:lnTo>
                    <a:lnTo>
                      <a:pt x="34988" y="51519"/>
                    </a:lnTo>
                    <a:lnTo>
                      <a:pt x="35408" y="51401"/>
                    </a:lnTo>
                    <a:lnTo>
                      <a:pt x="35815" y="51270"/>
                    </a:lnTo>
                    <a:lnTo>
                      <a:pt x="36208" y="51138"/>
                    </a:lnTo>
                    <a:lnTo>
                      <a:pt x="36589" y="50994"/>
                    </a:lnTo>
                    <a:lnTo>
                      <a:pt x="36969" y="50837"/>
                    </a:lnTo>
                    <a:lnTo>
                      <a:pt x="37324" y="50692"/>
                    </a:lnTo>
                    <a:lnTo>
                      <a:pt x="37678" y="50522"/>
                    </a:lnTo>
                    <a:lnTo>
                      <a:pt x="38006" y="50351"/>
                    </a:lnTo>
                    <a:lnTo>
                      <a:pt x="38334" y="50181"/>
                    </a:lnTo>
                    <a:lnTo>
                      <a:pt x="38635" y="49997"/>
                    </a:lnTo>
                    <a:lnTo>
                      <a:pt x="38924" y="49813"/>
                    </a:lnTo>
                    <a:lnTo>
                      <a:pt x="39200" y="49617"/>
                    </a:lnTo>
                    <a:lnTo>
                      <a:pt x="39462" y="49407"/>
                    </a:lnTo>
                    <a:lnTo>
                      <a:pt x="39698" y="49197"/>
                    </a:lnTo>
                    <a:lnTo>
                      <a:pt x="39908" y="48987"/>
                    </a:lnTo>
                    <a:lnTo>
                      <a:pt x="40118" y="48751"/>
                    </a:lnTo>
                    <a:lnTo>
                      <a:pt x="40315" y="48488"/>
                    </a:lnTo>
                    <a:lnTo>
                      <a:pt x="40498" y="48200"/>
                    </a:lnTo>
                    <a:lnTo>
                      <a:pt x="40669" y="47898"/>
                    </a:lnTo>
                    <a:lnTo>
                      <a:pt x="40839" y="47570"/>
                    </a:lnTo>
                    <a:lnTo>
                      <a:pt x="40997" y="47229"/>
                    </a:lnTo>
                    <a:lnTo>
                      <a:pt x="41141" y="46862"/>
                    </a:lnTo>
                    <a:lnTo>
                      <a:pt x="41285" y="46481"/>
                    </a:lnTo>
                    <a:lnTo>
                      <a:pt x="41417" y="46088"/>
                    </a:lnTo>
                    <a:lnTo>
                      <a:pt x="41535" y="45668"/>
                    </a:lnTo>
                    <a:lnTo>
                      <a:pt x="41653" y="45248"/>
                    </a:lnTo>
                    <a:lnTo>
                      <a:pt x="41758" y="44802"/>
                    </a:lnTo>
                    <a:lnTo>
                      <a:pt x="41850" y="44343"/>
                    </a:lnTo>
                    <a:lnTo>
                      <a:pt x="41941" y="43884"/>
                    </a:lnTo>
                    <a:lnTo>
                      <a:pt x="42033" y="43398"/>
                    </a:lnTo>
                    <a:lnTo>
                      <a:pt x="42112" y="42900"/>
                    </a:lnTo>
                    <a:lnTo>
                      <a:pt x="42178" y="42401"/>
                    </a:lnTo>
                    <a:lnTo>
                      <a:pt x="42296" y="41378"/>
                    </a:lnTo>
                    <a:lnTo>
                      <a:pt x="42387" y="40315"/>
                    </a:lnTo>
                    <a:lnTo>
                      <a:pt x="42466" y="39240"/>
                    </a:lnTo>
                    <a:lnTo>
                      <a:pt x="42519" y="38151"/>
                    </a:lnTo>
                    <a:lnTo>
                      <a:pt x="42545" y="37049"/>
                    </a:lnTo>
                    <a:lnTo>
                      <a:pt x="42571" y="35947"/>
                    </a:lnTo>
                    <a:lnTo>
                      <a:pt x="42571" y="34845"/>
                    </a:lnTo>
                    <a:lnTo>
                      <a:pt x="42558" y="33756"/>
                    </a:lnTo>
                    <a:lnTo>
                      <a:pt x="42532" y="32693"/>
                    </a:lnTo>
                    <a:lnTo>
                      <a:pt x="42492" y="31657"/>
                    </a:lnTo>
                    <a:lnTo>
                      <a:pt x="42453" y="30647"/>
                    </a:lnTo>
                    <a:lnTo>
                      <a:pt x="42401" y="29676"/>
                    </a:lnTo>
                    <a:lnTo>
                      <a:pt x="42335" y="28757"/>
                    </a:lnTo>
                    <a:lnTo>
                      <a:pt x="42217" y="27091"/>
                    </a:lnTo>
                    <a:lnTo>
                      <a:pt x="42099" y="25701"/>
                    </a:lnTo>
                    <a:lnTo>
                      <a:pt x="42007" y="24638"/>
                    </a:lnTo>
                    <a:lnTo>
                      <a:pt x="41902" y="23720"/>
                    </a:lnTo>
                    <a:lnTo>
                      <a:pt x="52581" y="19377"/>
                    </a:lnTo>
                    <a:lnTo>
                      <a:pt x="52292" y="18459"/>
                    </a:lnTo>
                    <a:lnTo>
                      <a:pt x="52004" y="17554"/>
                    </a:lnTo>
                    <a:lnTo>
                      <a:pt x="51689" y="16688"/>
                    </a:lnTo>
                    <a:lnTo>
                      <a:pt x="51361" y="15861"/>
                    </a:lnTo>
                    <a:lnTo>
                      <a:pt x="51033" y="15048"/>
                    </a:lnTo>
                    <a:lnTo>
                      <a:pt x="50679" y="14274"/>
                    </a:lnTo>
                    <a:lnTo>
                      <a:pt x="50311" y="13513"/>
                    </a:lnTo>
                    <a:lnTo>
                      <a:pt x="49931" y="12792"/>
                    </a:lnTo>
                    <a:lnTo>
                      <a:pt x="49550" y="12083"/>
                    </a:lnTo>
                    <a:lnTo>
                      <a:pt x="49144" y="11414"/>
                    </a:lnTo>
                    <a:lnTo>
                      <a:pt x="48737" y="10758"/>
                    </a:lnTo>
                    <a:lnTo>
                      <a:pt x="48330" y="10142"/>
                    </a:lnTo>
                    <a:lnTo>
                      <a:pt x="47911" y="9538"/>
                    </a:lnTo>
                    <a:lnTo>
                      <a:pt x="47478" y="8961"/>
                    </a:lnTo>
                    <a:lnTo>
                      <a:pt x="47045" y="8410"/>
                    </a:lnTo>
                    <a:lnTo>
                      <a:pt x="46599" y="7885"/>
                    </a:lnTo>
                    <a:lnTo>
                      <a:pt x="46153" y="7373"/>
                    </a:lnTo>
                    <a:lnTo>
                      <a:pt x="45707" y="6888"/>
                    </a:lnTo>
                    <a:lnTo>
                      <a:pt x="45247" y="6429"/>
                    </a:lnTo>
                    <a:lnTo>
                      <a:pt x="44788" y="5983"/>
                    </a:lnTo>
                    <a:lnTo>
                      <a:pt x="44342" y="5563"/>
                    </a:lnTo>
                    <a:lnTo>
                      <a:pt x="43883" y="5156"/>
                    </a:lnTo>
                    <a:lnTo>
                      <a:pt x="43424" y="4776"/>
                    </a:lnTo>
                    <a:lnTo>
                      <a:pt x="42965" y="4409"/>
                    </a:lnTo>
                    <a:lnTo>
                      <a:pt x="42506" y="4067"/>
                    </a:lnTo>
                    <a:lnTo>
                      <a:pt x="42046" y="3739"/>
                    </a:lnTo>
                    <a:lnTo>
                      <a:pt x="41600" y="3425"/>
                    </a:lnTo>
                    <a:lnTo>
                      <a:pt x="41154" y="3136"/>
                    </a:lnTo>
                    <a:lnTo>
                      <a:pt x="40708" y="2860"/>
                    </a:lnTo>
                    <a:lnTo>
                      <a:pt x="40275" y="2598"/>
                    </a:lnTo>
                    <a:lnTo>
                      <a:pt x="39842" y="2362"/>
                    </a:lnTo>
                    <a:lnTo>
                      <a:pt x="39423" y="2139"/>
                    </a:lnTo>
                    <a:lnTo>
                      <a:pt x="38898" y="1877"/>
                    </a:lnTo>
                    <a:lnTo>
                      <a:pt x="38373" y="1627"/>
                    </a:lnTo>
                    <a:lnTo>
                      <a:pt x="37848" y="1404"/>
                    </a:lnTo>
                    <a:lnTo>
                      <a:pt x="37310" y="1194"/>
                    </a:lnTo>
                    <a:lnTo>
                      <a:pt x="36773" y="1011"/>
                    </a:lnTo>
                    <a:lnTo>
                      <a:pt x="36222" y="827"/>
                    </a:lnTo>
                    <a:lnTo>
                      <a:pt x="35671" y="670"/>
                    </a:lnTo>
                    <a:lnTo>
                      <a:pt x="35106" y="538"/>
                    </a:lnTo>
                    <a:lnTo>
                      <a:pt x="34555" y="407"/>
                    </a:lnTo>
                    <a:lnTo>
                      <a:pt x="33978" y="302"/>
                    </a:lnTo>
                    <a:lnTo>
                      <a:pt x="33414" y="210"/>
                    </a:lnTo>
                    <a:lnTo>
                      <a:pt x="32850" y="132"/>
                    </a:lnTo>
                    <a:lnTo>
                      <a:pt x="32273" y="79"/>
                    </a:lnTo>
                    <a:lnTo>
                      <a:pt x="31696" y="40"/>
                    </a:lnTo>
                    <a:lnTo>
                      <a:pt x="31118" y="14"/>
                    </a:lnTo>
                    <a:lnTo>
                      <a:pt x="305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22"/>
              <p:cNvSpPr/>
              <p:nvPr/>
            </p:nvSpPr>
            <p:spPr>
              <a:xfrm>
                <a:off x="1737269" y="3217521"/>
                <a:ext cx="900498" cy="138484"/>
              </a:xfrm>
              <a:custGeom>
                <a:rect b="b" l="l" r="r" t="t"/>
                <a:pathLst>
                  <a:path extrusionOk="0" h="7715" w="50167">
                    <a:moveTo>
                      <a:pt x="5143" y="0"/>
                    </a:moveTo>
                    <a:lnTo>
                      <a:pt x="4880" y="26"/>
                    </a:lnTo>
                    <a:lnTo>
                      <a:pt x="4605" y="53"/>
                    </a:lnTo>
                    <a:lnTo>
                      <a:pt x="4329" y="105"/>
                    </a:lnTo>
                    <a:lnTo>
                      <a:pt x="4067" y="158"/>
                    </a:lnTo>
                    <a:lnTo>
                      <a:pt x="3805" y="223"/>
                    </a:lnTo>
                    <a:lnTo>
                      <a:pt x="3555" y="315"/>
                    </a:lnTo>
                    <a:lnTo>
                      <a:pt x="3306" y="407"/>
                    </a:lnTo>
                    <a:lnTo>
                      <a:pt x="3057" y="512"/>
                    </a:lnTo>
                    <a:lnTo>
                      <a:pt x="2821" y="630"/>
                    </a:lnTo>
                    <a:lnTo>
                      <a:pt x="2584" y="761"/>
                    </a:lnTo>
                    <a:lnTo>
                      <a:pt x="2361" y="905"/>
                    </a:lnTo>
                    <a:lnTo>
                      <a:pt x="2152" y="1050"/>
                    </a:lnTo>
                    <a:lnTo>
                      <a:pt x="1942" y="1207"/>
                    </a:lnTo>
                    <a:lnTo>
                      <a:pt x="1732" y="1378"/>
                    </a:lnTo>
                    <a:lnTo>
                      <a:pt x="1548" y="1561"/>
                    </a:lnTo>
                    <a:lnTo>
                      <a:pt x="1364" y="1758"/>
                    </a:lnTo>
                    <a:lnTo>
                      <a:pt x="1194" y="1955"/>
                    </a:lnTo>
                    <a:lnTo>
                      <a:pt x="1023" y="2152"/>
                    </a:lnTo>
                    <a:lnTo>
                      <a:pt x="866" y="2375"/>
                    </a:lnTo>
                    <a:lnTo>
                      <a:pt x="722" y="2598"/>
                    </a:lnTo>
                    <a:lnTo>
                      <a:pt x="590" y="2821"/>
                    </a:lnTo>
                    <a:lnTo>
                      <a:pt x="472" y="3070"/>
                    </a:lnTo>
                    <a:lnTo>
                      <a:pt x="367" y="3306"/>
                    </a:lnTo>
                    <a:lnTo>
                      <a:pt x="276" y="3555"/>
                    </a:lnTo>
                    <a:lnTo>
                      <a:pt x="197" y="3818"/>
                    </a:lnTo>
                    <a:lnTo>
                      <a:pt x="131" y="4080"/>
                    </a:lnTo>
                    <a:lnTo>
                      <a:pt x="66" y="4356"/>
                    </a:lnTo>
                    <a:lnTo>
                      <a:pt x="26" y="4631"/>
                    </a:lnTo>
                    <a:lnTo>
                      <a:pt x="0" y="4907"/>
                    </a:lnTo>
                    <a:lnTo>
                      <a:pt x="0" y="4999"/>
                    </a:lnTo>
                    <a:lnTo>
                      <a:pt x="0" y="5274"/>
                    </a:lnTo>
                    <a:lnTo>
                      <a:pt x="26" y="5536"/>
                    </a:lnTo>
                    <a:lnTo>
                      <a:pt x="92" y="5799"/>
                    </a:lnTo>
                    <a:lnTo>
                      <a:pt x="171" y="6048"/>
                    </a:lnTo>
                    <a:lnTo>
                      <a:pt x="276" y="6284"/>
                    </a:lnTo>
                    <a:lnTo>
                      <a:pt x="407" y="6507"/>
                    </a:lnTo>
                    <a:lnTo>
                      <a:pt x="564" y="6717"/>
                    </a:lnTo>
                    <a:lnTo>
                      <a:pt x="735" y="6914"/>
                    </a:lnTo>
                    <a:lnTo>
                      <a:pt x="932" y="7084"/>
                    </a:lnTo>
                    <a:lnTo>
                      <a:pt x="1128" y="7242"/>
                    </a:lnTo>
                    <a:lnTo>
                      <a:pt x="1351" y="7373"/>
                    </a:lnTo>
                    <a:lnTo>
                      <a:pt x="1587" y="7491"/>
                    </a:lnTo>
                    <a:lnTo>
                      <a:pt x="1837" y="7583"/>
                    </a:lnTo>
                    <a:lnTo>
                      <a:pt x="2099" y="7649"/>
                    </a:lnTo>
                    <a:lnTo>
                      <a:pt x="2361" y="7701"/>
                    </a:lnTo>
                    <a:lnTo>
                      <a:pt x="2637" y="7714"/>
                    </a:lnTo>
                    <a:lnTo>
                      <a:pt x="47530" y="7714"/>
                    </a:lnTo>
                    <a:lnTo>
                      <a:pt x="47806" y="7701"/>
                    </a:lnTo>
                    <a:lnTo>
                      <a:pt x="48068" y="7649"/>
                    </a:lnTo>
                    <a:lnTo>
                      <a:pt x="48330" y="7583"/>
                    </a:lnTo>
                    <a:lnTo>
                      <a:pt x="48580" y="7491"/>
                    </a:lnTo>
                    <a:lnTo>
                      <a:pt x="48816" y="7373"/>
                    </a:lnTo>
                    <a:lnTo>
                      <a:pt x="49039" y="7242"/>
                    </a:lnTo>
                    <a:lnTo>
                      <a:pt x="49236" y="7084"/>
                    </a:lnTo>
                    <a:lnTo>
                      <a:pt x="49432" y="6914"/>
                    </a:lnTo>
                    <a:lnTo>
                      <a:pt x="49603" y="6717"/>
                    </a:lnTo>
                    <a:lnTo>
                      <a:pt x="49747" y="6507"/>
                    </a:lnTo>
                    <a:lnTo>
                      <a:pt x="49878" y="6284"/>
                    </a:lnTo>
                    <a:lnTo>
                      <a:pt x="49996" y="6048"/>
                    </a:lnTo>
                    <a:lnTo>
                      <a:pt x="50075" y="5799"/>
                    </a:lnTo>
                    <a:lnTo>
                      <a:pt x="50128" y="5536"/>
                    </a:lnTo>
                    <a:lnTo>
                      <a:pt x="50167" y="5274"/>
                    </a:lnTo>
                    <a:lnTo>
                      <a:pt x="50167" y="4999"/>
                    </a:lnTo>
                    <a:lnTo>
                      <a:pt x="50167" y="4907"/>
                    </a:lnTo>
                    <a:lnTo>
                      <a:pt x="50141" y="4631"/>
                    </a:lnTo>
                    <a:lnTo>
                      <a:pt x="50101" y="4356"/>
                    </a:lnTo>
                    <a:lnTo>
                      <a:pt x="50036" y="4080"/>
                    </a:lnTo>
                    <a:lnTo>
                      <a:pt x="49970" y="3818"/>
                    </a:lnTo>
                    <a:lnTo>
                      <a:pt x="49891" y="3555"/>
                    </a:lnTo>
                    <a:lnTo>
                      <a:pt x="49800" y="3306"/>
                    </a:lnTo>
                    <a:lnTo>
                      <a:pt x="49695" y="3070"/>
                    </a:lnTo>
                    <a:lnTo>
                      <a:pt x="49563" y="2821"/>
                    </a:lnTo>
                    <a:lnTo>
                      <a:pt x="49432" y="2598"/>
                    </a:lnTo>
                    <a:lnTo>
                      <a:pt x="49301" y="2375"/>
                    </a:lnTo>
                    <a:lnTo>
                      <a:pt x="49144" y="2152"/>
                    </a:lnTo>
                    <a:lnTo>
                      <a:pt x="48973" y="1955"/>
                    </a:lnTo>
                    <a:lnTo>
                      <a:pt x="48803" y="1758"/>
                    </a:lnTo>
                    <a:lnTo>
                      <a:pt x="48619" y="1561"/>
                    </a:lnTo>
                    <a:lnTo>
                      <a:pt x="48422" y="1378"/>
                    </a:lnTo>
                    <a:lnTo>
                      <a:pt x="48225" y="1207"/>
                    </a:lnTo>
                    <a:lnTo>
                      <a:pt x="48015" y="1050"/>
                    </a:lnTo>
                    <a:lnTo>
                      <a:pt x="47806" y="905"/>
                    </a:lnTo>
                    <a:lnTo>
                      <a:pt x="47569" y="761"/>
                    </a:lnTo>
                    <a:lnTo>
                      <a:pt x="47346" y="630"/>
                    </a:lnTo>
                    <a:lnTo>
                      <a:pt x="47110" y="512"/>
                    </a:lnTo>
                    <a:lnTo>
                      <a:pt x="46861" y="407"/>
                    </a:lnTo>
                    <a:lnTo>
                      <a:pt x="46612" y="315"/>
                    </a:lnTo>
                    <a:lnTo>
                      <a:pt x="46362" y="223"/>
                    </a:lnTo>
                    <a:lnTo>
                      <a:pt x="46100" y="158"/>
                    </a:lnTo>
                    <a:lnTo>
                      <a:pt x="45838" y="105"/>
                    </a:lnTo>
                    <a:lnTo>
                      <a:pt x="45562" y="53"/>
                    </a:lnTo>
                    <a:lnTo>
                      <a:pt x="45287" y="26"/>
                    </a:lnTo>
                    <a:lnTo>
                      <a:pt x="45011" y="0"/>
                    </a:lnTo>
                    <a:lnTo>
                      <a:pt x="44736" y="0"/>
                    </a:lnTo>
                    <a:lnTo>
                      <a:pt x="44460" y="13"/>
                    </a:lnTo>
                    <a:lnTo>
                      <a:pt x="44172" y="26"/>
                    </a:lnTo>
                    <a:lnTo>
                      <a:pt x="38622" y="643"/>
                    </a:lnTo>
                    <a:lnTo>
                      <a:pt x="36943" y="827"/>
                    </a:lnTo>
                    <a:lnTo>
                      <a:pt x="35251" y="971"/>
                    </a:lnTo>
                    <a:lnTo>
                      <a:pt x="33558" y="1102"/>
                    </a:lnTo>
                    <a:lnTo>
                      <a:pt x="31866" y="1207"/>
                    </a:lnTo>
                    <a:lnTo>
                      <a:pt x="30174" y="1299"/>
                    </a:lnTo>
                    <a:lnTo>
                      <a:pt x="28468" y="1351"/>
                    </a:lnTo>
                    <a:lnTo>
                      <a:pt x="26776" y="1391"/>
                    </a:lnTo>
                    <a:lnTo>
                      <a:pt x="25084" y="1404"/>
                    </a:lnTo>
                    <a:lnTo>
                      <a:pt x="23391" y="1391"/>
                    </a:lnTo>
                    <a:lnTo>
                      <a:pt x="21686" y="1351"/>
                    </a:lnTo>
                    <a:lnTo>
                      <a:pt x="19993" y="1299"/>
                    </a:lnTo>
                    <a:lnTo>
                      <a:pt x="18301" y="1207"/>
                    </a:lnTo>
                    <a:lnTo>
                      <a:pt x="16609" y="1102"/>
                    </a:lnTo>
                    <a:lnTo>
                      <a:pt x="14916" y="971"/>
                    </a:lnTo>
                    <a:lnTo>
                      <a:pt x="13224" y="827"/>
                    </a:lnTo>
                    <a:lnTo>
                      <a:pt x="11545" y="643"/>
                    </a:lnTo>
                    <a:lnTo>
                      <a:pt x="5982" y="26"/>
                    </a:lnTo>
                    <a:lnTo>
                      <a:pt x="5707" y="13"/>
                    </a:lnTo>
                    <a:lnTo>
                      <a:pt x="54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22"/>
              <p:cNvSpPr/>
              <p:nvPr/>
            </p:nvSpPr>
            <p:spPr>
              <a:xfrm>
                <a:off x="1845813" y="2327380"/>
                <a:ext cx="683159" cy="855766"/>
              </a:xfrm>
              <a:custGeom>
                <a:rect b="b" l="l" r="r" t="t"/>
                <a:pathLst>
                  <a:path extrusionOk="0" h="47675" w="38059">
                    <a:moveTo>
                      <a:pt x="18958" y="0"/>
                    </a:moveTo>
                    <a:lnTo>
                      <a:pt x="18381" y="13"/>
                    </a:lnTo>
                    <a:lnTo>
                      <a:pt x="17790" y="40"/>
                    </a:lnTo>
                    <a:lnTo>
                      <a:pt x="17200" y="79"/>
                    </a:lnTo>
                    <a:lnTo>
                      <a:pt x="16610" y="158"/>
                    </a:lnTo>
                    <a:lnTo>
                      <a:pt x="16019" y="236"/>
                    </a:lnTo>
                    <a:lnTo>
                      <a:pt x="15429" y="341"/>
                    </a:lnTo>
                    <a:lnTo>
                      <a:pt x="14825" y="473"/>
                    </a:lnTo>
                    <a:lnTo>
                      <a:pt x="14235" y="617"/>
                    </a:lnTo>
                    <a:lnTo>
                      <a:pt x="13631" y="787"/>
                    </a:lnTo>
                    <a:lnTo>
                      <a:pt x="13185" y="932"/>
                    </a:lnTo>
                    <a:lnTo>
                      <a:pt x="12739" y="1076"/>
                    </a:lnTo>
                    <a:lnTo>
                      <a:pt x="12359" y="1207"/>
                    </a:lnTo>
                    <a:lnTo>
                      <a:pt x="11979" y="1352"/>
                    </a:lnTo>
                    <a:lnTo>
                      <a:pt x="11611" y="1509"/>
                    </a:lnTo>
                    <a:lnTo>
                      <a:pt x="11244" y="1653"/>
                    </a:lnTo>
                    <a:lnTo>
                      <a:pt x="10890" y="1824"/>
                    </a:lnTo>
                    <a:lnTo>
                      <a:pt x="10522" y="1994"/>
                    </a:lnTo>
                    <a:lnTo>
                      <a:pt x="10181" y="2178"/>
                    </a:lnTo>
                    <a:lnTo>
                      <a:pt x="9827" y="2362"/>
                    </a:lnTo>
                    <a:lnTo>
                      <a:pt x="9486" y="2559"/>
                    </a:lnTo>
                    <a:lnTo>
                      <a:pt x="9145" y="2755"/>
                    </a:lnTo>
                    <a:lnTo>
                      <a:pt x="8817" y="2952"/>
                    </a:lnTo>
                    <a:lnTo>
                      <a:pt x="8489" y="3175"/>
                    </a:lnTo>
                    <a:lnTo>
                      <a:pt x="8174" y="3385"/>
                    </a:lnTo>
                    <a:lnTo>
                      <a:pt x="7859" y="3608"/>
                    </a:lnTo>
                    <a:lnTo>
                      <a:pt x="7544" y="3844"/>
                    </a:lnTo>
                    <a:lnTo>
                      <a:pt x="7243" y="4080"/>
                    </a:lnTo>
                    <a:lnTo>
                      <a:pt x="6941" y="4330"/>
                    </a:lnTo>
                    <a:lnTo>
                      <a:pt x="6639" y="4579"/>
                    </a:lnTo>
                    <a:lnTo>
                      <a:pt x="6350" y="4828"/>
                    </a:lnTo>
                    <a:lnTo>
                      <a:pt x="6062" y="5090"/>
                    </a:lnTo>
                    <a:lnTo>
                      <a:pt x="5786" y="5353"/>
                    </a:lnTo>
                    <a:lnTo>
                      <a:pt x="5511" y="5628"/>
                    </a:lnTo>
                    <a:lnTo>
                      <a:pt x="4986" y="6192"/>
                    </a:lnTo>
                    <a:lnTo>
                      <a:pt x="4488" y="6770"/>
                    </a:lnTo>
                    <a:lnTo>
                      <a:pt x="4002" y="7373"/>
                    </a:lnTo>
                    <a:lnTo>
                      <a:pt x="3556" y="7990"/>
                    </a:lnTo>
                    <a:lnTo>
                      <a:pt x="3123" y="8619"/>
                    </a:lnTo>
                    <a:lnTo>
                      <a:pt x="2717" y="9275"/>
                    </a:lnTo>
                    <a:lnTo>
                      <a:pt x="2336" y="9945"/>
                    </a:lnTo>
                    <a:lnTo>
                      <a:pt x="1982" y="10627"/>
                    </a:lnTo>
                    <a:lnTo>
                      <a:pt x="1654" y="11322"/>
                    </a:lnTo>
                    <a:lnTo>
                      <a:pt x="1365" y="12044"/>
                    </a:lnTo>
                    <a:lnTo>
                      <a:pt x="1090" y="12765"/>
                    </a:lnTo>
                    <a:lnTo>
                      <a:pt x="854" y="13500"/>
                    </a:lnTo>
                    <a:lnTo>
                      <a:pt x="644" y="14248"/>
                    </a:lnTo>
                    <a:lnTo>
                      <a:pt x="460" y="15008"/>
                    </a:lnTo>
                    <a:lnTo>
                      <a:pt x="303" y="15769"/>
                    </a:lnTo>
                    <a:lnTo>
                      <a:pt x="237" y="16163"/>
                    </a:lnTo>
                    <a:lnTo>
                      <a:pt x="185" y="16543"/>
                    </a:lnTo>
                    <a:lnTo>
                      <a:pt x="132" y="16937"/>
                    </a:lnTo>
                    <a:lnTo>
                      <a:pt x="93" y="17331"/>
                    </a:lnTo>
                    <a:lnTo>
                      <a:pt x="53" y="17724"/>
                    </a:lnTo>
                    <a:lnTo>
                      <a:pt x="27" y="18118"/>
                    </a:lnTo>
                    <a:lnTo>
                      <a:pt x="14" y="18511"/>
                    </a:lnTo>
                    <a:lnTo>
                      <a:pt x="1" y="18918"/>
                    </a:lnTo>
                    <a:lnTo>
                      <a:pt x="1" y="19311"/>
                    </a:lnTo>
                    <a:lnTo>
                      <a:pt x="14" y="19718"/>
                    </a:lnTo>
                    <a:lnTo>
                      <a:pt x="27" y="20112"/>
                    </a:lnTo>
                    <a:lnTo>
                      <a:pt x="53" y="20518"/>
                    </a:lnTo>
                    <a:lnTo>
                      <a:pt x="906" y="33060"/>
                    </a:lnTo>
                    <a:lnTo>
                      <a:pt x="932" y="33493"/>
                    </a:lnTo>
                    <a:lnTo>
                      <a:pt x="985" y="33939"/>
                    </a:lnTo>
                    <a:lnTo>
                      <a:pt x="1037" y="34372"/>
                    </a:lnTo>
                    <a:lnTo>
                      <a:pt x="1103" y="34792"/>
                    </a:lnTo>
                    <a:lnTo>
                      <a:pt x="1182" y="35212"/>
                    </a:lnTo>
                    <a:lnTo>
                      <a:pt x="1273" y="35618"/>
                    </a:lnTo>
                    <a:lnTo>
                      <a:pt x="1365" y="36025"/>
                    </a:lnTo>
                    <a:lnTo>
                      <a:pt x="1470" y="36419"/>
                    </a:lnTo>
                    <a:lnTo>
                      <a:pt x="1588" y="36812"/>
                    </a:lnTo>
                    <a:lnTo>
                      <a:pt x="1719" y="37193"/>
                    </a:lnTo>
                    <a:lnTo>
                      <a:pt x="1851" y="37573"/>
                    </a:lnTo>
                    <a:lnTo>
                      <a:pt x="1995" y="37940"/>
                    </a:lnTo>
                    <a:lnTo>
                      <a:pt x="2152" y="38308"/>
                    </a:lnTo>
                    <a:lnTo>
                      <a:pt x="2310" y="38662"/>
                    </a:lnTo>
                    <a:lnTo>
                      <a:pt x="2480" y="39016"/>
                    </a:lnTo>
                    <a:lnTo>
                      <a:pt x="2664" y="39357"/>
                    </a:lnTo>
                    <a:lnTo>
                      <a:pt x="2861" y="39698"/>
                    </a:lnTo>
                    <a:lnTo>
                      <a:pt x="3058" y="40026"/>
                    </a:lnTo>
                    <a:lnTo>
                      <a:pt x="3254" y="40354"/>
                    </a:lnTo>
                    <a:lnTo>
                      <a:pt x="3477" y="40669"/>
                    </a:lnTo>
                    <a:lnTo>
                      <a:pt x="3687" y="40984"/>
                    </a:lnTo>
                    <a:lnTo>
                      <a:pt x="3923" y="41286"/>
                    </a:lnTo>
                    <a:lnTo>
                      <a:pt x="4160" y="41588"/>
                    </a:lnTo>
                    <a:lnTo>
                      <a:pt x="4409" y="41876"/>
                    </a:lnTo>
                    <a:lnTo>
                      <a:pt x="4724" y="42230"/>
                    </a:lnTo>
                    <a:lnTo>
                      <a:pt x="5052" y="42571"/>
                    </a:lnTo>
                    <a:lnTo>
                      <a:pt x="5393" y="42899"/>
                    </a:lnTo>
                    <a:lnTo>
                      <a:pt x="5747" y="43214"/>
                    </a:lnTo>
                    <a:lnTo>
                      <a:pt x="6101" y="43529"/>
                    </a:lnTo>
                    <a:lnTo>
                      <a:pt x="6482" y="43831"/>
                    </a:lnTo>
                    <a:lnTo>
                      <a:pt x="6862" y="44120"/>
                    </a:lnTo>
                    <a:lnTo>
                      <a:pt x="7256" y="44395"/>
                    </a:lnTo>
                    <a:lnTo>
                      <a:pt x="7649" y="44657"/>
                    </a:lnTo>
                    <a:lnTo>
                      <a:pt x="8069" y="44907"/>
                    </a:lnTo>
                    <a:lnTo>
                      <a:pt x="8489" y="45156"/>
                    </a:lnTo>
                    <a:lnTo>
                      <a:pt x="8922" y="45392"/>
                    </a:lnTo>
                    <a:lnTo>
                      <a:pt x="9355" y="45615"/>
                    </a:lnTo>
                    <a:lnTo>
                      <a:pt x="9801" y="45825"/>
                    </a:lnTo>
                    <a:lnTo>
                      <a:pt x="10260" y="46022"/>
                    </a:lnTo>
                    <a:lnTo>
                      <a:pt x="10719" y="46205"/>
                    </a:lnTo>
                    <a:lnTo>
                      <a:pt x="11191" y="46389"/>
                    </a:lnTo>
                    <a:lnTo>
                      <a:pt x="11677" y="46547"/>
                    </a:lnTo>
                    <a:lnTo>
                      <a:pt x="12162" y="46704"/>
                    </a:lnTo>
                    <a:lnTo>
                      <a:pt x="12661" y="46848"/>
                    </a:lnTo>
                    <a:lnTo>
                      <a:pt x="13159" y="46979"/>
                    </a:lnTo>
                    <a:lnTo>
                      <a:pt x="13658" y="47098"/>
                    </a:lnTo>
                    <a:lnTo>
                      <a:pt x="14182" y="47216"/>
                    </a:lnTo>
                    <a:lnTo>
                      <a:pt x="14694" y="47307"/>
                    </a:lnTo>
                    <a:lnTo>
                      <a:pt x="15219" y="47399"/>
                    </a:lnTo>
                    <a:lnTo>
                      <a:pt x="15757" y="47465"/>
                    </a:lnTo>
                    <a:lnTo>
                      <a:pt x="16282" y="47530"/>
                    </a:lnTo>
                    <a:lnTo>
                      <a:pt x="16833" y="47583"/>
                    </a:lnTo>
                    <a:lnTo>
                      <a:pt x="17370" y="47622"/>
                    </a:lnTo>
                    <a:lnTo>
                      <a:pt x="17921" y="47662"/>
                    </a:lnTo>
                    <a:lnTo>
                      <a:pt x="18472" y="47675"/>
                    </a:lnTo>
                    <a:lnTo>
                      <a:pt x="19037" y="47675"/>
                    </a:lnTo>
                    <a:lnTo>
                      <a:pt x="19929" y="47662"/>
                    </a:lnTo>
                    <a:lnTo>
                      <a:pt x="20808" y="47622"/>
                    </a:lnTo>
                    <a:lnTo>
                      <a:pt x="21673" y="47544"/>
                    </a:lnTo>
                    <a:lnTo>
                      <a:pt x="22526" y="47439"/>
                    </a:lnTo>
                    <a:lnTo>
                      <a:pt x="23379" y="47307"/>
                    </a:lnTo>
                    <a:lnTo>
                      <a:pt x="23786" y="47229"/>
                    </a:lnTo>
                    <a:lnTo>
                      <a:pt x="24205" y="47150"/>
                    </a:lnTo>
                    <a:lnTo>
                      <a:pt x="24612" y="47058"/>
                    </a:lnTo>
                    <a:lnTo>
                      <a:pt x="25019" y="46953"/>
                    </a:lnTo>
                    <a:lnTo>
                      <a:pt x="25412" y="46848"/>
                    </a:lnTo>
                    <a:lnTo>
                      <a:pt x="25806" y="46730"/>
                    </a:lnTo>
                    <a:lnTo>
                      <a:pt x="26199" y="46612"/>
                    </a:lnTo>
                    <a:lnTo>
                      <a:pt x="26593" y="46481"/>
                    </a:lnTo>
                    <a:lnTo>
                      <a:pt x="26973" y="46350"/>
                    </a:lnTo>
                    <a:lnTo>
                      <a:pt x="27341" y="46205"/>
                    </a:lnTo>
                    <a:lnTo>
                      <a:pt x="27721" y="46061"/>
                    </a:lnTo>
                    <a:lnTo>
                      <a:pt x="28089" y="45904"/>
                    </a:lnTo>
                    <a:lnTo>
                      <a:pt x="28443" y="45733"/>
                    </a:lnTo>
                    <a:lnTo>
                      <a:pt x="28797" y="45563"/>
                    </a:lnTo>
                    <a:lnTo>
                      <a:pt x="29151" y="45392"/>
                    </a:lnTo>
                    <a:lnTo>
                      <a:pt x="29492" y="45208"/>
                    </a:lnTo>
                    <a:lnTo>
                      <a:pt x="29833" y="45012"/>
                    </a:lnTo>
                    <a:lnTo>
                      <a:pt x="30175" y="44815"/>
                    </a:lnTo>
                    <a:lnTo>
                      <a:pt x="30502" y="44605"/>
                    </a:lnTo>
                    <a:lnTo>
                      <a:pt x="30817" y="44395"/>
                    </a:lnTo>
                    <a:lnTo>
                      <a:pt x="31132" y="44172"/>
                    </a:lnTo>
                    <a:lnTo>
                      <a:pt x="31447" y="43949"/>
                    </a:lnTo>
                    <a:lnTo>
                      <a:pt x="31749" y="43713"/>
                    </a:lnTo>
                    <a:lnTo>
                      <a:pt x="32037" y="43464"/>
                    </a:lnTo>
                    <a:lnTo>
                      <a:pt x="32326" y="43214"/>
                    </a:lnTo>
                    <a:lnTo>
                      <a:pt x="32615" y="42965"/>
                    </a:lnTo>
                    <a:lnTo>
                      <a:pt x="32890" y="42703"/>
                    </a:lnTo>
                    <a:lnTo>
                      <a:pt x="33153" y="42427"/>
                    </a:lnTo>
                    <a:lnTo>
                      <a:pt x="33415" y="42152"/>
                    </a:lnTo>
                    <a:lnTo>
                      <a:pt x="33664" y="41876"/>
                    </a:lnTo>
                    <a:lnTo>
                      <a:pt x="33913" y="41588"/>
                    </a:lnTo>
                    <a:lnTo>
                      <a:pt x="34150" y="41286"/>
                    </a:lnTo>
                    <a:lnTo>
                      <a:pt x="34373" y="40984"/>
                    </a:lnTo>
                    <a:lnTo>
                      <a:pt x="34596" y="40669"/>
                    </a:lnTo>
                    <a:lnTo>
                      <a:pt x="34819" y="40354"/>
                    </a:lnTo>
                    <a:lnTo>
                      <a:pt x="35015" y="40026"/>
                    </a:lnTo>
                    <a:lnTo>
                      <a:pt x="35212" y="39698"/>
                    </a:lnTo>
                    <a:lnTo>
                      <a:pt x="35409" y="39357"/>
                    </a:lnTo>
                    <a:lnTo>
                      <a:pt x="35580" y="39016"/>
                    </a:lnTo>
                    <a:lnTo>
                      <a:pt x="35763" y="38662"/>
                    </a:lnTo>
                    <a:lnTo>
                      <a:pt x="35921" y="38308"/>
                    </a:lnTo>
                    <a:lnTo>
                      <a:pt x="36078" y="37940"/>
                    </a:lnTo>
                    <a:lnTo>
                      <a:pt x="36222" y="37573"/>
                    </a:lnTo>
                    <a:lnTo>
                      <a:pt x="36354" y="37193"/>
                    </a:lnTo>
                    <a:lnTo>
                      <a:pt x="36485" y="36812"/>
                    </a:lnTo>
                    <a:lnTo>
                      <a:pt x="36590" y="36419"/>
                    </a:lnTo>
                    <a:lnTo>
                      <a:pt x="36708" y="36025"/>
                    </a:lnTo>
                    <a:lnTo>
                      <a:pt x="36800" y="35618"/>
                    </a:lnTo>
                    <a:lnTo>
                      <a:pt x="36891" y="35212"/>
                    </a:lnTo>
                    <a:lnTo>
                      <a:pt x="36970" y="34792"/>
                    </a:lnTo>
                    <a:lnTo>
                      <a:pt x="37036" y="34372"/>
                    </a:lnTo>
                    <a:lnTo>
                      <a:pt x="37088" y="33939"/>
                    </a:lnTo>
                    <a:lnTo>
                      <a:pt x="37128" y="33493"/>
                    </a:lnTo>
                    <a:lnTo>
                      <a:pt x="37167" y="33060"/>
                    </a:lnTo>
                    <a:lnTo>
                      <a:pt x="37062" y="33349"/>
                    </a:lnTo>
                    <a:lnTo>
                      <a:pt x="36931" y="33690"/>
                    </a:lnTo>
                    <a:lnTo>
                      <a:pt x="36747" y="34136"/>
                    </a:lnTo>
                    <a:lnTo>
                      <a:pt x="36852" y="33703"/>
                    </a:lnTo>
                    <a:lnTo>
                      <a:pt x="36957" y="33270"/>
                    </a:lnTo>
                    <a:lnTo>
                      <a:pt x="37049" y="32837"/>
                    </a:lnTo>
                    <a:lnTo>
                      <a:pt x="37128" y="32391"/>
                    </a:lnTo>
                    <a:lnTo>
                      <a:pt x="37193" y="31945"/>
                    </a:lnTo>
                    <a:lnTo>
                      <a:pt x="37259" y="31499"/>
                    </a:lnTo>
                    <a:lnTo>
                      <a:pt x="37298" y="31040"/>
                    </a:lnTo>
                    <a:lnTo>
                      <a:pt x="37337" y="30581"/>
                    </a:lnTo>
                    <a:lnTo>
                      <a:pt x="38020" y="20676"/>
                    </a:lnTo>
                    <a:lnTo>
                      <a:pt x="38046" y="20046"/>
                    </a:lnTo>
                    <a:lnTo>
                      <a:pt x="38059" y="19430"/>
                    </a:lnTo>
                    <a:lnTo>
                      <a:pt x="38059" y="18826"/>
                    </a:lnTo>
                    <a:lnTo>
                      <a:pt x="38033" y="18223"/>
                    </a:lnTo>
                    <a:lnTo>
                      <a:pt x="37980" y="17619"/>
                    </a:lnTo>
                    <a:lnTo>
                      <a:pt x="37928" y="17029"/>
                    </a:lnTo>
                    <a:lnTo>
                      <a:pt x="37849" y="16438"/>
                    </a:lnTo>
                    <a:lnTo>
                      <a:pt x="37744" y="15848"/>
                    </a:lnTo>
                    <a:lnTo>
                      <a:pt x="37639" y="15271"/>
                    </a:lnTo>
                    <a:lnTo>
                      <a:pt x="37508" y="14707"/>
                    </a:lnTo>
                    <a:lnTo>
                      <a:pt x="37351" y="14143"/>
                    </a:lnTo>
                    <a:lnTo>
                      <a:pt x="37193" y="13592"/>
                    </a:lnTo>
                    <a:lnTo>
                      <a:pt x="37009" y="13041"/>
                    </a:lnTo>
                    <a:lnTo>
                      <a:pt x="36813" y="12490"/>
                    </a:lnTo>
                    <a:lnTo>
                      <a:pt x="36603" y="11965"/>
                    </a:lnTo>
                    <a:lnTo>
                      <a:pt x="36380" y="11440"/>
                    </a:lnTo>
                    <a:lnTo>
                      <a:pt x="36131" y="10915"/>
                    </a:lnTo>
                    <a:lnTo>
                      <a:pt x="35881" y="10404"/>
                    </a:lnTo>
                    <a:lnTo>
                      <a:pt x="35606" y="9905"/>
                    </a:lnTo>
                    <a:lnTo>
                      <a:pt x="35330" y="9420"/>
                    </a:lnTo>
                    <a:lnTo>
                      <a:pt x="35029" y="8934"/>
                    </a:lnTo>
                    <a:lnTo>
                      <a:pt x="34714" y="8462"/>
                    </a:lnTo>
                    <a:lnTo>
                      <a:pt x="34399" y="8003"/>
                    </a:lnTo>
                    <a:lnTo>
                      <a:pt x="34058" y="7557"/>
                    </a:lnTo>
                    <a:lnTo>
                      <a:pt x="33704" y="7111"/>
                    </a:lnTo>
                    <a:lnTo>
                      <a:pt x="33349" y="6678"/>
                    </a:lnTo>
                    <a:lnTo>
                      <a:pt x="32969" y="6258"/>
                    </a:lnTo>
                    <a:lnTo>
                      <a:pt x="32588" y="5851"/>
                    </a:lnTo>
                    <a:lnTo>
                      <a:pt x="32195" y="5458"/>
                    </a:lnTo>
                    <a:lnTo>
                      <a:pt x="31788" y="5064"/>
                    </a:lnTo>
                    <a:lnTo>
                      <a:pt x="31368" y="4697"/>
                    </a:lnTo>
                    <a:lnTo>
                      <a:pt x="30935" y="4330"/>
                    </a:lnTo>
                    <a:lnTo>
                      <a:pt x="30502" y="3988"/>
                    </a:lnTo>
                    <a:lnTo>
                      <a:pt x="30056" y="3647"/>
                    </a:lnTo>
                    <a:lnTo>
                      <a:pt x="29597" y="3319"/>
                    </a:lnTo>
                    <a:lnTo>
                      <a:pt x="29138" y="3018"/>
                    </a:lnTo>
                    <a:lnTo>
                      <a:pt x="28653" y="2716"/>
                    </a:lnTo>
                    <a:lnTo>
                      <a:pt x="28180" y="2440"/>
                    </a:lnTo>
                    <a:lnTo>
                      <a:pt x="27682" y="2165"/>
                    </a:lnTo>
                    <a:lnTo>
                      <a:pt x="27183" y="1916"/>
                    </a:lnTo>
                    <a:lnTo>
                      <a:pt x="26685" y="1680"/>
                    </a:lnTo>
                    <a:lnTo>
                      <a:pt x="26160" y="1443"/>
                    </a:lnTo>
                    <a:lnTo>
                      <a:pt x="25648" y="1233"/>
                    </a:lnTo>
                    <a:lnTo>
                      <a:pt x="25111" y="1050"/>
                    </a:lnTo>
                    <a:lnTo>
                      <a:pt x="24586" y="866"/>
                    </a:lnTo>
                    <a:lnTo>
                      <a:pt x="24048" y="709"/>
                    </a:lnTo>
                    <a:lnTo>
                      <a:pt x="23497" y="551"/>
                    </a:lnTo>
                    <a:lnTo>
                      <a:pt x="22946" y="433"/>
                    </a:lnTo>
                    <a:lnTo>
                      <a:pt x="22395" y="315"/>
                    </a:lnTo>
                    <a:lnTo>
                      <a:pt x="21831" y="223"/>
                    </a:lnTo>
                    <a:lnTo>
                      <a:pt x="21267" y="145"/>
                    </a:lnTo>
                    <a:lnTo>
                      <a:pt x="20689" y="79"/>
                    </a:lnTo>
                    <a:lnTo>
                      <a:pt x="20125" y="27"/>
                    </a:lnTo>
                    <a:lnTo>
                      <a:pt x="195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22"/>
              <p:cNvSpPr/>
              <p:nvPr/>
            </p:nvSpPr>
            <p:spPr>
              <a:xfrm>
                <a:off x="2064354" y="2534129"/>
                <a:ext cx="246328" cy="126942"/>
              </a:xfrm>
              <a:custGeom>
                <a:rect b="b" l="l" r="r" t="t"/>
                <a:pathLst>
                  <a:path extrusionOk="0" h="7072" w="13723">
                    <a:moveTo>
                      <a:pt x="3346" y="1"/>
                    </a:moveTo>
                    <a:lnTo>
                      <a:pt x="3175" y="14"/>
                    </a:lnTo>
                    <a:lnTo>
                      <a:pt x="2991" y="40"/>
                    </a:lnTo>
                    <a:lnTo>
                      <a:pt x="2821" y="66"/>
                    </a:lnTo>
                    <a:lnTo>
                      <a:pt x="2650" y="106"/>
                    </a:lnTo>
                    <a:lnTo>
                      <a:pt x="2480" y="158"/>
                    </a:lnTo>
                    <a:lnTo>
                      <a:pt x="2322" y="211"/>
                    </a:lnTo>
                    <a:lnTo>
                      <a:pt x="2152" y="276"/>
                    </a:lnTo>
                    <a:lnTo>
                      <a:pt x="2007" y="342"/>
                    </a:lnTo>
                    <a:lnTo>
                      <a:pt x="1850" y="421"/>
                    </a:lnTo>
                    <a:lnTo>
                      <a:pt x="1706" y="512"/>
                    </a:lnTo>
                    <a:lnTo>
                      <a:pt x="1561" y="604"/>
                    </a:lnTo>
                    <a:lnTo>
                      <a:pt x="1417" y="696"/>
                    </a:lnTo>
                    <a:lnTo>
                      <a:pt x="1286" y="801"/>
                    </a:lnTo>
                    <a:lnTo>
                      <a:pt x="1155" y="919"/>
                    </a:lnTo>
                    <a:lnTo>
                      <a:pt x="1037" y="1037"/>
                    </a:lnTo>
                    <a:lnTo>
                      <a:pt x="919" y="1155"/>
                    </a:lnTo>
                    <a:lnTo>
                      <a:pt x="801" y="1286"/>
                    </a:lnTo>
                    <a:lnTo>
                      <a:pt x="696" y="1418"/>
                    </a:lnTo>
                    <a:lnTo>
                      <a:pt x="604" y="1562"/>
                    </a:lnTo>
                    <a:lnTo>
                      <a:pt x="512" y="1706"/>
                    </a:lnTo>
                    <a:lnTo>
                      <a:pt x="420" y="1851"/>
                    </a:lnTo>
                    <a:lnTo>
                      <a:pt x="341" y="1995"/>
                    </a:lnTo>
                    <a:lnTo>
                      <a:pt x="276" y="2152"/>
                    </a:lnTo>
                    <a:lnTo>
                      <a:pt x="210" y="2323"/>
                    </a:lnTo>
                    <a:lnTo>
                      <a:pt x="158" y="2480"/>
                    </a:lnTo>
                    <a:lnTo>
                      <a:pt x="105" y="2651"/>
                    </a:lnTo>
                    <a:lnTo>
                      <a:pt x="66" y="2821"/>
                    </a:lnTo>
                    <a:lnTo>
                      <a:pt x="40" y="2992"/>
                    </a:lnTo>
                    <a:lnTo>
                      <a:pt x="13" y="3176"/>
                    </a:lnTo>
                    <a:lnTo>
                      <a:pt x="0" y="3346"/>
                    </a:lnTo>
                    <a:lnTo>
                      <a:pt x="0" y="3530"/>
                    </a:lnTo>
                    <a:lnTo>
                      <a:pt x="0" y="3713"/>
                    </a:lnTo>
                    <a:lnTo>
                      <a:pt x="13" y="3897"/>
                    </a:lnTo>
                    <a:lnTo>
                      <a:pt x="40" y="4068"/>
                    </a:lnTo>
                    <a:lnTo>
                      <a:pt x="66" y="4251"/>
                    </a:lnTo>
                    <a:lnTo>
                      <a:pt x="105" y="4422"/>
                    </a:lnTo>
                    <a:lnTo>
                      <a:pt x="158" y="4579"/>
                    </a:lnTo>
                    <a:lnTo>
                      <a:pt x="210" y="4750"/>
                    </a:lnTo>
                    <a:lnTo>
                      <a:pt x="276" y="4907"/>
                    </a:lnTo>
                    <a:lnTo>
                      <a:pt x="341" y="5065"/>
                    </a:lnTo>
                    <a:lnTo>
                      <a:pt x="420" y="5222"/>
                    </a:lnTo>
                    <a:lnTo>
                      <a:pt x="512" y="5366"/>
                    </a:lnTo>
                    <a:lnTo>
                      <a:pt x="604" y="5511"/>
                    </a:lnTo>
                    <a:lnTo>
                      <a:pt x="696" y="5655"/>
                    </a:lnTo>
                    <a:lnTo>
                      <a:pt x="801" y="5786"/>
                    </a:lnTo>
                    <a:lnTo>
                      <a:pt x="919" y="5904"/>
                    </a:lnTo>
                    <a:lnTo>
                      <a:pt x="1037" y="6036"/>
                    </a:lnTo>
                    <a:lnTo>
                      <a:pt x="1155" y="6154"/>
                    </a:lnTo>
                    <a:lnTo>
                      <a:pt x="1286" y="6259"/>
                    </a:lnTo>
                    <a:lnTo>
                      <a:pt x="1417" y="6364"/>
                    </a:lnTo>
                    <a:lnTo>
                      <a:pt x="1561" y="6468"/>
                    </a:lnTo>
                    <a:lnTo>
                      <a:pt x="1706" y="6560"/>
                    </a:lnTo>
                    <a:lnTo>
                      <a:pt x="1850" y="6639"/>
                    </a:lnTo>
                    <a:lnTo>
                      <a:pt x="2007" y="6718"/>
                    </a:lnTo>
                    <a:lnTo>
                      <a:pt x="2152" y="6796"/>
                    </a:lnTo>
                    <a:lnTo>
                      <a:pt x="2322" y="6849"/>
                    </a:lnTo>
                    <a:lnTo>
                      <a:pt x="2480" y="6915"/>
                    </a:lnTo>
                    <a:lnTo>
                      <a:pt x="2650" y="6954"/>
                    </a:lnTo>
                    <a:lnTo>
                      <a:pt x="2821" y="6993"/>
                    </a:lnTo>
                    <a:lnTo>
                      <a:pt x="2991" y="7033"/>
                    </a:lnTo>
                    <a:lnTo>
                      <a:pt x="3175" y="7046"/>
                    </a:lnTo>
                    <a:lnTo>
                      <a:pt x="3346" y="7059"/>
                    </a:lnTo>
                    <a:lnTo>
                      <a:pt x="3529" y="7072"/>
                    </a:lnTo>
                    <a:lnTo>
                      <a:pt x="10194" y="7072"/>
                    </a:lnTo>
                    <a:lnTo>
                      <a:pt x="10364" y="7059"/>
                    </a:lnTo>
                    <a:lnTo>
                      <a:pt x="10548" y="7046"/>
                    </a:lnTo>
                    <a:lnTo>
                      <a:pt x="10732" y="7033"/>
                    </a:lnTo>
                    <a:lnTo>
                      <a:pt x="10902" y="6993"/>
                    </a:lnTo>
                    <a:lnTo>
                      <a:pt x="11073" y="6954"/>
                    </a:lnTo>
                    <a:lnTo>
                      <a:pt x="11243" y="6915"/>
                    </a:lnTo>
                    <a:lnTo>
                      <a:pt x="11401" y="6849"/>
                    </a:lnTo>
                    <a:lnTo>
                      <a:pt x="11558" y="6796"/>
                    </a:lnTo>
                    <a:lnTo>
                      <a:pt x="11716" y="6718"/>
                    </a:lnTo>
                    <a:lnTo>
                      <a:pt x="11873" y="6639"/>
                    </a:lnTo>
                    <a:lnTo>
                      <a:pt x="12017" y="6560"/>
                    </a:lnTo>
                    <a:lnTo>
                      <a:pt x="12162" y="6468"/>
                    </a:lnTo>
                    <a:lnTo>
                      <a:pt x="12306" y="6364"/>
                    </a:lnTo>
                    <a:lnTo>
                      <a:pt x="12437" y="6259"/>
                    </a:lnTo>
                    <a:lnTo>
                      <a:pt x="12568" y="6154"/>
                    </a:lnTo>
                    <a:lnTo>
                      <a:pt x="12686" y="6036"/>
                    </a:lnTo>
                    <a:lnTo>
                      <a:pt x="12804" y="5904"/>
                    </a:lnTo>
                    <a:lnTo>
                      <a:pt x="12909" y="5786"/>
                    </a:lnTo>
                    <a:lnTo>
                      <a:pt x="13014" y="5655"/>
                    </a:lnTo>
                    <a:lnTo>
                      <a:pt x="13119" y="5511"/>
                    </a:lnTo>
                    <a:lnTo>
                      <a:pt x="13211" y="5366"/>
                    </a:lnTo>
                    <a:lnTo>
                      <a:pt x="13290" y="5222"/>
                    </a:lnTo>
                    <a:lnTo>
                      <a:pt x="13369" y="5065"/>
                    </a:lnTo>
                    <a:lnTo>
                      <a:pt x="13447" y="4907"/>
                    </a:lnTo>
                    <a:lnTo>
                      <a:pt x="13513" y="4750"/>
                    </a:lnTo>
                    <a:lnTo>
                      <a:pt x="13565" y="4579"/>
                    </a:lnTo>
                    <a:lnTo>
                      <a:pt x="13618" y="4422"/>
                    </a:lnTo>
                    <a:lnTo>
                      <a:pt x="13657" y="4251"/>
                    </a:lnTo>
                    <a:lnTo>
                      <a:pt x="13683" y="4068"/>
                    </a:lnTo>
                    <a:lnTo>
                      <a:pt x="13710" y="3897"/>
                    </a:lnTo>
                    <a:lnTo>
                      <a:pt x="13723" y="3713"/>
                    </a:lnTo>
                    <a:lnTo>
                      <a:pt x="13723" y="3530"/>
                    </a:lnTo>
                    <a:lnTo>
                      <a:pt x="13723" y="3346"/>
                    </a:lnTo>
                    <a:lnTo>
                      <a:pt x="13710" y="3176"/>
                    </a:lnTo>
                    <a:lnTo>
                      <a:pt x="13683" y="2992"/>
                    </a:lnTo>
                    <a:lnTo>
                      <a:pt x="13657" y="2821"/>
                    </a:lnTo>
                    <a:lnTo>
                      <a:pt x="13618" y="2651"/>
                    </a:lnTo>
                    <a:lnTo>
                      <a:pt x="13565" y="2480"/>
                    </a:lnTo>
                    <a:lnTo>
                      <a:pt x="13513" y="2323"/>
                    </a:lnTo>
                    <a:lnTo>
                      <a:pt x="13447" y="2152"/>
                    </a:lnTo>
                    <a:lnTo>
                      <a:pt x="13369" y="1995"/>
                    </a:lnTo>
                    <a:lnTo>
                      <a:pt x="13290" y="1851"/>
                    </a:lnTo>
                    <a:lnTo>
                      <a:pt x="13211" y="1706"/>
                    </a:lnTo>
                    <a:lnTo>
                      <a:pt x="13119" y="1562"/>
                    </a:lnTo>
                    <a:lnTo>
                      <a:pt x="13014" y="1418"/>
                    </a:lnTo>
                    <a:lnTo>
                      <a:pt x="12909" y="1286"/>
                    </a:lnTo>
                    <a:lnTo>
                      <a:pt x="12804" y="1155"/>
                    </a:lnTo>
                    <a:lnTo>
                      <a:pt x="12686" y="1037"/>
                    </a:lnTo>
                    <a:lnTo>
                      <a:pt x="12568" y="919"/>
                    </a:lnTo>
                    <a:lnTo>
                      <a:pt x="12437" y="801"/>
                    </a:lnTo>
                    <a:lnTo>
                      <a:pt x="12306" y="696"/>
                    </a:lnTo>
                    <a:lnTo>
                      <a:pt x="12162" y="604"/>
                    </a:lnTo>
                    <a:lnTo>
                      <a:pt x="12017" y="512"/>
                    </a:lnTo>
                    <a:lnTo>
                      <a:pt x="11873" y="421"/>
                    </a:lnTo>
                    <a:lnTo>
                      <a:pt x="11716" y="342"/>
                    </a:lnTo>
                    <a:lnTo>
                      <a:pt x="11558" y="276"/>
                    </a:lnTo>
                    <a:lnTo>
                      <a:pt x="11401" y="211"/>
                    </a:lnTo>
                    <a:lnTo>
                      <a:pt x="11243" y="158"/>
                    </a:lnTo>
                    <a:lnTo>
                      <a:pt x="11073" y="106"/>
                    </a:lnTo>
                    <a:lnTo>
                      <a:pt x="10902" y="66"/>
                    </a:lnTo>
                    <a:lnTo>
                      <a:pt x="10732" y="40"/>
                    </a:lnTo>
                    <a:lnTo>
                      <a:pt x="10548" y="14"/>
                    </a:lnTo>
                    <a:lnTo>
                      <a:pt x="1036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22"/>
              <p:cNvSpPr/>
              <p:nvPr/>
            </p:nvSpPr>
            <p:spPr>
              <a:xfrm>
                <a:off x="2165143" y="3497038"/>
                <a:ext cx="44749" cy="533869"/>
              </a:xfrm>
              <a:custGeom>
                <a:rect b="b" l="l" r="r" t="t"/>
                <a:pathLst>
                  <a:path extrusionOk="0" h="29742" w="2493">
                    <a:moveTo>
                      <a:pt x="0" y="0"/>
                    </a:moveTo>
                    <a:lnTo>
                      <a:pt x="0" y="29741"/>
                    </a:lnTo>
                    <a:lnTo>
                      <a:pt x="2493" y="29741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22"/>
              <p:cNvSpPr/>
              <p:nvPr/>
            </p:nvSpPr>
            <p:spPr>
              <a:xfrm>
                <a:off x="2131469" y="2564033"/>
                <a:ext cx="112098" cy="955389"/>
              </a:xfrm>
              <a:custGeom>
                <a:rect b="b" l="l" r="r" t="t"/>
                <a:pathLst>
                  <a:path extrusionOk="0" h="53225" w="6245">
                    <a:moveTo>
                      <a:pt x="1023" y="1"/>
                    </a:moveTo>
                    <a:lnTo>
                      <a:pt x="905" y="14"/>
                    </a:lnTo>
                    <a:lnTo>
                      <a:pt x="800" y="53"/>
                    </a:lnTo>
                    <a:lnTo>
                      <a:pt x="696" y="80"/>
                    </a:lnTo>
                    <a:lnTo>
                      <a:pt x="604" y="132"/>
                    </a:lnTo>
                    <a:lnTo>
                      <a:pt x="499" y="185"/>
                    </a:lnTo>
                    <a:lnTo>
                      <a:pt x="420" y="250"/>
                    </a:lnTo>
                    <a:lnTo>
                      <a:pt x="341" y="329"/>
                    </a:lnTo>
                    <a:lnTo>
                      <a:pt x="263" y="408"/>
                    </a:lnTo>
                    <a:lnTo>
                      <a:pt x="197" y="499"/>
                    </a:lnTo>
                    <a:lnTo>
                      <a:pt x="145" y="591"/>
                    </a:lnTo>
                    <a:lnTo>
                      <a:pt x="92" y="696"/>
                    </a:lnTo>
                    <a:lnTo>
                      <a:pt x="53" y="801"/>
                    </a:lnTo>
                    <a:lnTo>
                      <a:pt x="26" y="906"/>
                    </a:lnTo>
                    <a:lnTo>
                      <a:pt x="13" y="1024"/>
                    </a:lnTo>
                    <a:lnTo>
                      <a:pt x="0" y="1129"/>
                    </a:lnTo>
                    <a:lnTo>
                      <a:pt x="0" y="50116"/>
                    </a:lnTo>
                    <a:lnTo>
                      <a:pt x="0" y="50273"/>
                    </a:lnTo>
                    <a:lnTo>
                      <a:pt x="13" y="50430"/>
                    </a:lnTo>
                    <a:lnTo>
                      <a:pt x="40" y="50588"/>
                    </a:lnTo>
                    <a:lnTo>
                      <a:pt x="66" y="50745"/>
                    </a:lnTo>
                    <a:lnTo>
                      <a:pt x="145" y="51034"/>
                    </a:lnTo>
                    <a:lnTo>
                      <a:pt x="249" y="51322"/>
                    </a:lnTo>
                    <a:lnTo>
                      <a:pt x="381" y="51598"/>
                    </a:lnTo>
                    <a:lnTo>
                      <a:pt x="538" y="51860"/>
                    </a:lnTo>
                    <a:lnTo>
                      <a:pt x="709" y="52097"/>
                    </a:lnTo>
                    <a:lnTo>
                      <a:pt x="919" y="52320"/>
                    </a:lnTo>
                    <a:lnTo>
                      <a:pt x="1142" y="52516"/>
                    </a:lnTo>
                    <a:lnTo>
                      <a:pt x="1378" y="52700"/>
                    </a:lnTo>
                    <a:lnTo>
                      <a:pt x="1640" y="52857"/>
                    </a:lnTo>
                    <a:lnTo>
                      <a:pt x="1902" y="52989"/>
                    </a:lnTo>
                    <a:lnTo>
                      <a:pt x="2191" y="53094"/>
                    </a:lnTo>
                    <a:lnTo>
                      <a:pt x="2493" y="53172"/>
                    </a:lnTo>
                    <a:lnTo>
                      <a:pt x="2650" y="53199"/>
                    </a:lnTo>
                    <a:lnTo>
                      <a:pt x="2808" y="53212"/>
                    </a:lnTo>
                    <a:lnTo>
                      <a:pt x="2965" y="53225"/>
                    </a:lnTo>
                    <a:lnTo>
                      <a:pt x="3280" y="53225"/>
                    </a:lnTo>
                    <a:lnTo>
                      <a:pt x="3437" y="53212"/>
                    </a:lnTo>
                    <a:lnTo>
                      <a:pt x="3595" y="53199"/>
                    </a:lnTo>
                    <a:lnTo>
                      <a:pt x="3752" y="53172"/>
                    </a:lnTo>
                    <a:lnTo>
                      <a:pt x="4054" y="53094"/>
                    </a:lnTo>
                    <a:lnTo>
                      <a:pt x="4329" y="52989"/>
                    </a:lnTo>
                    <a:lnTo>
                      <a:pt x="4605" y="52857"/>
                    </a:lnTo>
                    <a:lnTo>
                      <a:pt x="4867" y="52700"/>
                    </a:lnTo>
                    <a:lnTo>
                      <a:pt x="5103" y="52516"/>
                    </a:lnTo>
                    <a:lnTo>
                      <a:pt x="5326" y="52320"/>
                    </a:lnTo>
                    <a:lnTo>
                      <a:pt x="5523" y="52097"/>
                    </a:lnTo>
                    <a:lnTo>
                      <a:pt x="5707" y="51860"/>
                    </a:lnTo>
                    <a:lnTo>
                      <a:pt x="5864" y="51598"/>
                    </a:lnTo>
                    <a:lnTo>
                      <a:pt x="5996" y="51322"/>
                    </a:lnTo>
                    <a:lnTo>
                      <a:pt x="6101" y="51034"/>
                    </a:lnTo>
                    <a:lnTo>
                      <a:pt x="6179" y="50745"/>
                    </a:lnTo>
                    <a:lnTo>
                      <a:pt x="6205" y="50588"/>
                    </a:lnTo>
                    <a:lnTo>
                      <a:pt x="6219" y="50430"/>
                    </a:lnTo>
                    <a:lnTo>
                      <a:pt x="6232" y="50273"/>
                    </a:lnTo>
                    <a:lnTo>
                      <a:pt x="6245" y="50116"/>
                    </a:lnTo>
                    <a:lnTo>
                      <a:pt x="6245" y="1129"/>
                    </a:lnTo>
                    <a:lnTo>
                      <a:pt x="6232" y="1024"/>
                    </a:lnTo>
                    <a:lnTo>
                      <a:pt x="6219" y="906"/>
                    </a:lnTo>
                    <a:lnTo>
                      <a:pt x="6192" y="801"/>
                    </a:lnTo>
                    <a:lnTo>
                      <a:pt x="6153" y="696"/>
                    </a:lnTo>
                    <a:lnTo>
                      <a:pt x="6101" y="591"/>
                    </a:lnTo>
                    <a:lnTo>
                      <a:pt x="6048" y="499"/>
                    </a:lnTo>
                    <a:lnTo>
                      <a:pt x="5982" y="408"/>
                    </a:lnTo>
                    <a:lnTo>
                      <a:pt x="5904" y="329"/>
                    </a:lnTo>
                    <a:lnTo>
                      <a:pt x="5825" y="250"/>
                    </a:lnTo>
                    <a:lnTo>
                      <a:pt x="5733" y="185"/>
                    </a:lnTo>
                    <a:lnTo>
                      <a:pt x="5641" y="132"/>
                    </a:lnTo>
                    <a:lnTo>
                      <a:pt x="5550" y="80"/>
                    </a:lnTo>
                    <a:lnTo>
                      <a:pt x="5445" y="53"/>
                    </a:lnTo>
                    <a:lnTo>
                      <a:pt x="5326" y="14"/>
                    </a:lnTo>
                    <a:lnTo>
                      <a:pt x="522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22"/>
              <p:cNvSpPr/>
              <p:nvPr/>
            </p:nvSpPr>
            <p:spPr>
              <a:xfrm>
                <a:off x="1780583" y="3354102"/>
                <a:ext cx="813871" cy="74654"/>
              </a:xfrm>
              <a:custGeom>
                <a:rect b="b" l="l" r="r" t="t"/>
                <a:pathLst>
                  <a:path extrusionOk="0" h="4159" w="45341">
                    <a:moveTo>
                      <a:pt x="1" y="0"/>
                    </a:moveTo>
                    <a:lnTo>
                      <a:pt x="14" y="210"/>
                    </a:lnTo>
                    <a:lnTo>
                      <a:pt x="27" y="420"/>
                    </a:lnTo>
                    <a:lnTo>
                      <a:pt x="53" y="630"/>
                    </a:lnTo>
                    <a:lnTo>
                      <a:pt x="93" y="840"/>
                    </a:lnTo>
                    <a:lnTo>
                      <a:pt x="132" y="1037"/>
                    </a:lnTo>
                    <a:lnTo>
                      <a:pt x="185" y="1233"/>
                    </a:lnTo>
                    <a:lnTo>
                      <a:pt x="250" y="1430"/>
                    </a:lnTo>
                    <a:lnTo>
                      <a:pt x="329" y="1614"/>
                    </a:lnTo>
                    <a:lnTo>
                      <a:pt x="421" y="1798"/>
                    </a:lnTo>
                    <a:lnTo>
                      <a:pt x="513" y="1981"/>
                    </a:lnTo>
                    <a:lnTo>
                      <a:pt x="604" y="2152"/>
                    </a:lnTo>
                    <a:lnTo>
                      <a:pt x="709" y="2322"/>
                    </a:lnTo>
                    <a:lnTo>
                      <a:pt x="827" y="2480"/>
                    </a:lnTo>
                    <a:lnTo>
                      <a:pt x="959" y="2637"/>
                    </a:lnTo>
                    <a:lnTo>
                      <a:pt x="1090" y="2795"/>
                    </a:lnTo>
                    <a:lnTo>
                      <a:pt x="1221" y="2939"/>
                    </a:lnTo>
                    <a:lnTo>
                      <a:pt x="1365" y="3070"/>
                    </a:lnTo>
                    <a:lnTo>
                      <a:pt x="1523" y="3201"/>
                    </a:lnTo>
                    <a:lnTo>
                      <a:pt x="1680" y="3332"/>
                    </a:lnTo>
                    <a:lnTo>
                      <a:pt x="1838" y="3450"/>
                    </a:lnTo>
                    <a:lnTo>
                      <a:pt x="2008" y="3555"/>
                    </a:lnTo>
                    <a:lnTo>
                      <a:pt x="2179" y="3647"/>
                    </a:lnTo>
                    <a:lnTo>
                      <a:pt x="2362" y="3739"/>
                    </a:lnTo>
                    <a:lnTo>
                      <a:pt x="2546" y="3831"/>
                    </a:lnTo>
                    <a:lnTo>
                      <a:pt x="2730" y="3897"/>
                    </a:lnTo>
                    <a:lnTo>
                      <a:pt x="2926" y="3962"/>
                    </a:lnTo>
                    <a:lnTo>
                      <a:pt x="3123" y="4028"/>
                    </a:lnTo>
                    <a:lnTo>
                      <a:pt x="3320" y="4067"/>
                    </a:lnTo>
                    <a:lnTo>
                      <a:pt x="3530" y="4106"/>
                    </a:lnTo>
                    <a:lnTo>
                      <a:pt x="3740" y="4133"/>
                    </a:lnTo>
                    <a:lnTo>
                      <a:pt x="3950" y="4146"/>
                    </a:lnTo>
                    <a:lnTo>
                      <a:pt x="4160" y="4159"/>
                    </a:lnTo>
                    <a:lnTo>
                      <a:pt x="41181" y="4159"/>
                    </a:lnTo>
                    <a:lnTo>
                      <a:pt x="41391" y="4146"/>
                    </a:lnTo>
                    <a:lnTo>
                      <a:pt x="41601" y="4133"/>
                    </a:lnTo>
                    <a:lnTo>
                      <a:pt x="41811" y="4106"/>
                    </a:lnTo>
                    <a:lnTo>
                      <a:pt x="42021" y="4067"/>
                    </a:lnTo>
                    <a:lnTo>
                      <a:pt x="42218" y="4028"/>
                    </a:lnTo>
                    <a:lnTo>
                      <a:pt x="42415" y="3962"/>
                    </a:lnTo>
                    <a:lnTo>
                      <a:pt x="42611" y="3897"/>
                    </a:lnTo>
                    <a:lnTo>
                      <a:pt x="42795" y="3831"/>
                    </a:lnTo>
                    <a:lnTo>
                      <a:pt x="42979" y="3739"/>
                    </a:lnTo>
                    <a:lnTo>
                      <a:pt x="43162" y="3647"/>
                    </a:lnTo>
                    <a:lnTo>
                      <a:pt x="43333" y="3555"/>
                    </a:lnTo>
                    <a:lnTo>
                      <a:pt x="43503" y="3450"/>
                    </a:lnTo>
                    <a:lnTo>
                      <a:pt x="43661" y="3332"/>
                    </a:lnTo>
                    <a:lnTo>
                      <a:pt x="43818" y="3201"/>
                    </a:lnTo>
                    <a:lnTo>
                      <a:pt x="43976" y="3070"/>
                    </a:lnTo>
                    <a:lnTo>
                      <a:pt x="44120" y="2939"/>
                    </a:lnTo>
                    <a:lnTo>
                      <a:pt x="44251" y="2795"/>
                    </a:lnTo>
                    <a:lnTo>
                      <a:pt x="44382" y="2637"/>
                    </a:lnTo>
                    <a:lnTo>
                      <a:pt x="44514" y="2480"/>
                    </a:lnTo>
                    <a:lnTo>
                      <a:pt x="44632" y="2322"/>
                    </a:lnTo>
                    <a:lnTo>
                      <a:pt x="44737" y="2152"/>
                    </a:lnTo>
                    <a:lnTo>
                      <a:pt x="44828" y="1981"/>
                    </a:lnTo>
                    <a:lnTo>
                      <a:pt x="44920" y="1798"/>
                    </a:lnTo>
                    <a:lnTo>
                      <a:pt x="45012" y="1614"/>
                    </a:lnTo>
                    <a:lnTo>
                      <a:pt x="45078" y="1430"/>
                    </a:lnTo>
                    <a:lnTo>
                      <a:pt x="45143" y="1233"/>
                    </a:lnTo>
                    <a:lnTo>
                      <a:pt x="45209" y="1037"/>
                    </a:lnTo>
                    <a:lnTo>
                      <a:pt x="45248" y="840"/>
                    </a:lnTo>
                    <a:lnTo>
                      <a:pt x="45288" y="630"/>
                    </a:lnTo>
                    <a:lnTo>
                      <a:pt x="45314" y="420"/>
                    </a:lnTo>
                    <a:lnTo>
                      <a:pt x="45327" y="210"/>
                    </a:lnTo>
                    <a:lnTo>
                      <a:pt x="4534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22"/>
              <p:cNvSpPr/>
              <p:nvPr/>
            </p:nvSpPr>
            <p:spPr>
              <a:xfrm>
                <a:off x="1847931" y="4030889"/>
                <a:ext cx="89517" cy="89732"/>
              </a:xfrm>
              <a:custGeom>
                <a:rect b="b" l="l" r="r" t="t"/>
                <a:pathLst>
                  <a:path extrusionOk="0" h="4999" w="4987">
                    <a:moveTo>
                      <a:pt x="2494" y="0"/>
                    </a:moveTo>
                    <a:lnTo>
                      <a:pt x="2231" y="13"/>
                    </a:lnTo>
                    <a:lnTo>
                      <a:pt x="1982" y="53"/>
                    </a:lnTo>
                    <a:lnTo>
                      <a:pt x="1746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090" y="433"/>
                    </a:lnTo>
                    <a:lnTo>
                      <a:pt x="906" y="577"/>
                    </a:lnTo>
                    <a:lnTo>
                      <a:pt x="723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85" y="1522"/>
                    </a:lnTo>
                    <a:lnTo>
                      <a:pt x="106" y="1758"/>
                    </a:lnTo>
                    <a:lnTo>
                      <a:pt x="40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40" y="3004"/>
                    </a:lnTo>
                    <a:lnTo>
                      <a:pt x="106" y="3241"/>
                    </a:lnTo>
                    <a:lnTo>
                      <a:pt x="185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23" y="4264"/>
                    </a:lnTo>
                    <a:lnTo>
                      <a:pt x="906" y="4421"/>
                    </a:lnTo>
                    <a:lnTo>
                      <a:pt x="1090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46" y="4881"/>
                    </a:lnTo>
                    <a:lnTo>
                      <a:pt x="1982" y="4946"/>
                    </a:lnTo>
                    <a:lnTo>
                      <a:pt x="2231" y="4985"/>
                    </a:lnTo>
                    <a:lnTo>
                      <a:pt x="2494" y="4999"/>
                    </a:lnTo>
                    <a:lnTo>
                      <a:pt x="2743" y="4985"/>
                    </a:lnTo>
                    <a:lnTo>
                      <a:pt x="2992" y="4946"/>
                    </a:lnTo>
                    <a:lnTo>
                      <a:pt x="3228" y="4881"/>
                    </a:lnTo>
                    <a:lnTo>
                      <a:pt x="3464" y="4802"/>
                    </a:lnTo>
                    <a:lnTo>
                      <a:pt x="3674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52" y="4264"/>
                    </a:lnTo>
                    <a:lnTo>
                      <a:pt x="4422" y="4080"/>
                    </a:lnTo>
                    <a:lnTo>
                      <a:pt x="4553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68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68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53" y="1102"/>
                    </a:lnTo>
                    <a:lnTo>
                      <a:pt x="4422" y="905"/>
                    </a:lnTo>
                    <a:lnTo>
                      <a:pt x="4252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74" y="302"/>
                    </a:lnTo>
                    <a:lnTo>
                      <a:pt x="3464" y="197"/>
                    </a:lnTo>
                    <a:lnTo>
                      <a:pt x="3228" y="118"/>
                    </a:lnTo>
                    <a:lnTo>
                      <a:pt x="2992" y="53"/>
                    </a:lnTo>
                    <a:lnTo>
                      <a:pt x="2743" y="13"/>
                    </a:lnTo>
                    <a:lnTo>
                      <a:pt x="24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22"/>
              <p:cNvSpPr/>
              <p:nvPr/>
            </p:nvSpPr>
            <p:spPr>
              <a:xfrm>
                <a:off x="1870315" y="4053255"/>
                <a:ext cx="44749" cy="45001"/>
              </a:xfrm>
              <a:custGeom>
                <a:rect b="b" l="l" r="r" t="t"/>
                <a:pathLst>
                  <a:path extrusionOk="0" h="2507" w="2493">
                    <a:moveTo>
                      <a:pt x="1247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66" y="66"/>
                    </a:lnTo>
                    <a:lnTo>
                      <a:pt x="761" y="106"/>
                    </a:lnTo>
                    <a:lnTo>
                      <a:pt x="643" y="158"/>
                    </a:lnTo>
                    <a:lnTo>
                      <a:pt x="551" y="224"/>
                    </a:lnTo>
                    <a:lnTo>
                      <a:pt x="446" y="289"/>
                    </a:lnTo>
                    <a:lnTo>
                      <a:pt x="368" y="368"/>
                    </a:lnTo>
                    <a:lnTo>
                      <a:pt x="276" y="460"/>
                    </a:lnTo>
                    <a:lnTo>
                      <a:pt x="210" y="552"/>
                    </a:lnTo>
                    <a:lnTo>
                      <a:pt x="145" y="656"/>
                    </a:lnTo>
                    <a:lnTo>
                      <a:pt x="92" y="761"/>
                    </a:lnTo>
                    <a:lnTo>
                      <a:pt x="53" y="880"/>
                    </a:lnTo>
                    <a:lnTo>
                      <a:pt x="27" y="998"/>
                    </a:lnTo>
                    <a:lnTo>
                      <a:pt x="0" y="1129"/>
                    </a:lnTo>
                    <a:lnTo>
                      <a:pt x="0" y="1247"/>
                    </a:lnTo>
                    <a:lnTo>
                      <a:pt x="0" y="1378"/>
                    </a:lnTo>
                    <a:lnTo>
                      <a:pt x="27" y="1509"/>
                    </a:lnTo>
                    <a:lnTo>
                      <a:pt x="53" y="1627"/>
                    </a:lnTo>
                    <a:lnTo>
                      <a:pt x="92" y="1732"/>
                    </a:lnTo>
                    <a:lnTo>
                      <a:pt x="145" y="1850"/>
                    </a:lnTo>
                    <a:lnTo>
                      <a:pt x="210" y="1955"/>
                    </a:lnTo>
                    <a:lnTo>
                      <a:pt x="276" y="2047"/>
                    </a:lnTo>
                    <a:lnTo>
                      <a:pt x="368" y="2139"/>
                    </a:lnTo>
                    <a:lnTo>
                      <a:pt x="446" y="2218"/>
                    </a:lnTo>
                    <a:lnTo>
                      <a:pt x="551" y="2283"/>
                    </a:lnTo>
                    <a:lnTo>
                      <a:pt x="643" y="2349"/>
                    </a:lnTo>
                    <a:lnTo>
                      <a:pt x="761" y="2401"/>
                    </a:lnTo>
                    <a:lnTo>
                      <a:pt x="866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7" y="2506"/>
                    </a:lnTo>
                    <a:lnTo>
                      <a:pt x="1365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34" y="2218"/>
                    </a:lnTo>
                    <a:lnTo>
                      <a:pt x="2126" y="2139"/>
                    </a:lnTo>
                    <a:lnTo>
                      <a:pt x="2204" y="2047"/>
                    </a:lnTo>
                    <a:lnTo>
                      <a:pt x="2283" y="1955"/>
                    </a:lnTo>
                    <a:lnTo>
                      <a:pt x="2335" y="1850"/>
                    </a:lnTo>
                    <a:lnTo>
                      <a:pt x="2388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80" y="1378"/>
                    </a:lnTo>
                    <a:lnTo>
                      <a:pt x="2493" y="1247"/>
                    </a:lnTo>
                    <a:lnTo>
                      <a:pt x="2480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388" y="761"/>
                    </a:lnTo>
                    <a:lnTo>
                      <a:pt x="2335" y="656"/>
                    </a:lnTo>
                    <a:lnTo>
                      <a:pt x="2283" y="552"/>
                    </a:lnTo>
                    <a:lnTo>
                      <a:pt x="2204" y="460"/>
                    </a:lnTo>
                    <a:lnTo>
                      <a:pt x="2126" y="368"/>
                    </a:lnTo>
                    <a:lnTo>
                      <a:pt x="2034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65" y="14"/>
                    </a:lnTo>
                    <a:lnTo>
                      <a:pt x="12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22"/>
              <p:cNvSpPr/>
              <p:nvPr/>
            </p:nvSpPr>
            <p:spPr>
              <a:xfrm>
                <a:off x="1855237" y="3966359"/>
                <a:ext cx="313694" cy="64548"/>
              </a:xfrm>
              <a:custGeom>
                <a:rect b="b" l="l" r="r" t="t"/>
                <a:pathLst>
                  <a:path extrusionOk="0" h="3596" w="17476">
                    <a:moveTo>
                      <a:pt x="17475" y="1"/>
                    </a:moveTo>
                    <a:lnTo>
                      <a:pt x="512" y="2415"/>
                    </a:lnTo>
                    <a:lnTo>
                      <a:pt x="407" y="2441"/>
                    </a:lnTo>
                    <a:lnTo>
                      <a:pt x="316" y="2480"/>
                    </a:lnTo>
                    <a:lnTo>
                      <a:pt x="224" y="2546"/>
                    </a:lnTo>
                    <a:lnTo>
                      <a:pt x="145" y="2611"/>
                    </a:lnTo>
                    <a:lnTo>
                      <a:pt x="92" y="2703"/>
                    </a:lnTo>
                    <a:lnTo>
                      <a:pt x="40" y="2795"/>
                    </a:lnTo>
                    <a:lnTo>
                      <a:pt x="14" y="2900"/>
                    </a:lnTo>
                    <a:lnTo>
                      <a:pt x="1" y="3005"/>
                    </a:lnTo>
                    <a:lnTo>
                      <a:pt x="14" y="3123"/>
                    </a:lnTo>
                    <a:lnTo>
                      <a:pt x="53" y="3241"/>
                    </a:lnTo>
                    <a:lnTo>
                      <a:pt x="106" y="3333"/>
                    </a:lnTo>
                    <a:lnTo>
                      <a:pt x="184" y="3425"/>
                    </a:lnTo>
                    <a:lnTo>
                      <a:pt x="263" y="3503"/>
                    </a:lnTo>
                    <a:lnTo>
                      <a:pt x="368" y="3556"/>
                    </a:lnTo>
                    <a:lnTo>
                      <a:pt x="473" y="3582"/>
                    </a:lnTo>
                    <a:lnTo>
                      <a:pt x="604" y="3595"/>
                    </a:lnTo>
                    <a:lnTo>
                      <a:pt x="17475" y="3595"/>
                    </a:lnTo>
                    <a:lnTo>
                      <a:pt x="17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22"/>
              <p:cNvSpPr/>
              <p:nvPr/>
            </p:nvSpPr>
            <p:spPr>
              <a:xfrm>
                <a:off x="2437589" y="4030889"/>
                <a:ext cx="89517" cy="89732"/>
              </a:xfrm>
              <a:custGeom>
                <a:rect b="b" l="l" r="r" t="t"/>
                <a:pathLst>
                  <a:path extrusionOk="0" h="4999" w="4987">
                    <a:moveTo>
                      <a:pt x="2493" y="0"/>
                    </a:moveTo>
                    <a:lnTo>
                      <a:pt x="2244" y="13"/>
                    </a:lnTo>
                    <a:lnTo>
                      <a:pt x="1995" y="53"/>
                    </a:lnTo>
                    <a:lnTo>
                      <a:pt x="1759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103" y="433"/>
                    </a:lnTo>
                    <a:lnTo>
                      <a:pt x="906" y="577"/>
                    </a:lnTo>
                    <a:lnTo>
                      <a:pt x="736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98" y="1522"/>
                    </a:lnTo>
                    <a:lnTo>
                      <a:pt x="106" y="1758"/>
                    </a:lnTo>
                    <a:lnTo>
                      <a:pt x="53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53" y="3004"/>
                    </a:lnTo>
                    <a:lnTo>
                      <a:pt x="106" y="3241"/>
                    </a:lnTo>
                    <a:lnTo>
                      <a:pt x="198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36" y="4264"/>
                    </a:lnTo>
                    <a:lnTo>
                      <a:pt x="906" y="4421"/>
                    </a:lnTo>
                    <a:lnTo>
                      <a:pt x="1103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59" y="4881"/>
                    </a:lnTo>
                    <a:lnTo>
                      <a:pt x="1995" y="4946"/>
                    </a:lnTo>
                    <a:lnTo>
                      <a:pt x="2244" y="4985"/>
                    </a:lnTo>
                    <a:lnTo>
                      <a:pt x="2493" y="4999"/>
                    </a:lnTo>
                    <a:lnTo>
                      <a:pt x="2756" y="4985"/>
                    </a:lnTo>
                    <a:lnTo>
                      <a:pt x="2992" y="4946"/>
                    </a:lnTo>
                    <a:lnTo>
                      <a:pt x="3241" y="4881"/>
                    </a:lnTo>
                    <a:lnTo>
                      <a:pt x="3464" y="4802"/>
                    </a:lnTo>
                    <a:lnTo>
                      <a:pt x="3687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65" y="4264"/>
                    </a:lnTo>
                    <a:lnTo>
                      <a:pt x="4422" y="4080"/>
                    </a:lnTo>
                    <a:lnTo>
                      <a:pt x="4566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81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81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66" y="1102"/>
                    </a:lnTo>
                    <a:lnTo>
                      <a:pt x="4422" y="905"/>
                    </a:lnTo>
                    <a:lnTo>
                      <a:pt x="4265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87" y="302"/>
                    </a:lnTo>
                    <a:lnTo>
                      <a:pt x="3464" y="197"/>
                    </a:lnTo>
                    <a:lnTo>
                      <a:pt x="3241" y="118"/>
                    </a:lnTo>
                    <a:lnTo>
                      <a:pt x="2992" y="53"/>
                    </a:lnTo>
                    <a:lnTo>
                      <a:pt x="2756" y="13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22"/>
              <p:cNvSpPr/>
              <p:nvPr/>
            </p:nvSpPr>
            <p:spPr>
              <a:xfrm>
                <a:off x="2459972" y="4053255"/>
                <a:ext cx="44749" cy="45001"/>
              </a:xfrm>
              <a:custGeom>
                <a:rect b="b" l="l" r="r" t="t"/>
                <a:pathLst>
                  <a:path extrusionOk="0" h="2507" w="2493">
                    <a:moveTo>
                      <a:pt x="1246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79" y="66"/>
                    </a:lnTo>
                    <a:lnTo>
                      <a:pt x="761" y="106"/>
                    </a:lnTo>
                    <a:lnTo>
                      <a:pt x="656" y="158"/>
                    </a:lnTo>
                    <a:lnTo>
                      <a:pt x="551" y="224"/>
                    </a:lnTo>
                    <a:lnTo>
                      <a:pt x="459" y="289"/>
                    </a:lnTo>
                    <a:lnTo>
                      <a:pt x="367" y="368"/>
                    </a:lnTo>
                    <a:lnTo>
                      <a:pt x="289" y="460"/>
                    </a:lnTo>
                    <a:lnTo>
                      <a:pt x="210" y="552"/>
                    </a:lnTo>
                    <a:lnTo>
                      <a:pt x="158" y="656"/>
                    </a:lnTo>
                    <a:lnTo>
                      <a:pt x="105" y="761"/>
                    </a:lnTo>
                    <a:lnTo>
                      <a:pt x="53" y="880"/>
                    </a:lnTo>
                    <a:lnTo>
                      <a:pt x="26" y="998"/>
                    </a:lnTo>
                    <a:lnTo>
                      <a:pt x="13" y="1129"/>
                    </a:lnTo>
                    <a:lnTo>
                      <a:pt x="0" y="1247"/>
                    </a:lnTo>
                    <a:lnTo>
                      <a:pt x="13" y="1378"/>
                    </a:lnTo>
                    <a:lnTo>
                      <a:pt x="26" y="1509"/>
                    </a:lnTo>
                    <a:lnTo>
                      <a:pt x="53" y="1627"/>
                    </a:lnTo>
                    <a:lnTo>
                      <a:pt x="105" y="1732"/>
                    </a:lnTo>
                    <a:lnTo>
                      <a:pt x="158" y="1850"/>
                    </a:lnTo>
                    <a:lnTo>
                      <a:pt x="210" y="1955"/>
                    </a:lnTo>
                    <a:lnTo>
                      <a:pt x="289" y="2047"/>
                    </a:lnTo>
                    <a:lnTo>
                      <a:pt x="367" y="2139"/>
                    </a:lnTo>
                    <a:lnTo>
                      <a:pt x="459" y="2218"/>
                    </a:lnTo>
                    <a:lnTo>
                      <a:pt x="551" y="2283"/>
                    </a:lnTo>
                    <a:lnTo>
                      <a:pt x="656" y="2349"/>
                    </a:lnTo>
                    <a:lnTo>
                      <a:pt x="761" y="2401"/>
                    </a:lnTo>
                    <a:lnTo>
                      <a:pt x="879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6" y="2506"/>
                    </a:lnTo>
                    <a:lnTo>
                      <a:pt x="1378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47" y="2218"/>
                    </a:lnTo>
                    <a:lnTo>
                      <a:pt x="2125" y="2139"/>
                    </a:lnTo>
                    <a:lnTo>
                      <a:pt x="2217" y="2047"/>
                    </a:lnTo>
                    <a:lnTo>
                      <a:pt x="2283" y="1955"/>
                    </a:lnTo>
                    <a:lnTo>
                      <a:pt x="2348" y="1850"/>
                    </a:lnTo>
                    <a:lnTo>
                      <a:pt x="2401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93" y="1378"/>
                    </a:lnTo>
                    <a:lnTo>
                      <a:pt x="2493" y="1247"/>
                    </a:lnTo>
                    <a:lnTo>
                      <a:pt x="2493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401" y="761"/>
                    </a:lnTo>
                    <a:lnTo>
                      <a:pt x="2348" y="656"/>
                    </a:lnTo>
                    <a:lnTo>
                      <a:pt x="2283" y="552"/>
                    </a:lnTo>
                    <a:lnTo>
                      <a:pt x="2217" y="460"/>
                    </a:lnTo>
                    <a:lnTo>
                      <a:pt x="2125" y="368"/>
                    </a:lnTo>
                    <a:lnTo>
                      <a:pt x="2047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78" y="14"/>
                    </a:lnTo>
                    <a:lnTo>
                      <a:pt x="12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22"/>
              <p:cNvSpPr/>
              <p:nvPr/>
            </p:nvSpPr>
            <p:spPr>
              <a:xfrm>
                <a:off x="2206105" y="3966359"/>
                <a:ext cx="313694" cy="64548"/>
              </a:xfrm>
              <a:custGeom>
                <a:rect b="b" l="l" r="r" t="t"/>
                <a:pathLst>
                  <a:path extrusionOk="0" h="3596" w="17476">
                    <a:moveTo>
                      <a:pt x="1" y="1"/>
                    </a:moveTo>
                    <a:lnTo>
                      <a:pt x="1" y="3595"/>
                    </a:lnTo>
                    <a:lnTo>
                      <a:pt x="16872" y="3595"/>
                    </a:lnTo>
                    <a:lnTo>
                      <a:pt x="16990" y="3582"/>
                    </a:lnTo>
                    <a:lnTo>
                      <a:pt x="17108" y="3556"/>
                    </a:lnTo>
                    <a:lnTo>
                      <a:pt x="17213" y="3503"/>
                    </a:lnTo>
                    <a:lnTo>
                      <a:pt x="17292" y="3425"/>
                    </a:lnTo>
                    <a:lnTo>
                      <a:pt x="17370" y="3333"/>
                    </a:lnTo>
                    <a:lnTo>
                      <a:pt x="17423" y="3241"/>
                    </a:lnTo>
                    <a:lnTo>
                      <a:pt x="17462" y="3123"/>
                    </a:lnTo>
                    <a:lnTo>
                      <a:pt x="17475" y="3005"/>
                    </a:lnTo>
                    <a:lnTo>
                      <a:pt x="17462" y="2900"/>
                    </a:lnTo>
                    <a:lnTo>
                      <a:pt x="17436" y="2795"/>
                    </a:lnTo>
                    <a:lnTo>
                      <a:pt x="17384" y="2703"/>
                    </a:lnTo>
                    <a:lnTo>
                      <a:pt x="17331" y="2611"/>
                    </a:lnTo>
                    <a:lnTo>
                      <a:pt x="17252" y="2546"/>
                    </a:lnTo>
                    <a:lnTo>
                      <a:pt x="17161" y="2480"/>
                    </a:lnTo>
                    <a:lnTo>
                      <a:pt x="17069" y="2441"/>
                    </a:lnTo>
                    <a:lnTo>
                      <a:pt x="16964" y="241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22"/>
              <p:cNvSpPr/>
              <p:nvPr/>
            </p:nvSpPr>
            <p:spPr>
              <a:xfrm>
                <a:off x="2161374" y="3978601"/>
                <a:ext cx="44749" cy="112116"/>
              </a:xfrm>
              <a:custGeom>
                <a:rect b="b" l="l" r="r" t="t"/>
                <a:pathLst>
                  <a:path extrusionOk="0" h="6246" w="2493">
                    <a:moveTo>
                      <a:pt x="0" y="1"/>
                    </a:moveTo>
                    <a:lnTo>
                      <a:pt x="420" y="6245"/>
                    </a:lnTo>
                    <a:lnTo>
                      <a:pt x="2073" y="6245"/>
                    </a:lnTo>
                    <a:lnTo>
                      <a:pt x="2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22"/>
              <p:cNvSpPr/>
              <p:nvPr/>
            </p:nvSpPr>
            <p:spPr>
              <a:xfrm>
                <a:off x="2162792" y="4068333"/>
                <a:ext cx="41931" cy="104559"/>
              </a:xfrm>
              <a:custGeom>
                <a:rect b="b" l="l" r="r" t="t"/>
                <a:pathLst>
                  <a:path extrusionOk="0" h="5825" w="2336">
                    <a:moveTo>
                      <a:pt x="1050" y="0"/>
                    </a:moveTo>
                    <a:lnTo>
                      <a:pt x="931" y="26"/>
                    </a:lnTo>
                    <a:lnTo>
                      <a:pt x="827" y="53"/>
                    </a:lnTo>
                    <a:lnTo>
                      <a:pt x="722" y="92"/>
                    </a:lnTo>
                    <a:lnTo>
                      <a:pt x="617" y="131"/>
                    </a:lnTo>
                    <a:lnTo>
                      <a:pt x="512" y="197"/>
                    </a:lnTo>
                    <a:lnTo>
                      <a:pt x="433" y="263"/>
                    </a:lnTo>
                    <a:lnTo>
                      <a:pt x="341" y="341"/>
                    </a:lnTo>
                    <a:lnTo>
                      <a:pt x="276" y="420"/>
                    </a:lnTo>
                    <a:lnTo>
                      <a:pt x="197" y="512"/>
                    </a:lnTo>
                    <a:lnTo>
                      <a:pt x="144" y="604"/>
                    </a:lnTo>
                    <a:lnTo>
                      <a:pt x="92" y="709"/>
                    </a:lnTo>
                    <a:lnTo>
                      <a:pt x="52" y="814"/>
                    </a:lnTo>
                    <a:lnTo>
                      <a:pt x="26" y="932"/>
                    </a:lnTo>
                    <a:lnTo>
                      <a:pt x="13" y="1037"/>
                    </a:lnTo>
                    <a:lnTo>
                      <a:pt x="0" y="1168"/>
                    </a:lnTo>
                    <a:lnTo>
                      <a:pt x="0" y="4657"/>
                    </a:lnTo>
                    <a:lnTo>
                      <a:pt x="13" y="4775"/>
                    </a:lnTo>
                    <a:lnTo>
                      <a:pt x="26" y="4894"/>
                    </a:lnTo>
                    <a:lnTo>
                      <a:pt x="52" y="4999"/>
                    </a:lnTo>
                    <a:lnTo>
                      <a:pt x="92" y="5103"/>
                    </a:lnTo>
                    <a:lnTo>
                      <a:pt x="144" y="5208"/>
                    </a:lnTo>
                    <a:lnTo>
                      <a:pt x="197" y="5300"/>
                    </a:lnTo>
                    <a:lnTo>
                      <a:pt x="276" y="5392"/>
                    </a:lnTo>
                    <a:lnTo>
                      <a:pt x="341" y="5484"/>
                    </a:lnTo>
                    <a:lnTo>
                      <a:pt x="433" y="5550"/>
                    </a:lnTo>
                    <a:lnTo>
                      <a:pt x="512" y="5615"/>
                    </a:lnTo>
                    <a:lnTo>
                      <a:pt x="617" y="5681"/>
                    </a:lnTo>
                    <a:lnTo>
                      <a:pt x="722" y="5733"/>
                    </a:lnTo>
                    <a:lnTo>
                      <a:pt x="827" y="5773"/>
                    </a:lnTo>
                    <a:lnTo>
                      <a:pt x="931" y="5799"/>
                    </a:lnTo>
                    <a:lnTo>
                      <a:pt x="1050" y="5812"/>
                    </a:lnTo>
                    <a:lnTo>
                      <a:pt x="1168" y="5825"/>
                    </a:lnTo>
                    <a:lnTo>
                      <a:pt x="1286" y="5812"/>
                    </a:lnTo>
                    <a:lnTo>
                      <a:pt x="1404" y="5799"/>
                    </a:lnTo>
                    <a:lnTo>
                      <a:pt x="1509" y="5773"/>
                    </a:lnTo>
                    <a:lnTo>
                      <a:pt x="1627" y="5733"/>
                    </a:lnTo>
                    <a:lnTo>
                      <a:pt x="1719" y="5681"/>
                    </a:lnTo>
                    <a:lnTo>
                      <a:pt x="1824" y="5615"/>
                    </a:lnTo>
                    <a:lnTo>
                      <a:pt x="1915" y="5550"/>
                    </a:lnTo>
                    <a:lnTo>
                      <a:pt x="1994" y="5484"/>
                    </a:lnTo>
                    <a:lnTo>
                      <a:pt x="2073" y="5392"/>
                    </a:lnTo>
                    <a:lnTo>
                      <a:pt x="2138" y="5300"/>
                    </a:lnTo>
                    <a:lnTo>
                      <a:pt x="2191" y="5208"/>
                    </a:lnTo>
                    <a:lnTo>
                      <a:pt x="2243" y="5103"/>
                    </a:lnTo>
                    <a:lnTo>
                      <a:pt x="2283" y="4999"/>
                    </a:lnTo>
                    <a:lnTo>
                      <a:pt x="2309" y="4894"/>
                    </a:lnTo>
                    <a:lnTo>
                      <a:pt x="2322" y="4775"/>
                    </a:lnTo>
                    <a:lnTo>
                      <a:pt x="2335" y="4657"/>
                    </a:lnTo>
                    <a:lnTo>
                      <a:pt x="2335" y="1168"/>
                    </a:lnTo>
                    <a:lnTo>
                      <a:pt x="2322" y="1037"/>
                    </a:lnTo>
                    <a:lnTo>
                      <a:pt x="2309" y="932"/>
                    </a:lnTo>
                    <a:lnTo>
                      <a:pt x="2283" y="814"/>
                    </a:lnTo>
                    <a:lnTo>
                      <a:pt x="2243" y="709"/>
                    </a:lnTo>
                    <a:lnTo>
                      <a:pt x="2191" y="604"/>
                    </a:lnTo>
                    <a:lnTo>
                      <a:pt x="2138" y="512"/>
                    </a:lnTo>
                    <a:lnTo>
                      <a:pt x="2073" y="420"/>
                    </a:lnTo>
                    <a:lnTo>
                      <a:pt x="1994" y="341"/>
                    </a:lnTo>
                    <a:lnTo>
                      <a:pt x="1915" y="263"/>
                    </a:lnTo>
                    <a:lnTo>
                      <a:pt x="1824" y="197"/>
                    </a:lnTo>
                    <a:lnTo>
                      <a:pt x="1719" y="131"/>
                    </a:lnTo>
                    <a:lnTo>
                      <a:pt x="1627" y="92"/>
                    </a:lnTo>
                    <a:lnTo>
                      <a:pt x="1509" y="53"/>
                    </a:lnTo>
                    <a:lnTo>
                      <a:pt x="1404" y="26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22"/>
              <p:cNvSpPr/>
              <p:nvPr/>
            </p:nvSpPr>
            <p:spPr>
              <a:xfrm>
                <a:off x="1891747" y="1544617"/>
                <a:ext cx="591309" cy="702240"/>
              </a:xfrm>
              <a:custGeom>
                <a:rect b="b" l="l" r="r" t="t"/>
                <a:pathLst>
                  <a:path extrusionOk="0" h="39122" w="32942">
                    <a:moveTo>
                      <a:pt x="19009" y="1"/>
                    </a:moveTo>
                    <a:lnTo>
                      <a:pt x="18695" y="27"/>
                    </a:lnTo>
                    <a:lnTo>
                      <a:pt x="18406" y="93"/>
                    </a:lnTo>
                    <a:lnTo>
                      <a:pt x="18130" y="171"/>
                    </a:lnTo>
                    <a:lnTo>
                      <a:pt x="17881" y="276"/>
                    </a:lnTo>
                    <a:lnTo>
                      <a:pt x="17645" y="407"/>
                    </a:lnTo>
                    <a:lnTo>
                      <a:pt x="17422" y="552"/>
                    </a:lnTo>
                    <a:lnTo>
                      <a:pt x="17238" y="709"/>
                    </a:lnTo>
                    <a:lnTo>
                      <a:pt x="17055" y="893"/>
                    </a:lnTo>
                    <a:lnTo>
                      <a:pt x="16897" y="1090"/>
                    </a:lnTo>
                    <a:lnTo>
                      <a:pt x="16766" y="1299"/>
                    </a:lnTo>
                    <a:lnTo>
                      <a:pt x="16648" y="1523"/>
                    </a:lnTo>
                    <a:lnTo>
                      <a:pt x="16556" y="1746"/>
                    </a:lnTo>
                    <a:lnTo>
                      <a:pt x="16478" y="1982"/>
                    </a:lnTo>
                    <a:lnTo>
                      <a:pt x="16412" y="2231"/>
                    </a:lnTo>
                    <a:lnTo>
                      <a:pt x="16373" y="2480"/>
                    </a:lnTo>
                    <a:lnTo>
                      <a:pt x="16359" y="2729"/>
                    </a:lnTo>
                    <a:lnTo>
                      <a:pt x="16281" y="2848"/>
                    </a:lnTo>
                    <a:lnTo>
                      <a:pt x="16254" y="2848"/>
                    </a:lnTo>
                    <a:lnTo>
                      <a:pt x="15874" y="2874"/>
                    </a:lnTo>
                    <a:lnTo>
                      <a:pt x="15507" y="2913"/>
                    </a:lnTo>
                    <a:lnTo>
                      <a:pt x="15152" y="2952"/>
                    </a:lnTo>
                    <a:lnTo>
                      <a:pt x="14798" y="2992"/>
                    </a:lnTo>
                    <a:lnTo>
                      <a:pt x="14457" y="3044"/>
                    </a:lnTo>
                    <a:lnTo>
                      <a:pt x="14116" y="3110"/>
                    </a:lnTo>
                    <a:lnTo>
                      <a:pt x="13788" y="3175"/>
                    </a:lnTo>
                    <a:lnTo>
                      <a:pt x="13460" y="3254"/>
                    </a:lnTo>
                    <a:lnTo>
                      <a:pt x="13145" y="3333"/>
                    </a:lnTo>
                    <a:lnTo>
                      <a:pt x="12830" y="3425"/>
                    </a:lnTo>
                    <a:lnTo>
                      <a:pt x="12516" y="3517"/>
                    </a:lnTo>
                    <a:lnTo>
                      <a:pt x="12214" y="3622"/>
                    </a:lnTo>
                    <a:lnTo>
                      <a:pt x="11925" y="3726"/>
                    </a:lnTo>
                    <a:lnTo>
                      <a:pt x="11637" y="3845"/>
                    </a:lnTo>
                    <a:lnTo>
                      <a:pt x="11348" y="3963"/>
                    </a:lnTo>
                    <a:lnTo>
                      <a:pt x="11072" y="4094"/>
                    </a:lnTo>
                    <a:lnTo>
                      <a:pt x="10810" y="4238"/>
                    </a:lnTo>
                    <a:lnTo>
                      <a:pt x="10548" y="4382"/>
                    </a:lnTo>
                    <a:lnTo>
                      <a:pt x="10285" y="4527"/>
                    </a:lnTo>
                    <a:lnTo>
                      <a:pt x="10036" y="4684"/>
                    </a:lnTo>
                    <a:lnTo>
                      <a:pt x="9800" y="4842"/>
                    </a:lnTo>
                    <a:lnTo>
                      <a:pt x="9551" y="5012"/>
                    </a:lnTo>
                    <a:lnTo>
                      <a:pt x="9328" y="5183"/>
                    </a:lnTo>
                    <a:lnTo>
                      <a:pt x="9105" y="5366"/>
                    </a:lnTo>
                    <a:lnTo>
                      <a:pt x="8882" y="5550"/>
                    </a:lnTo>
                    <a:lnTo>
                      <a:pt x="8672" y="5747"/>
                    </a:lnTo>
                    <a:lnTo>
                      <a:pt x="8462" y="5944"/>
                    </a:lnTo>
                    <a:lnTo>
                      <a:pt x="8252" y="6154"/>
                    </a:lnTo>
                    <a:lnTo>
                      <a:pt x="8068" y="6363"/>
                    </a:lnTo>
                    <a:lnTo>
                      <a:pt x="7871" y="6586"/>
                    </a:lnTo>
                    <a:lnTo>
                      <a:pt x="7688" y="6809"/>
                    </a:lnTo>
                    <a:lnTo>
                      <a:pt x="7517" y="7032"/>
                    </a:lnTo>
                    <a:lnTo>
                      <a:pt x="7347" y="7269"/>
                    </a:lnTo>
                    <a:lnTo>
                      <a:pt x="7176" y="7505"/>
                    </a:lnTo>
                    <a:lnTo>
                      <a:pt x="7019" y="7754"/>
                    </a:lnTo>
                    <a:lnTo>
                      <a:pt x="6874" y="8003"/>
                    </a:lnTo>
                    <a:lnTo>
                      <a:pt x="6730" y="8266"/>
                    </a:lnTo>
                    <a:lnTo>
                      <a:pt x="6586" y="8515"/>
                    </a:lnTo>
                    <a:lnTo>
                      <a:pt x="6323" y="9066"/>
                    </a:lnTo>
                    <a:lnTo>
                      <a:pt x="6087" y="9617"/>
                    </a:lnTo>
                    <a:lnTo>
                      <a:pt x="5877" y="10194"/>
                    </a:lnTo>
                    <a:lnTo>
                      <a:pt x="5681" y="10798"/>
                    </a:lnTo>
                    <a:lnTo>
                      <a:pt x="5523" y="11414"/>
                    </a:lnTo>
                    <a:lnTo>
                      <a:pt x="5379" y="12057"/>
                    </a:lnTo>
                    <a:lnTo>
                      <a:pt x="5261" y="12713"/>
                    </a:lnTo>
                    <a:lnTo>
                      <a:pt x="5169" y="13395"/>
                    </a:lnTo>
                    <a:lnTo>
                      <a:pt x="5090" y="14077"/>
                    </a:lnTo>
                    <a:lnTo>
                      <a:pt x="5051" y="14799"/>
                    </a:lnTo>
                    <a:lnTo>
                      <a:pt x="5025" y="15520"/>
                    </a:lnTo>
                    <a:lnTo>
                      <a:pt x="5025" y="16255"/>
                    </a:lnTo>
                    <a:lnTo>
                      <a:pt x="5051" y="17016"/>
                    </a:lnTo>
                    <a:lnTo>
                      <a:pt x="5025" y="17803"/>
                    </a:lnTo>
                    <a:lnTo>
                      <a:pt x="4985" y="18577"/>
                    </a:lnTo>
                    <a:lnTo>
                      <a:pt x="4920" y="19351"/>
                    </a:lnTo>
                    <a:lnTo>
                      <a:pt x="4841" y="20112"/>
                    </a:lnTo>
                    <a:lnTo>
                      <a:pt x="4736" y="20873"/>
                    </a:lnTo>
                    <a:lnTo>
                      <a:pt x="4618" y="21634"/>
                    </a:lnTo>
                    <a:lnTo>
                      <a:pt x="4461" y="22382"/>
                    </a:lnTo>
                    <a:lnTo>
                      <a:pt x="4303" y="23130"/>
                    </a:lnTo>
                    <a:lnTo>
                      <a:pt x="4106" y="23877"/>
                    </a:lnTo>
                    <a:lnTo>
                      <a:pt x="3896" y="24612"/>
                    </a:lnTo>
                    <a:lnTo>
                      <a:pt x="3673" y="25334"/>
                    </a:lnTo>
                    <a:lnTo>
                      <a:pt x="3424" y="26068"/>
                    </a:lnTo>
                    <a:lnTo>
                      <a:pt x="3149" y="26790"/>
                    </a:lnTo>
                    <a:lnTo>
                      <a:pt x="2860" y="27498"/>
                    </a:lnTo>
                    <a:lnTo>
                      <a:pt x="2545" y="28220"/>
                    </a:lnTo>
                    <a:lnTo>
                      <a:pt x="2204" y="28928"/>
                    </a:lnTo>
                    <a:lnTo>
                      <a:pt x="2020" y="29309"/>
                    </a:lnTo>
                    <a:lnTo>
                      <a:pt x="1811" y="29715"/>
                    </a:lnTo>
                    <a:lnTo>
                      <a:pt x="1338" y="30594"/>
                    </a:lnTo>
                    <a:lnTo>
                      <a:pt x="1102" y="31067"/>
                    </a:lnTo>
                    <a:lnTo>
                      <a:pt x="879" y="31552"/>
                    </a:lnTo>
                    <a:lnTo>
                      <a:pt x="656" y="32050"/>
                    </a:lnTo>
                    <a:lnTo>
                      <a:pt x="459" y="32549"/>
                    </a:lnTo>
                    <a:lnTo>
                      <a:pt x="289" y="33047"/>
                    </a:lnTo>
                    <a:lnTo>
                      <a:pt x="223" y="33310"/>
                    </a:lnTo>
                    <a:lnTo>
                      <a:pt x="158" y="33559"/>
                    </a:lnTo>
                    <a:lnTo>
                      <a:pt x="105" y="33808"/>
                    </a:lnTo>
                    <a:lnTo>
                      <a:pt x="53" y="34058"/>
                    </a:lnTo>
                    <a:lnTo>
                      <a:pt x="26" y="34307"/>
                    </a:lnTo>
                    <a:lnTo>
                      <a:pt x="13" y="34556"/>
                    </a:lnTo>
                    <a:lnTo>
                      <a:pt x="0" y="34792"/>
                    </a:lnTo>
                    <a:lnTo>
                      <a:pt x="13" y="35042"/>
                    </a:lnTo>
                    <a:lnTo>
                      <a:pt x="39" y="35278"/>
                    </a:lnTo>
                    <a:lnTo>
                      <a:pt x="79" y="35501"/>
                    </a:lnTo>
                    <a:lnTo>
                      <a:pt x="144" y="35737"/>
                    </a:lnTo>
                    <a:lnTo>
                      <a:pt x="210" y="35960"/>
                    </a:lnTo>
                    <a:lnTo>
                      <a:pt x="315" y="36183"/>
                    </a:lnTo>
                    <a:lnTo>
                      <a:pt x="420" y="36393"/>
                    </a:lnTo>
                    <a:lnTo>
                      <a:pt x="538" y="36563"/>
                    </a:lnTo>
                    <a:lnTo>
                      <a:pt x="656" y="36734"/>
                    </a:lnTo>
                    <a:lnTo>
                      <a:pt x="787" y="36891"/>
                    </a:lnTo>
                    <a:lnTo>
                      <a:pt x="932" y="37036"/>
                    </a:lnTo>
                    <a:lnTo>
                      <a:pt x="1089" y="37180"/>
                    </a:lnTo>
                    <a:lnTo>
                      <a:pt x="1246" y="37311"/>
                    </a:lnTo>
                    <a:lnTo>
                      <a:pt x="1417" y="37429"/>
                    </a:lnTo>
                    <a:lnTo>
                      <a:pt x="1587" y="37547"/>
                    </a:lnTo>
                    <a:lnTo>
                      <a:pt x="1771" y="37652"/>
                    </a:lnTo>
                    <a:lnTo>
                      <a:pt x="1968" y="37757"/>
                    </a:lnTo>
                    <a:lnTo>
                      <a:pt x="2152" y="37849"/>
                    </a:lnTo>
                    <a:lnTo>
                      <a:pt x="2362" y="37928"/>
                    </a:lnTo>
                    <a:lnTo>
                      <a:pt x="2558" y="38006"/>
                    </a:lnTo>
                    <a:lnTo>
                      <a:pt x="2768" y="38072"/>
                    </a:lnTo>
                    <a:lnTo>
                      <a:pt x="3201" y="38190"/>
                    </a:lnTo>
                    <a:lnTo>
                      <a:pt x="3634" y="38269"/>
                    </a:lnTo>
                    <a:lnTo>
                      <a:pt x="4080" y="38334"/>
                    </a:lnTo>
                    <a:lnTo>
                      <a:pt x="4513" y="38374"/>
                    </a:lnTo>
                    <a:lnTo>
                      <a:pt x="4959" y="38374"/>
                    </a:lnTo>
                    <a:lnTo>
                      <a:pt x="5379" y="38361"/>
                    </a:lnTo>
                    <a:lnTo>
                      <a:pt x="5799" y="38334"/>
                    </a:lnTo>
                    <a:lnTo>
                      <a:pt x="6205" y="38282"/>
                    </a:lnTo>
                    <a:lnTo>
                      <a:pt x="6573" y="38203"/>
                    </a:lnTo>
                    <a:lnTo>
                      <a:pt x="6874" y="38125"/>
                    </a:lnTo>
                    <a:lnTo>
                      <a:pt x="7163" y="38033"/>
                    </a:lnTo>
                    <a:lnTo>
                      <a:pt x="7452" y="37941"/>
                    </a:lnTo>
                    <a:lnTo>
                      <a:pt x="7727" y="37836"/>
                    </a:lnTo>
                    <a:lnTo>
                      <a:pt x="7990" y="37705"/>
                    </a:lnTo>
                    <a:lnTo>
                      <a:pt x="8252" y="37574"/>
                    </a:lnTo>
                    <a:lnTo>
                      <a:pt x="8514" y="37442"/>
                    </a:lnTo>
                    <a:lnTo>
                      <a:pt x="8764" y="37285"/>
                    </a:lnTo>
                    <a:lnTo>
                      <a:pt x="8987" y="37521"/>
                    </a:lnTo>
                    <a:lnTo>
                      <a:pt x="9236" y="37731"/>
                    </a:lnTo>
                    <a:lnTo>
                      <a:pt x="9472" y="37928"/>
                    </a:lnTo>
                    <a:lnTo>
                      <a:pt x="9721" y="38111"/>
                    </a:lnTo>
                    <a:lnTo>
                      <a:pt x="9984" y="38282"/>
                    </a:lnTo>
                    <a:lnTo>
                      <a:pt x="10246" y="38426"/>
                    </a:lnTo>
                    <a:lnTo>
                      <a:pt x="10522" y="38571"/>
                    </a:lnTo>
                    <a:lnTo>
                      <a:pt x="10784" y="38689"/>
                    </a:lnTo>
                    <a:lnTo>
                      <a:pt x="11059" y="38794"/>
                    </a:lnTo>
                    <a:lnTo>
                      <a:pt x="11348" y="38885"/>
                    </a:lnTo>
                    <a:lnTo>
                      <a:pt x="11637" y="38951"/>
                    </a:lnTo>
                    <a:lnTo>
                      <a:pt x="11925" y="39017"/>
                    </a:lnTo>
                    <a:lnTo>
                      <a:pt x="12214" y="39056"/>
                    </a:lnTo>
                    <a:lnTo>
                      <a:pt x="12502" y="39095"/>
                    </a:lnTo>
                    <a:lnTo>
                      <a:pt x="12791" y="39108"/>
                    </a:lnTo>
                    <a:lnTo>
                      <a:pt x="13093" y="39122"/>
                    </a:lnTo>
                    <a:lnTo>
                      <a:pt x="13395" y="39108"/>
                    </a:lnTo>
                    <a:lnTo>
                      <a:pt x="13683" y="39095"/>
                    </a:lnTo>
                    <a:lnTo>
                      <a:pt x="13985" y="39056"/>
                    </a:lnTo>
                    <a:lnTo>
                      <a:pt x="14274" y="39017"/>
                    </a:lnTo>
                    <a:lnTo>
                      <a:pt x="14575" y="38951"/>
                    </a:lnTo>
                    <a:lnTo>
                      <a:pt x="14877" y="38885"/>
                    </a:lnTo>
                    <a:lnTo>
                      <a:pt x="15166" y="38807"/>
                    </a:lnTo>
                    <a:lnTo>
                      <a:pt x="15454" y="38715"/>
                    </a:lnTo>
                    <a:lnTo>
                      <a:pt x="15743" y="38623"/>
                    </a:lnTo>
                    <a:lnTo>
                      <a:pt x="16031" y="38505"/>
                    </a:lnTo>
                    <a:lnTo>
                      <a:pt x="16320" y="38387"/>
                    </a:lnTo>
                    <a:lnTo>
                      <a:pt x="16596" y="38256"/>
                    </a:lnTo>
                    <a:lnTo>
                      <a:pt x="16871" y="38111"/>
                    </a:lnTo>
                    <a:lnTo>
                      <a:pt x="17133" y="37967"/>
                    </a:lnTo>
                    <a:lnTo>
                      <a:pt x="17409" y="37810"/>
                    </a:lnTo>
                    <a:lnTo>
                      <a:pt x="17671" y="37639"/>
                    </a:lnTo>
                    <a:lnTo>
                      <a:pt x="17684" y="37652"/>
                    </a:lnTo>
                    <a:lnTo>
                      <a:pt x="17881" y="37757"/>
                    </a:lnTo>
                    <a:lnTo>
                      <a:pt x="18078" y="37862"/>
                    </a:lnTo>
                    <a:lnTo>
                      <a:pt x="18275" y="37954"/>
                    </a:lnTo>
                    <a:lnTo>
                      <a:pt x="18485" y="38046"/>
                    </a:lnTo>
                    <a:lnTo>
                      <a:pt x="18681" y="38111"/>
                    </a:lnTo>
                    <a:lnTo>
                      <a:pt x="18891" y="38190"/>
                    </a:lnTo>
                    <a:lnTo>
                      <a:pt x="19088" y="38243"/>
                    </a:lnTo>
                    <a:lnTo>
                      <a:pt x="19298" y="38295"/>
                    </a:lnTo>
                    <a:lnTo>
                      <a:pt x="19705" y="38374"/>
                    </a:lnTo>
                    <a:lnTo>
                      <a:pt x="20125" y="38426"/>
                    </a:lnTo>
                    <a:lnTo>
                      <a:pt x="20531" y="38453"/>
                    </a:lnTo>
                    <a:lnTo>
                      <a:pt x="20951" y="38439"/>
                    </a:lnTo>
                    <a:lnTo>
                      <a:pt x="21358" y="38400"/>
                    </a:lnTo>
                    <a:lnTo>
                      <a:pt x="21751" y="38321"/>
                    </a:lnTo>
                    <a:lnTo>
                      <a:pt x="22145" y="38216"/>
                    </a:lnTo>
                    <a:lnTo>
                      <a:pt x="22538" y="38085"/>
                    </a:lnTo>
                    <a:lnTo>
                      <a:pt x="22919" y="37928"/>
                    </a:lnTo>
                    <a:lnTo>
                      <a:pt x="23103" y="37836"/>
                    </a:lnTo>
                    <a:lnTo>
                      <a:pt x="23273" y="37731"/>
                    </a:lnTo>
                    <a:lnTo>
                      <a:pt x="23457" y="37626"/>
                    </a:lnTo>
                    <a:lnTo>
                      <a:pt x="23627" y="37508"/>
                    </a:lnTo>
                    <a:lnTo>
                      <a:pt x="23798" y="37390"/>
                    </a:lnTo>
                    <a:lnTo>
                      <a:pt x="23968" y="37259"/>
                    </a:lnTo>
                    <a:lnTo>
                      <a:pt x="24244" y="37429"/>
                    </a:lnTo>
                    <a:lnTo>
                      <a:pt x="24533" y="37587"/>
                    </a:lnTo>
                    <a:lnTo>
                      <a:pt x="24834" y="37731"/>
                    </a:lnTo>
                    <a:lnTo>
                      <a:pt x="25149" y="37875"/>
                    </a:lnTo>
                    <a:lnTo>
                      <a:pt x="25477" y="38006"/>
                    </a:lnTo>
                    <a:lnTo>
                      <a:pt x="25805" y="38125"/>
                    </a:lnTo>
                    <a:lnTo>
                      <a:pt x="26159" y="38243"/>
                    </a:lnTo>
                    <a:lnTo>
                      <a:pt x="26514" y="38334"/>
                    </a:lnTo>
                    <a:lnTo>
                      <a:pt x="26868" y="38426"/>
                    </a:lnTo>
                    <a:lnTo>
                      <a:pt x="27222" y="38492"/>
                    </a:lnTo>
                    <a:lnTo>
                      <a:pt x="27589" y="38557"/>
                    </a:lnTo>
                    <a:lnTo>
                      <a:pt x="27957" y="38597"/>
                    </a:lnTo>
                    <a:lnTo>
                      <a:pt x="28311" y="38623"/>
                    </a:lnTo>
                    <a:lnTo>
                      <a:pt x="28678" y="38636"/>
                    </a:lnTo>
                    <a:lnTo>
                      <a:pt x="29032" y="38636"/>
                    </a:lnTo>
                    <a:lnTo>
                      <a:pt x="29387" y="38610"/>
                    </a:lnTo>
                    <a:lnTo>
                      <a:pt x="29728" y="38571"/>
                    </a:lnTo>
                    <a:lnTo>
                      <a:pt x="30056" y="38505"/>
                    </a:lnTo>
                    <a:lnTo>
                      <a:pt x="30384" y="38426"/>
                    </a:lnTo>
                    <a:lnTo>
                      <a:pt x="30698" y="38334"/>
                    </a:lnTo>
                    <a:lnTo>
                      <a:pt x="30987" y="38203"/>
                    </a:lnTo>
                    <a:lnTo>
                      <a:pt x="31276" y="38059"/>
                    </a:lnTo>
                    <a:lnTo>
                      <a:pt x="31538" y="37902"/>
                    </a:lnTo>
                    <a:lnTo>
                      <a:pt x="31787" y="37705"/>
                    </a:lnTo>
                    <a:lnTo>
                      <a:pt x="31905" y="37600"/>
                    </a:lnTo>
                    <a:lnTo>
                      <a:pt x="32023" y="37495"/>
                    </a:lnTo>
                    <a:lnTo>
                      <a:pt x="32128" y="37377"/>
                    </a:lnTo>
                    <a:lnTo>
                      <a:pt x="32233" y="37246"/>
                    </a:lnTo>
                    <a:lnTo>
                      <a:pt x="32325" y="37128"/>
                    </a:lnTo>
                    <a:lnTo>
                      <a:pt x="32417" y="36983"/>
                    </a:lnTo>
                    <a:lnTo>
                      <a:pt x="32496" y="36839"/>
                    </a:lnTo>
                    <a:lnTo>
                      <a:pt x="32574" y="36695"/>
                    </a:lnTo>
                    <a:lnTo>
                      <a:pt x="32640" y="36537"/>
                    </a:lnTo>
                    <a:lnTo>
                      <a:pt x="32706" y="36380"/>
                    </a:lnTo>
                    <a:lnTo>
                      <a:pt x="32758" y="36209"/>
                    </a:lnTo>
                    <a:lnTo>
                      <a:pt x="32811" y="36026"/>
                    </a:lnTo>
                    <a:lnTo>
                      <a:pt x="32850" y="35842"/>
                    </a:lnTo>
                    <a:lnTo>
                      <a:pt x="32889" y="35645"/>
                    </a:lnTo>
                    <a:lnTo>
                      <a:pt x="32916" y="35448"/>
                    </a:lnTo>
                    <a:lnTo>
                      <a:pt x="32942" y="35238"/>
                    </a:lnTo>
                    <a:lnTo>
                      <a:pt x="32942" y="35002"/>
                    </a:lnTo>
                    <a:lnTo>
                      <a:pt x="32942" y="34779"/>
                    </a:lnTo>
                    <a:lnTo>
                      <a:pt x="32942" y="34543"/>
                    </a:lnTo>
                    <a:lnTo>
                      <a:pt x="32916" y="34320"/>
                    </a:lnTo>
                    <a:lnTo>
                      <a:pt x="32889" y="34097"/>
                    </a:lnTo>
                    <a:lnTo>
                      <a:pt x="32850" y="33887"/>
                    </a:lnTo>
                    <a:lnTo>
                      <a:pt x="32811" y="33664"/>
                    </a:lnTo>
                    <a:lnTo>
                      <a:pt x="32758" y="33454"/>
                    </a:lnTo>
                    <a:lnTo>
                      <a:pt x="32627" y="33021"/>
                    </a:lnTo>
                    <a:lnTo>
                      <a:pt x="32470" y="32615"/>
                    </a:lnTo>
                    <a:lnTo>
                      <a:pt x="32286" y="32208"/>
                    </a:lnTo>
                    <a:lnTo>
                      <a:pt x="32089" y="31801"/>
                    </a:lnTo>
                    <a:lnTo>
                      <a:pt x="31879" y="31408"/>
                    </a:lnTo>
                    <a:lnTo>
                      <a:pt x="31656" y="31014"/>
                    </a:lnTo>
                    <a:lnTo>
                      <a:pt x="31197" y="30240"/>
                    </a:lnTo>
                    <a:lnTo>
                      <a:pt x="30751" y="29453"/>
                    </a:lnTo>
                    <a:lnTo>
                      <a:pt x="30528" y="29059"/>
                    </a:lnTo>
                    <a:lnTo>
                      <a:pt x="30318" y="28666"/>
                    </a:lnTo>
                    <a:lnTo>
                      <a:pt x="30174" y="28351"/>
                    </a:lnTo>
                    <a:lnTo>
                      <a:pt x="30029" y="28023"/>
                    </a:lnTo>
                    <a:lnTo>
                      <a:pt x="29898" y="27695"/>
                    </a:lnTo>
                    <a:lnTo>
                      <a:pt x="29767" y="27367"/>
                    </a:lnTo>
                    <a:lnTo>
                      <a:pt x="29636" y="26960"/>
                    </a:lnTo>
                    <a:lnTo>
                      <a:pt x="29518" y="26540"/>
                    </a:lnTo>
                    <a:lnTo>
                      <a:pt x="29413" y="26108"/>
                    </a:lnTo>
                    <a:lnTo>
                      <a:pt x="29321" y="25661"/>
                    </a:lnTo>
                    <a:lnTo>
                      <a:pt x="29242" y="25215"/>
                    </a:lnTo>
                    <a:lnTo>
                      <a:pt x="29177" y="24756"/>
                    </a:lnTo>
                    <a:lnTo>
                      <a:pt x="29111" y="24297"/>
                    </a:lnTo>
                    <a:lnTo>
                      <a:pt x="29072" y="23825"/>
                    </a:lnTo>
                    <a:lnTo>
                      <a:pt x="29032" y="23366"/>
                    </a:lnTo>
                    <a:lnTo>
                      <a:pt x="29006" y="22893"/>
                    </a:lnTo>
                    <a:lnTo>
                      <a:pt x="28967" y="21962"/>
                    </a:lnTo>
                    <a:lnTo>
                      <a:pt x="28954" y="21057"/>
                    </a:lnTo>
                    <a:lnTo>
                      <a:pt x="28941" y="20178"/>
                    </a:lnTo>
                    <a:lnTo>
                      <a:pt x="28954" y="19496"/>
                    </a:lnTo>
                    <a:lnTo>
                      <a:pt x="28980" y="18840"/>
                    </a:lnTo>
                    <a:lnTo>
                      <a:pt x="29019" y="18184"/>
                    </a:lnTo>
                    <a:lnTo>
                      <a:pt x="29072" y="17554"/>
                    </a:lnTo>
                    <a:lnTo>
                      <a:pt x="29177" y="16268"/>
                    </a:lnTo>
                    <a:lnTo>
                      <a:pt x="29216" y="15639"/>
                    </a:lnTo>
                    <a:lnTo>
                      <a:pt x="29255" y="14996"/>
                    </a:lnTo>
                    <a:lnTo>
                      <a:pt x="29255" y="14340"/>
                    </a:lnTo>
                    <a:lnTo>
                      <a:pt x="29242" y="13671"/>
                    </a:lnTo>
                    <a:lnTo>
                      <a:pt x="29216" y="13330"/>
                    </a:lnTo>
                    <a:lnTo>
                      <a:pt x="29190" y="12975"/>
                    </a:lnTo>
                    <a:lnTo>
                      <a:pt x="29150" y="12634"/>
                    </a:lnTo>
                    <a:lnTo>
                      <a:pt x="29098" y="12280"/>
                    </a:lnTo>
                    <a:lnTo>
                      <a:pt x="29032" y="11913"/>
                    </a:lnTo>
                    <a:lnTo>
                      <a:pt x="28967" y="11545"/>
                    </a:lnTo>
                    <a:lnTo>
                      <a:pt x="28875" y="11165"/>
                    </a:lnTo>
                    <a:lnTo>
                      <a:pt x="28783" y="10785"/>
                    </a:lnTo>
                    <a:lnTo>
                      <a:pt x="28678" y="10391"/>
                    </a:lnTo>
                    <a:lnTo>
                      <a:pt x="28547" y="9997"/>
                    </a:lnTo>
                    <a:lnTo>
                      <a:pt x="28403" y="9591"/>
                    </a:lnTo>
                    <a:lnTo>
                      <a:pt x="28245" y="9171"/>
                    </a:lnTo>
                    <a:lnTo>
                      <a:pt x="28140" y="8935"/>
                    </a:lnTo>
                    <a:lnTo>
                      <a:pt x="28035" y="8685"/>
                    </a:lnTo>
                    <a:lnTo>
                      <a:pt x="27904" y="8462"/>
                    </a:lnTo>
                    <a:lnTo>
                      <a:pt x="27773" y="8226"/>
                    </a:lnTo>
                    <a:lnTo>
                      <a:pt x="27629" y="8016"/>
                    </a:lnTo>
                    <a:lnTo>
                      <a:pt x="27484" y="7807"/>
                    </a:lnTo>
                    <a:lnTo>
                      <a:pt x="27327" y="7597"/>
                    </a:lnTo>
                    <a:lnTo>
                      <a:pt x="27169" y="7400"/>
                    </a:lnTo>
                    <a:lnTo>
                      <a:pt x="26841" y="7032"/>
                    </a:lnTo>
                    <a:lnTo>
                      <a:pt x="26514" y="6691"/>
                    </a:lnTo>
                    <a:lnTo>
                      <a:pt x="26172" y="6377"/>
                    </a:lnTo>
                    <a:lnTo>
                      <a:pt x="25831" y="6088"/>
                    </a:lnTo>
                    <a:lnTo>
                      <a:pt x="25503" y="5839"/>
                    </a:lnTo>
                    <a:lnTo>
                      <a:pt x="25202" y="5629"/>
                    </a:lnTo>
                    <a:lnTo>
                      <a:pt x="24926" y="5445"/>
                    </a:lnTo>
                    <a:lnTo>
                      <a:pt x="24690" y="5288"/>
                    </a:lnTo>
                    <a:lnTo>
                      <a:pt x="24336" y="5091"/>
                    </a:lnTo>
                    <a:lnTo>
                      <a:pt x="24191" y="5025"/>
                    </a:lnTo>
                    <a:lnTo>
                      <a:pt x="24244" y="4789"/>
                    </a:lnTo>
                    <a:lnTo>
                      <a:pt x="24270" y="4553"/>
                    </a:lnTo>
                    <a:lnTo>
                      <a:pt x="24270" y="4304"/>
                    </a:lnTo>
                    <a:lnTo>
                      <a:pt x="24244" y="4068"/>
                    </a:lnTo>
                    <a:lnTo>
                      <a:pt x="24205" y="3831"/>
                    </a:lnTo>
                    <a:lnTo>
                      <a:pt x="24126" y="3608"/>
                    </a:lnTo>
                    <a:lnTo>
                      <a:pt x="24034" y="3385"/>
                    </a:lnTo>
                    <a:lnTo>
                      <a:pt x="23916" y="3175"/>
                    </a:lnTo>
                    <a:lnTo>
                      <a:pt x="23772" y="2992"/>
                    </a:lnTo>
                    <a:lnTo>
                      <a:pt x="23614" y="2821"/>
                    </a:lnTo>
                    <a:lnTo>
                      <a:pt x="23522" y="2743"/>
                    </a:lnTo>
                    <a:lnTo>
                      <a:pt x="23431" y="2664"/>
                    </a:lnTo>
                    <a:lnTo>
                      <a:pt x="23326" y="2598"/>
                    </a:lnTo>
                    <a:lnTo>
                      <a:pt x="23221" y="2546"/>
                    </a:lnTo>
                    <a:lnTo>
                      <a:pt x="23103" y="2493"/>
                    </a:lnTo>
                    <a:lnTo>
                      <a:pt x="22985" y="2441"/>
                    </a:lnTo>
                    <a:lnTo>
                      <a:pt x="22866" y="2401"/>
                    </a:lnTo>
                    <a:lnTo>
                      <a:pt x="22735" y="2375"/>
                    </a:lnTo>
                    <a:lnTo>
                      <a:pt x="22591" y="2349"/>
                    </a:lnTo>
                    <a:lnTo>
                      <a:pt x="22460" y="2336"/>
                    </a:lnTo>
                    <a:lnTo>
                      <a:pt x="22302" y="2323"/>
                    </a:lnTo>
                    <a:lnTo>
                      <a:pt x="22158" y="2336"/>
                    </a:lnTo>
                    <a:lnTo>
                      <a:pt x="22040" y="2349"/>
                    </a:lnTo>
                    <a:lnTo>
                      <a:pt x="21922" y="2362"/>
                    </a:lnTo>
                    <a:lnTo>
                      <a:pt x="21883" y="2126"/>
                    </a:lnTo>
                    <a:lnTo>
                      <a:pt x="21804" y="1890"/>
                    </a:lnTo>
                    <a:lnTo>
                      <a:pt x="21725" y="1654"/>
                    </a:lnTo>
                    <a:lnTo>
                      <a:pt x="21620" y="1431"/>
                    </a:lnTo>
                    <a:lnTo>
                      <a:pt x="21489" y="1221"/>
                    </a:lnTo>
                    <a:lnTo>
                      <a:pt x="21358" y="1024"/>
                    </a:lnTo>
                    <a:lnTo>
                      <a:pt x="21200" y="827"/>
                    </a:lnTo>
                    <a:lnTo>
                      <a:pt x="21030" y="657"/>
                    </a:lnTo>
                    <a:lnTo>
                      <a:pt x="20833" y="499"/>
                    </a:lnTo>
                    <a:lnTo>
                      <a:pt x="20623" y="368"/>
                    </a:lnTo>
                    <a:lnTo>
                      <a:pt x="20400" y="250"/>
                    </a:lnTo>
                    <a:lnTo>
                      <a:pt x="20151" y="145"/>
                    </a:lnTo>
                    <a:lnTo>
                      <a:pt x="19888" y="66"/>
                    </a:lnTo>
                    <a:lnTo>
                      <a:pt x="19613" y="27"/>
                    </a:lnTo>
                    <a:lnTo>
                      <a:pt x="1932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22"/>
              <p:cNvSpPr/>
              <p:nvPr/>
            </p:nvSpPr>
            <p:spPr>
              <a:xfrm>
                <a:off x="1989700" y="3428739"/>
                <a:ext cx="395636" cy="44767"/>
              </a:xfrm>
              <a:custGeom>
                <a:rect b="b" l="l" r="r" t="t"/>
                <a:pathLst>
                  <a:path extrusionOk="0" h="2494" w="22041">
                    <a:moveTo>
                      <a:pt x="1" y="1"/>
                    </a:moveTo>
                    <a:lnTo>
                      <a:pt x="14" y="250"/>
                    </a:lnTo>
                    <a:lnTo>
                      <a:pt x="53" y="499"/>
                    </a:lnTo>
                    <a:lnTo>
                      <a:pt x="106" y="736"/>
                    </a:lnTo>
                    <a:lnTo>
                      <a:pt x="197" y="972"/>
                    </a:lnTo>
                    <a:lnTo>
                      <a:pt x="302" y="1182"/>
                    </a:lnTo>
                    <a:lnTo>
                      <a:pt x="420" y="1392"/>
                    </a:lnTo>
                    <a:lnTo>
                      <a:pt x="565" y="1588"/>
                    </a:lnTo>
                    <a:lnTo>
                      <a:pt x="735" y="1759"/>
                    </a:lnTo>
                    <a:lnTo>
                      <a:pt x="906" y="1916"/>
                    </a:lnTo>
                    <a:lnTo>
                      <a:pt x="1103" y="2061"/>
                    </a:lnTo>
                    <a:lnTo>
                      <a:pt x="1299" y="2192"/>
                    </a:lnTo>
                    <a:lnTo>
                      <a:pt x="1522" y="2297"/>
                    </a:lnTo>
                    <a:lnTo>
                      <a:pt x="1759" y="2375"/>
                    </a:lnTo>
                    <a:lnTo>
                      <a:pt x="1995" y="2441"/>
                    </a:lnTo>
                    <a:lnTo>
                      <a:pt x="2244" y="2480"/>
                    </a:lnTo>
                    <a:lnTo>
                      <a:pt x="2493" y="2494"/>
                    </a:lnTo>
                    <a:lnTo>
                      <a:pt x="19548" y="2494"/>
                    </a:lnTo>
                    <a:lnTo>
                      <a:pt x="19797" y="2480"/>
                    </a:lnTo>
                    <a:lnTo>
                      <a:pt x="20046" y="2441"/>
                    </a:lnTo>
                    <a:lnTo>
                      <a:pt x="20282" y="2375"/>
                    </a:lnTo>
                    <a:lnTo>
                      <a:pt x="20519" y="2297"/>
                    </a:lnTo>
                    <a:lnTo>
                      <a:pt x="20729" y="2192"/>
                    </a:lnTo>
                    <a:lnTo>
                      <a:pt x="20938" y="2061"/>
                    </a:lnTo>
                    <a:lnTo>
                      <a:pt x="21135" y="1916"/>
                    </a:lnTo>
                    <a:lnTo>
                      <a:pt x="21306" y="1759"/>
                    </a:lnTo>
                    <a:lnTo>
                      <a:pt x="21476" y="1588"/>
                    </a:lnTo>
                    <a:lnTo>
                      <a:pt x="21621" y="1392"/>
                    </a:lnTo>
                    <a:lnTo>
                      <a:pt x="21739" y="1182"/>
                    </a:lnTo>
                    <a:lnTo>
                      <a:pt x="21844" y="972"/>
                    </a:lnTo>
                    <a:lnTo>
                      <a:pt x="21922" y="736"/>
                    </a:lnTo>
                    <a:lnTo>
                      <a:pt x="21988" y="499"/>
                    </a:lnTo>
                    <a:lnTo>
                      <a:pt x="22027" y="250"/>
                    </a:lnTo>
                    <a:lnTo>
                      <a:pt x="2204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23"/>
          <p:cNvSpPr/>
          <p:nvPr/>
        </p:nvSpPr>
        <p:spPr>
          <a:xfrm>
            <a:off x="5683350" y="3550875"/>
            <a:ext cx="3000000" cy="1181100"/>
          </a:xfrm>
          <a:prstGeom prst="roundRect">
            <a:avLst>
              <a:gd fmla="val 8324" name="adj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23"/>
          <p:cNvSpPr/>
          <p:nvPr/>
        </p:nvSpPr>
        <p:spPr>
          <a:xfrm>
            <a:off x="5683350" y="1219200"/>
            <a:ext cx="3000000" cy="1181100"/>
          </a:xfrm>
          <a:prstGeom prst="roundRect">
            <a:avLst>
              <a:gd fmla="val 10110" name="adj"/>
            </a:avLst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23"/>
          <p:cNvSpPr/>
          <p:nvPr/>
        </p:nvSpPr>
        <p:spPr>
          <a:xfrm>
            <a:off x="457200" y="2332700"/>
            <a:ext cx="4115100" cy="1285800"/>
          </a:xfrm>
          <a:prstGeom prst="roundRect">
            <a:avLst>
              <a:gd fmla="val 707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4" name="Google Shape;854;p23"/>
          <p:cNvGrpSpPr/>
          <p:nvPr/>
        </p:nvGrpSpPr>
        <p:grpSpPr>
          <a:xfrm>
            <a:off x="457126" y="1219157"/>
            <a:ext cx="1222740" cy="2516543"/>
            <a:chOff x="-2050539" y="1195241"/>
            <a:chExt cx="1087557" cy="2238519"/>
          </a:xfrm>
        </p:grpSpPr>
        <p:sp>
          <p:nvSpPr>
            <p:cNvPr id="855" name="Google Shape;855;p23"/>
            <p:cNvSpPr/>
            <p:nvPr/>
          </p:nvSpPr>
          <p:spPr>
            <a:xfrm>
              <a:off x="-2050539" y="1195241"/>
              <a:ext cx="1087557" cy="2238519"/>
            </a:xfrm>
            <a:custGeom>
              <a:rect b="b" l="l" r="r" t="t"/>
              <a:pathLst>
                <a:path extrusionOk="0" h="79613" w="38679">
                  <a:moveTo>
                    <a:pt x="1912" y="0"/>
                  </a:moveTo>
                  <a:lnTo>
                    <a:pt x="1718" y="15"/>
                  </a:lnTo>
                  <a:lnTo>
                    <a:pt x="1524" y="45"/>
                  </a:lnTo>
                  <a:lnTo>
                    <a:pt x="1345" y="90"/>
                  </a:lnTo>
                  <a:lnTo>
                    <a:pt x="1165" y="150"/>
                  </a:lnTo>
                  <a:lnTo>
                    <a:pt x="1001" y="239"/>
                  </a:lnTo>
                  <a:lnTo>
                    <a:pt x="837" y="329"/>
                  </a:lnTo>
                  <a:lnTo>
                    <a:pt x="702" y="448"/>
                  </a:lnTo>
                  <a:lnTo>
                    <a:pt x="568" y="568"/>
                  </a:lnTo>
                  <a:lnTo>
                    <a:pt x="433" y="702"/>
                  </a:lnTo>
                  <a:lnTo>
                    <a:pt x="329" y="852"/>
                  </a:lnTo>
                  <a:lnTo>
                    <a:pt x="239" y="1001"/>
                  </a:lnTo>
                  <a:lnTo>
                    <a:pt x="150" y="1165"/>
                  </a:lnTo>
                  <a:lnTo>
                    <a:pt x="90" y="1345"/>
                  </a:lnTo>
                  <a:lnTo>
                    <a:pt x="45" y="1524"/>
                  </a:lnTo>
                  <a:lnTo>
                    <a:pt x="15" y="1718"/>
                  </a:lnTo>
                  <a:lnTo>
                    <a:pt x="0" y="1912"/>
                  </a:lnTo>
                  <a:lnTo>
                    <a:pt x="0" y="77058"/>
                  </a:lnTo>
                  <a:lnTo>
                    <a:pt x="15" y="77312"/>
                  </a:lnTo>
                  <a:lnTo>
                    <a:pt x="60" y="77566"/>
                  </a:lnTo>
                  <a:lnTo>
                    <a:pt x="120" y="77820"/>
                  </a:lnTo>
                  <a:lnTo>
                    <a:pt x="209" y="78044"/>
                  </a:lnTo>
                  <a:lnTo>
                    <a:pt x="314" y="78268"/>
                  </a:lnTo>
                  <a:lnTo>
                    <a:pt x="433" y="78477"/>
                  </a:lnTo>
                  <a:lnTo>
                    <a:pt x="583" y="78687"/>
                  </a:lnTo>
                  <a:lnTo>
                    <a:pt x="747" y="78866"/>
                  </a:lnTo>
                  <a:lnTo>
                    <a:pt x="941" y="79030"/>
                  </a:lnTo>
                  <a:lnTo>
                    <a:pt x="1136" y="79180"/>
                  </a:lnTo>
                  <a:lnTo>
                    <a:pt x="1345" y="79299"/>
                  </a:lnTo>
                  <a:lnTo>
                    <a:pt x="1569" y="79419"/>
                  </a:lnTo>
                  <a:lnTo>
                    <a:pt x="1808" y="79493"/>
                  </a:lnTo>
                  <a:lnTo>
                    <a:pt x="2047" y="79553"/>
                  </a:lnTo>
                  <a:lnTo>
                    <a:pt x="2301" y="79598"/>
                  </a:lnTo>
                  <a:lnTo>
                    <a:pt x="2555" y="79613"/>
                  </a:lnTo>
                  <a:lnTo>
                    <a:pt x="36124" y="79613"/>
                  </a:lnTo>
                  <a:lnTo>
                    <a:pt x="36378" y="79598"/>
                  </a:lnTo>
                  <a:lnTo>
                    <a:pt x="36632" y="79553"/>
                  </a:lnTo>
                  <a:lnTo>
                    <a:pt x="36886" y="79493"/>
                  </a:lnTo>
                  <a:lnTo>
                    <a:pt x="37110" y="79419"/>
                  </a:lnTo>
                  <a:lnTo>
                    <a:pt x="37334" y="79299"/>
                  </a:lnTo>
                  <a:lnTo>
                    <a:pt x="37558" y="79180"/>
                  </a:lnTo>
                  <a:lnTo>
                    <a:pt x="37753" y="79030"/>
                  </a:lnTo>
                  <a:lnTo>
                    <a:pt x="37932" y="78866"/>
                  </a:lnTo>
                  <a:lnTo>
                    <a:pt x="38096" y="78687"/>
                  </a:lnTo>
                  <a:lnTo>
                    <a:pt x="38246" y="78477"/>
                  </a:lnTo>
                  <a:lnTo>
                    <a:pt x="38365" y="78268"/>
                  </a:lnTo>
                  <a:lnTo>
                    <a:pt x="38485" y="78044"/>
                  </a:lnTo>
                  <a:lnTo>
                    <a:pt x="38559" y="77820"/>
                  </a:lnTo>
                  <a:lnTo>
                    <a:pt x="38634" y="77566"/>
                  </a:lnTo>
                  <a:lnTo>
                    <a:pt x="38664" y="77312"/>
                  </a:lnTo>
                  <a:lnTo>
                    <a:pt x="38679" y="77058"/>
                  </a:lnTo>
                  <a:lnTo>
                    <a:pt x="38679" y="1912"/>
                  </a:lnTo>
                  <a:lnTo>
                    <a:pt x="38664" y="1718"/>
                  </a:lnTo>
                  <a:lnTo>
                    <a:pt x="38634" y="1524"/>
                  </a:lnTo>
                  <a:lnTo>
                    <a:pt x="38589" y="1345"/>
                  </a:lnTo>
                  <a:lnTo>
                    <a:pt x="38529" y="1165"/>
                  </a:lnTo>
                  <a:lnTo>
                    <a:pt x="38455" y="1001"/>
                  </a:lnTo>
                  <a:lnTo>
                    <a:pt x="38350" y="852"/>
                  </a:lnTo>
                  <a:lnTo>
                    <a:pt x="38246" y="702"/>
                  </a:lnTo>
                  <a:lnTo>
                    <a:pt x="38126" y="568"/>
                  </a:lnTo>
                  <a:lnTo>
                    <a:pt x="37992" y="448"/>
                  </a:lnTo>
                  <a:lnTo>
                    <a:pt x="37842" y="329"/>
                  </a:lnTo>
                  <a:lnTo>
                    <a:pt x="37678" y="239"/>
                  </a:lnTo>
                  <a:lnTo>
                    <a:pt x="37514" y="150"/>
                  </a:lnTo>
                  <a:lnTo>
                    <a:pt x="37334" y="90"/>
                  </a:lnTo>
                  <a:lnTo>
                    <a:pt x="37155" y="45"/>
                  </a:lnTo>
                  <a:lnTo>
                    <a:pt x="36961" y="15"/>
                  </a:lnTo>
                  <a:lnTo>
                    <a:pt x="367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3"/>
            <p:cNvSpPr/>
            <p:nvPr/>
          </p:nvSpPr>
          <p:spPr>
            <a:xfrm>
              <a:off x="-2050539" y="1195241"/>
              <a:ext cx="1087557" cy="2238519"/>
            </a:xfrm>
            <a:custGeom>
              <a:rect b="b" l="l" r="r" t="t"/>
              <a:pathLst>
                <a:path extrusionOk="0" fill="none" h="79613" w="38679">
                  <a:moveTo>
                    <a:pt x="38679" y="1912"/>
                  </a:moveTo>
                  <a:lnTo>
                    <a:pt x="38679" y="77058"/>
                  </a:lnTo>
                  <a:lnTo>
                    <a:pt x="38679" y="77058"/>
                  </a:lnTo>
                  <a:lnTo>
                    <a:pt x="38664" y="77312"/>
                  </a:lnTo>
                  <a:lnTo>
                    <a:pt x="38634" y="77566"/>
                  </a:lnTo>
                  <a:lnTo>
                    <a:pt x="38559" y="77820"/>
                  </a:lnTo>
                  <a:lnTo>
                    <a:pt x="38485" y="78044"/>
                  </a:lnTo>
                  <a:lnTo>
                    <a:pt x="38365" y="78268"/>
                  </a:lnTo>
                  <a:lnTo>
                    <a:pt x="38246" y="78477"/>
                  </a:lnTo>
                  <a:lnTo>
                    <a:pt x="38096" y="78687"/>
                  </a:lnTo>
                  <a:lnTo>
                    <a:pt x="37932" y="78866"/>
                  </a:lnTo>
                  <a:lnTo>
                    <a:pt x="37753" y="79030"/>
                  </a:lnTo>
                  <a:lnTo>
                    <a:pt x="37558" y="79180"/>
                  </a:lnTo>
                  <a:lnTo>
                    <a:pt x="37334" y="79299"/>
                  </a:lnTo>
                  <a:lnTo>
                    <a:pt x="37110" y="79419"/>
                  </a:lnTo>
                  <a:lnTo>
                    <a:pt x="36886" y="79493"/>
                  </a:lnTo>
                  <a:lnTo>
                    <a:pt x="36632" y="79553"/>
                  </a:lnTo>
                  <a:lnTo>
                    <a:pt x="36378" y="79598"/>
                  </a:lnTo>
                  <a:lnTo>
                    <a:pt x="36124" y="79613"/>
                  </a:lnTo>
                  <a:lnTo>
                    <a:pt x="2555" y="79613"/>
                  </a:lnTo>
                  <a:lnTo>
                    <a:pt x="2555" y="79613"/>
                  </a:lnTo>
                  <a:lnTo>
                    <a:pt x="2301" y="79598"/>
                  </a:lnTo>
                  <a:lnTo>
                    <a:pt x="2047" y="79553"/>
                  </a:lnTo>
                  <a:lnTo>
                    <a:pt x="1808" y="79493"/>
                  </a:lnTo>
                  <a:lnTo>
                    <a:pt x="1569" y="79419"/>
                  </a:lnTo>
                  <a:lnTo>
                    <a:pt x="1345" y="79299"/>
                  </a:lnTo>
                  <a:lnTo>
                    <a:pt x="1136" y="79180"/>
                  </a:lnTo>
                  <a:lnTo>
                    <a:pt x="941" y="79030"/>
                  </a:lnTo>
                  <a:lnTo>
                    <a:pt x="747" y="78866"/>
                  </a:lnTo>
                  <a:lnTo>
                    <a:pt x="583" y="78687"/>
                  </a:lnTo>
                  <a:lnTo>
                    <a:pt x="433" y="78477"/>
                  </a:lnTo>
                  <a:lnTo>
                    <a:pt x="314" y="78268"/>
                  </a:lnTo>
                  <a:lnTo>
                    <a:pt x="209" y="78044"/>
                  </a:lnTo>
                  <a:lnTo>
                    <a:pt x="120" y="77820"/>
                  </a:lnTo>
                  <a:lnTo>
                    <a:pt x="60" y="77566"/>
                  </a:lnTo>
                  <a:lnTo>
                    <a:pt x="15" y="77312"/>
                  </a:lnTo>
                  <a:lnTo>
                    <a:pt x="0" y="77058"/>
                  </a:lnTo>
                  <a:lnTo>
                    <a:pt x="0" y="1912"/>
                  </a:lnTo>
                  <a:lnTo>
                    <a:pt x="0" y="1912"/>
                  </a:lnTo>
                  <a:lnTo>
                    <a:pt x="15" y="1718"/>
                  </a:lnTo>
                  <a:lnTo>
                    <a:pt x="45" y="1524"/>
                  </a:lnTo>
                  <a:lnTo>
                    <a:pt x="90" y="1345"/>
                  </a:lnTo>
                  <a:lnTo>
                    <a:pt x="150" y="1165"/>
                  </a:lnTo>
                  <a:lnTo>
                    <a:pt x="239" y="1001"/>
                  </a:lnTo>
                  <a:lnTo>
                    <a:pt x="329" y="852"/>
                  </a:lnTo>
                  <a:lnTo>
                    <a:pt x="433" y="702"/>
                  </a:lnTo>
                  <a:lnTo>
                    <a:pt x="568" y="568"/>
                  </a:lnTo>
                  <a:lnTo>
                    <a:pt x="702" y="448"/>
                  </a:lnTo>
                  <a:lnTo>
                    <a:pt x="837" y="329"/>
                  </a:lnTo>
                  <a:lnTo>
                    <a:pt x="1001" y="239"/>
                  </a:lnTo>
                  <a:lnTo>
                    <a:pt x="1165" y="150"/>
                  </a:lnTo>
                  <a:lnTo>
                    <a:pt x="1345" y="90"/>
                  </a:lnTo>
                  <a:lnTo>
                    <a:pt x="1524" y="45"/>
                  </a:lnTo>
                  <a:lnTo>
                    <a:pt x="1718" y="15"/>
                  </a:lnTo>
                  <a:lnTo>
                    <a:pt x="1912" y="0"/>
                  </a:lnTo>
                  <a:lnTo>
                    <a:pt x="36767" y="0"/>
                  </a:lnTo>
                  <a:lnTo>
                    <a:pt x="36767" y="0"/>
                  </a:lnTo>
                  <a:lnTo>
                    <a:pt x="36961" y="15"/>
                  </a:lnTo>
                  <a:lnTo>
                    <a:pt x="37155" y="45"/>
                  </a:lnTo>
                  <a:lnTo>
                    <a:pt x="37334" y="90"/>
                  </a:lnTo>
                  <a:lnTo>
                    <a:pt x="37514" y="150"/>
                  </a:lnTo>
                  <a:lnTo>
                    <a:pt x="37678" y="239"/>
                  </a:lnTo>
                  <a:lnTo>
                    <a:pt x="37842" y="329"/>
                  </a:lnTo>
                  <a:lnTo>
                    <a:pt x="37992" y="448"/>
                  </a:lnTo>
                  <a:lnTo>
                    <a:pt x="38126" y="568"/>
                  </a:lnTo>
                  <a:lnTo>
                    <a:pt x="38246" y="702"/>
                  </a:lnTo>
                  <a:lnTo>
                    <a:pt x="38350" y="852"/>
                  </a:lnTo>
                  <a:lnTo>
                    <a:pt x="38455" y="1001"/>
                  </a:lnTo>
                  <a:lnTo>
                    <a:pt x="38529" y="1165"/>
                  </a:lnTo>
                  <a:lnTo>
                    <a:pt x="38589" y="1345"/>
                  </a:lnTo>
                  <a:lnTo>
                    <a:pt x="38634" y="1524"/>
                  </a:lnTo>
                  <a:lnTo>
                    <a:pt x="38664" y="1718"/>
                  </a:lnTo>
                  <a:lnTo>
                    <a:pt x="38679" y="191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3"/>
            <p:cNvSpPr/>
            <p:nvPr/>
          </p:nvSpPr>
          <p:spPr>
            <a:xfrm>
              <a:off x="-2050539" y="1195241"/>
              <a:ext cx="1087557" cy="202474"/>
            </a:xfrm>
            <a:custGeom>
              <a:rect b="b" l="l" r="r" t="t"/>
              <a:pathLst>
                <a:path extrusionOk="0" h="7201" w="38679">
                  <a:moveTo>
                    <a:pt x="1912" y="0"/>
                  </a:moveTo>
                  <a:lnTo>
                    <a:pt x="1718" y="15"/>
                  </a:lnTo>
                  <a:lnTo>
                    <a:pt x="1524" y="45"/>
                  </a:lnTo>
                  <a:lnTo>
                    <a:pt x="1345" y="90"/>
                  </a:lnTo>
                  <a:lnTo>
                    <a:pt x="1165" y="150"/>
                  </a:lnTo>
                  <a:lnTo>
                    <a:pt x="1001" y="239"/>
                  </a:lnTo>
                  <a:lnTo>
                    <a:pt x="837" y="329"/>
                  </a:lnTo>
                  <a:lnTo>
                    <a:pt x="702" y="448"/>
                  </a:lnTo>
                  <a:lnTo>
                    <a:pt x="568" y="568"/>
                  </a:lnTo>
                  <a:lnTo>
                    <a:pt x="433" y="702"/>
                  </a:lnTo>
                  <a:lnTo>
                    <a:pt x="329" y="852"/>
                  </a:lnTo>
                  <a:lnTo>
                    <a:pt x="239" y="1001"/>
                  </a:lnTo>
                  <a:lnTo>
                    <a:pt x="150" y="1165"/>
                  </a:lnTo>
                  <a:lnTo>
                    <a:pt x="90" y="1345"/>
                  </a:lnTo>
                  <a:lnTo>
                    <a:pt x="45" y="1524"/>
                  </a:lnTo>
                  <a:lnTo>
                    <a:pt x="15" y="1718"/>
                  </a:lnTo>
                  <a:lnTo>
                    <a:pt x="0" y="1912"/>
                  </a:lnTo>
                  <a:lnTo>
                    <a:pt x="0" y="7201"/>
                  </a:lnTo>
                  <a:lnTo>
                    <a:pt x="38679" y="7201"/>
                  </a:lnTo>
                  <a:lnTo>
                    <a:pt x="38679" y="1912"/>
                  </a:lnTo>
                  <a:lnTo>
                    <a:pt x="38664" y="1718"/>
                  </a:lnTo>
                  <a:lnTo>
                    <a:pt x="38634" y="1524"/>
                  </a:lnTo>
                  <a:lnTo>
                    <a:pt x="38589" y="1345"/>
                  </a:lnTo>
                  <a:lnTo>
                    <a:pt x="38529" y="1165"/>
                  </a:lnTo>
                  <a:lnTo>
                    <a:pt x="38455" y="1001"/>
                  </a:lnTo>
                  <a:lnTo>
                    <a:pt x="38350" y="852"/>
                  </a:lnTo>
                  <a:lnTo>
                    <a:pt x="38246" y="702"/>
                  </a:lnTo>
                  <a:lnTo>
                    <a:pt x="38126" y="568"/>
                  </a:lnTo>
                  <a:lnTo>
                    <a:pt x="37992" y="448"/>
                  </a:lnTo>
                  <a:lnTo>
                    <a:pt x="37842" y="329"/>
                  </a:lnTo>
                  <a:lnTo>
                    <a:pt x="37678" y="239"/>
                  </a:lnTo>
                  <a:lnTo>
                    <a:pt x="37514" y="150"/>
                  </a:lnTo>
                  <a:lnTo>
                    <a:pt x="37334" y="90"/>
                  </a:lnTo>
                  <a:lnTo>
                    <a:pt x="37155" y="45"/>
                  </a:lnTo>
                  <a:lnTo>
                    <a:pt x="36961" y="15"/>
                  </a:lnTo>
                  <a:lnTo>
                    <a:pt x="367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3"/>
            <p:cNvSpPr/>
            <p:nvPr/>
          </p:nvSpPr>
          <p:spPr>
            <a:xfrm>
              <a:off x="-1296958" y="1251533"/>
              <a:ext cx="70603" cy="70575"/>
            </a:xfrm>
            <a:custGeom>
              <a:rect b="b" l="l" r="r" t="t"/>
              <a:pathLst>
                <a:path extrusionOk="0" h="2510" w="2511">
                  <a:moveTo>
                    <a:pt x="1121" y="0"/>
                  </a:moveTo>
                  <a:lnTo>
                    <a:pt x="1002" y="30"/>
                  </a:lnTo>
                  <a:lnTo>
                    <a:pt x="882" y="60"/>
                  </a:lnTo>
                  <a:lnTo>
                    <a:pt x="763" y="105"/>
                  </a:lnTo>
                  <a:lnTo>
                    <a:pt x="658" y="149"/>
                  </a:lnTo>
                  <a:lnTo>
                    <a:pt x="554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5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1" y="762"/>
                  </a:lnTo>
                  <a:lnTo>
                    <a:pt x="61" y="881"/>
                  </a:lnTo>
                  <a:lnTo>
                    <a:pt x="31" y="1001"/>
                  </a:lnTo>
                  <a:lnTo>
                    <a:pt x="1" y="1120"/>
                  </a:lnTo>
                  <a:lnTo>
                    <a:pt x="1" y="1255"/>
                  </a:lnTo>
                  <a:lnTo>
                    <a:pt x="1" y="1389"/>
                  </a:lnTo>
                  <a:lnTo>
                    <a:pt x="31" y="1509"/>
                  </a:lnTo>
                  <a:lnTo>
                    <a:pt x="61" y="1628"/>
                  </a:lnTo>
                  <a:lnTo>
                    <a:pt x="91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5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4" y="2301"/>
                  </a:lnTo>
                  <a:lnTo>
                    <a:pt x="658" y="2360"/>
                  </a:lnTo>
                  <a:lnTo>
                    <a:pt x="763" y="2420"/>
                  </a:lnTo>
                  <a:lnTo>
                    <a:pt x="882" y="2450"/>
                  </a:lnTo>
                  <a:lnTo>
                    <a:pt x="1002" y="2495"/>
                  </a:lnTo>
                  <a:lnTo>
                    <a:pt x="1121" y="2510"/>
                  </a:lnTo>
                  <a:lnTo>
                    <a:pt x="1390" y="2510"/>
                  </a:lnTo>
                  <a:lnTo>
                    <a:pt x="1510" y="2495"/>
                  </a:lnTo>
                  <a:lnTo>
                    <a:pt x="1629" y="2450"/>
                  </a:lnTo>
                  <a:lnTo>
                    <a:pt x="1749" y="2420"/>
                  </a:lnTo>
                  <a:lnTo>
                    <a:pt x="1853" y="2360"/>
                  </a:lnTo>
                  <a:lnTo>
                    <a:pt x="1958" y="2301"/>
                  </a:lnTo>
                  <a:lnTo>
                    <a:pt x="2063" y="2226"/>
                  </a:lnTo>
                  <a:lnTo>
                    <a:pt x="2137" y="2151"/>
                  </a:lnTo>
                  <a:lnTo>
                    <a:pt x="2227" y="2062"/>
                  </a:lnTo>
                  <a:lnTo>
                    <a:pt x="2302" y="1957"/>
                  </a:lnTo>
                  <a:lnTo>
                    <a:pt x="2361" y="1853"/>
                  </a:lnTo>
                  <a:lnTo>
                    <a:pt x="2421" y="1748"/>
                  </a:lnTo>
                  <a:lnTo>
                    <a:pt x="2451" y="1628"/>
                  </a:lnTo>
                  <a:lnTo>
                    <a:pt x="2481" y="1509"/>
                  </a:lnTo>
                  <a:lnTo>
                    <a:pt x="2511" y="1389"/>
                  </a:lnTo>
                  <a:lnTo>
                    <a:pt x="2511" y="1255"/>
                  </a:lnTo>
                  <a:lnTo>
                    <a:pt x="2511" y="1120"/>
                  </a:lnTo>
                  <a:lnTo>
                    <a:pt x="2481" y="1001"/>
                  </a:lnTo>
                  <a:lnTo>
                    <a:pt x="2451" y="881"/>
                  </a:lnTo>
                  <a:lnTo>
                    <a:pt x="2421" y="762"/>
                  </a:lnTo>
                  <a:lnTo>
                    <a:pt x="2361" y="657"/>
                  </a:lnTo>
                  <a:lnTo>
                    <a:pt x="2302" y="553"/>
                  </a:lnTo>
                  <a:lnTo>
                    <a:pt x="2227" y="463"/>
                  </a:lnTo>
                  <a:lnTo>
                    <a:pt x="2137" y="374"/>
                  </a:lnTo>
                  <a:lnTo>
                    <a:pt x="2063" y="284"/>
                  </a:lnTo>
                  <a:lnTo>
                    <a:pt x="1958" y="209"/>
                  </a:lnTo>
                  <a:lnTo>
                    <a:pt x="1853" y="149"/>
                  </a:lnTo>
                  <a:lnTo>
                    <a:pt x="1749" y="105"/>
                  </a:lnTo>
                  <a:lnTo>
                    <a:pt x="1629" y="60"/>
                  </a:lnTo>
                  <a:lnTo>
                    <a:pt x="1510" y="30"/>
                  </a:lnTo>
                  <a:lnTo>
                    <a:pt x="13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3"/>
            <p:cNvSpPr/>
            <p:nvPr/>
          </p:nvSpPr>
          <p:spPr>
            <a:xfrm>
              <a:off x="-1182266" y="1251533"/>
              <a:ext cx="70603" cy="70575"/>
            </a:xfrm>
            <a:custGeom>
              <a:rect b="b" l="l" r="r" t="t"/>
              <a:pathLst>
                <a:path extrusionOk="0" h="2510" w="2511">
                  <a:moveTo>
                    <a:pt x="1121" y="0"/>
                  </a:moveTo>
                  <a:lnTo>
                    <a:pt x="1001" y="30"/>
                  </a:lnTo>
                  <a:lnTo>
                    <a:pt x="882" y="60"/>
                  </a:lnTo>
                  <a:lnTo>
                    <a:pt x="762" y="105"/>
                  </a:lnTo>
                  <a:lnTo>
                    <a:pt x="658" y="149"/>
                  </a:lnTo>
                  <a:lnTo>
                    <a:pt x="553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4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0" y="762"/>
                  </a:lnTo>
                  <a:lnTo>
                    <a:pt x="45" y="881"/>
                  </a:lnTo>
                  <a:lnTo>
                    <a:pt x="15" y="1001"/>
                  </a:lnTo>
                  <a:lnTo>
                    <a:pt x="0" y="1120"/>
                  </a:lnTo>
                  <a:lnTo>
                    <a:pt x="0" y="1255"/>
                  </a:lnTo>
                  <a:lnTo>
                    <a:pt x="0" y="1389"/>
                  </a:lnTo>
                  <a:lnTo>
                    <a:pt x="15" y="1509"/>
                  </a:lnTo>
                  <a:lnTo>
                    <a:pt x="45" y="1628"/>
                  </a:lnTo>
                  <a:lnTo>
                    <a:pt x="90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4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3" y="2301"/>
                  </a:lnTo>
                  <a:lnTo>
                    <a:pt x="658" y="2360"/>
                  </a:lnTo>
                  <a:lnTo>
                    <a:pt x="762" y="2420"/>
                  </a:lnTo>
                  <a:lnTo>
                    <a:pt x="882" y="2450"/>
                  </a:lnTo>
                  <a:lnTo>
                    <a:pt x="1001" y="2495"/>
                  </a:lnTo>
                  <a:lnTo>
                    <a:pt x="1121" y="2510"/>
                  </a:lnTo>
                  <a:lnTo>
                    <a:pt x="1375" y="2510"/>
                  </a:lnTo>
                  <a:lnTo>
                    <a:pt x="1509" y="2495"/>
                  </a:lnTo>
                  <a:lnTo>
                    <a:pt x="1629" y="2450"/>
                  </a:lnTo>
                  <a:lnTo>
                    <a:pt x="1748" y="2420"/>
                  </a:lnTo>
                  <a:lnTo>
                    <a:pt x="1853" y="2360"/>
                  </a:lnTo>
                  <a:lnTo>
                    <a:pt x="1957" y="2301"/>
                  </a:lnTo>
                  <a:lnTo>
                    <a:pt x="2047" y="2226"/>
                  </a:lnTo>
                  <a:lnTo>
                    <a:pt x="2137" y="2151"/>
                  </a:lnTo>
                  <a:lnTo>
                    <a:pt x="2226" y="2062"/>
                  </a:lnTo>
                  <a:lnTo>
                    <a:pt x="2301" y="1957"/>
                  </a:lnTo>
                  <a:lnTo>
                    <a:pt x="2361" y="1853"/>
                  </a:lnTo>
                  <a:lnTo>
                    <a:pt x="2406" y="1748"/>
                  </a:lnTo>
                  <a:lnTo>
                    <a:pt x="2450" y="1628"/>
                  </a:lnTo>
                  <a:lnTo>
                    <a:pt x="2480" y="1509"/>
                  </a:lnTo>
                  <a:lnTo>
                    <a:pt x="2510" y="1389"/>
                  </a:lnTo>
                  <a:lnTo>
                    <a:pt x="2510" y="1255"/>
                  </a:lnTo>
                  <a:lnTo>
                    <a:pt x="2510" y="1120"/>
                  </a:lnTo>
                  <a:lnTo>
                    <a:pt x="2480" y="1001"/>
                  </a:lnTo>
                  <a:lnTo>
                    <a:pt x="2450" y="881"/>
                  </a:lnTo>
                  <a:lnTo>
                    <a:pt x="2406" y="762"/>
                  </a:lnTo>
                  <a:lnTo>
                    <a:pt x="2361" y="657"/>
                  </a:lnTo>
                  <a:lnTo>
                    <a:pt x="2301" y="553"/>
                  </a:lnTo>
                  <a:lnTo>
                    <a:pt x="2226" y="463"/>
                  </a:lnTo>
                  <a:lnTo>
                    <a:pt x="2137" y="374"/>
                  </a:lnTo>
                  <a:lnTo>
                    <a:pt x="2047" y="284"/>
                  </a:lnTo>
                  <a:lnTo>
                    <a:pt x="1957" y="209"/>
                  </a:lnTo>
                  <a:lnTo>
                    <a:pt x="1853" y="149"/>
                  </a:lnTo>
                  <a:lnTo>
                    <a:pt x="1748" y="105"/>
                  </a:lnTo>
                  <a:lnTo>
                    <a:pt x="1629" y="60"/>
                  </a:lnTo>
                  <a:lnTo>
                    <a:pt x="1509" y="30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3"/>
            <p:cNvSpPr/>
            <p:nvPr/>
          </p:nvSpPr>
          <p:spPr>
            <a:xfrm>
              <a:off x="-1072636" y="1251533"/>
              <a:ext cx="70603" cy="70575"/>
            </a:xfrm>
            <a:custGeom>
              <a:rect b="b" l="l" r="r" t="t"/>
              <a:pathLst>
                <a:path extrusionOk="0" h="2510" w="2511">
                  <a:moveTo>
                    <a:pt x="1121" y="0"/>
                  </a:moveTo>
                  <a:lnTo>
                    <a:pt x="1002" y="30"/>
                  </a:lnTo>
                  <a:lnTo>
                    <a:pt x="882" y="60"/>
                  </a:lnTo>
                  <a:lnTo>
                    <a:pt x="763" y="105"/>
                  </a:lnTo>
                  <a:lnTo>
                    <a:pt x="658" y="149"/>
                  </a:lnTo>
                  <a:lnTo>
                    <a:pt x="553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4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0" y="762"/>
                  </a:lnTo>
                  <a:lnTo>
                    <a:pt x="60" y="881"/>
                  </a:lnTo>
                  <a:lnTo>
                    <a:pt x="30" y="1001"/>
                  </a:lnTo>
                  <a:lnTo>
                    <a:pt x="1" y="1120"/>
                  </a:lnTo>
                  <a:lnTo>
                    <a:pt x="1" y="1255"/>
                  </a:lnTo>
                  <a:lnTo>
                    <a:pt x="1" y="1389"/>
                  </a:lnTo>
                  <a:lnTo>
                    <a:pt x="30" y="1509"/>
                  </a:lnTo>
                  <a:lnTo>
                    <a:pt x="60" y="1628"/>
                  </a:lnTo>
                  <a:lnTo>
                    <a:pt x="90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4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3" y="2301"/>
                  </a:lnTo>
                  <a:lnTo>
                    <a:pt x="658" y="2360"/>
                  </a:lnTo>
                  <a:lnTo>
                    <a:pt x="763" y="2420"/>
                  </a:lnTo>
                  <a:lnTo>
                    <a:pt x="882" y="2450"/>
                  </a:lnTo>
                  <a:lnTo>
                    <a:pt x="1002" y="2495"/>
                  </a:lnTo>
                  <a:lnTo>
                    <a:pt x="1121" y="2510"/>
                  </a:lnTo>
                  <a:lnTo>
                    <a:pt x="1390" y="2510"/>
                  </a:lnTo>
                  <a:lnTo>
                    <a:pt x="1510" y="2495"/>
                  </a:lnTo>
                  <a:lnTo>
                    <a:pt x="1629" y="2450"/>
                  </a:lnTo>
                  <a:lnTo>
                    <a:pt x="1749" y="2420"/>
                  </a:lnTo>
                  <a:lnTo>
                    <a:pt x="1853" y="2360"/>
                  </a:lnTo>
                  <a:lnTo>
                    <a:pt x="1958" y="2301"/>
                  </a:lnTo>
                  <a:lnTo>
                    <a:pt x="2062" y="2226"/>
                  </a:lnTo>
                  <a:lnTo>
                    <a:pt x="2152" y="2151"/>
                  </a:lnTo>
                  <a:lnTo>
                    <a:pt x="2227" y="2062"/>
                  </a:lnTo>
                  <a:lnTo>
                    <a:pt x="2301" y="1957"/>
                  </a:lnTo>
                  <a:lnTo>
                    <a:pt x="2361" y="1853"/>
                  </a:lnTo>
                  <a:lnTo>
                    <a:pt x="2421" y="1748"/>
                  </a:lnTo>
                  <a:lnTo>
                    <a:pt x="2451" y="1628"/>
                  </a:lnTo>
                  <a:lnTo>
                    <a:pt x="2481" y="1509"/>
                  </a:lnTo>
                  <a:lnTo>
                    <a:pt x="2510" y="1389"/>
                  </a:lnTo>
                  <a:lnTo>
                    <a:pt x="2510" y="1255"/>
                  </a:lnTo>
                  <a:lnTo>
                    <a:pt x="2510" y="1120"/>
                  </a:lnTo>
                  <a:lnTo>
                    <a:pt x="2481" y="1001"/>
                  </a:lnTo>
                  <a:lnTo>
                    <a:pt x="2451" y="881"/>
                  </a:lnTo>
                  <a:lnTo>
                    <a:pt x="2421" y="762"/>
                  </a:lnTo>
                  <a:lnTo>
                    <a:pt x="2361" y="657"/>
                  </a:lnTo>
                  <a:lnTo>
                    <a:pt x="2301" y="553"/>
                  </a:lnTo>
                  <a:lnTo>
                    <a:pt x="2227" y="463"/>
                  </a:lnTo>
                  <a:lnTo>
                    <a:pt x="2152" y="374"/>
                  </a:lnTo>
                  <a:lnTo>
                    <a:pt x="2062" y="284"/>
                  </a:lnTo>
                  <a:lnTo>
                    <a:pt x="1958" y="209"/>
                  </a:lnTo>
                  <a:lnTo>
                    <a:pt x="1853" y="149"/>
                  </a:lnTo>
                  <a:lnTo>
                    <a:pt x="1749" y="105"/>
                  </a:lnTo>
                  <a:lnTo>
                    <a:pt x="1629" y="60"/>
                  </a:lnTo>
                  <a:lnTo>
                    <a:pt x="1510" y="30"/>
                  </a:lnTo>
                  <a:lnTo>
                    <a:pt x="13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61" name="Google Shape;861;p23"/>
            <p:cNvGrpSpPr/>
            <p:nvPr/>
          </p:nvGrpSpPr>
          <p:grpSpPr>
            <a:xfrm>
              <a:off x="-1837553" y="1587475"/>
              <a:ext cx="691023" cy="562245"/>
              <a:chOff x="-3597915" y="995403"/>
              <a:chExt cx="1552860" cy="1263472"/>
            </a:xfrm>
          </p:grpSpPr>
          <p:sp>
            <p:nvSpPr>
              <p:cNvPr id="862" name="Google Shape;862;p23"/>
              <p:cNvSpPr/>
              <p:nvPr/>
            </p:nvSpPr>
            <p:spPr>
              <a:xfrm>
                <a:off x="-3597915" y="995403"/>
                <a:ext cx="1552843" cy="922581"/>
              </a:xfrm>
              <a:custGeom>
                <a:rect b="b" l="l" r="r" t="t"/>
                <a:pathLst>
                  <a:path extrusionOk="0" h="26104" w="43937">
                    <a:moveTo>
                      <a:pt x="19778" y="1"/>
                    </a:moveTo>
                    <a:lnTo>
                      <a:pt x="19207" y="28"/>
                    </a:lnTo>
                    <a:lnTo>
                      <a:pt x="18636" y="69"/>
                    </a:lnTo>
                    <a:lnTo>
                      <a:pt x="18078" y="123"/>
                    </a:lnTo>
                    <a:lnTo>
                      <a:pt x="17507" y="191"/>
                    </a:lnTo>
                    <a:lnTo>
                      <a:pt x="16935" y="273"/>
                    </a:lnTo>
                    <a:lnTo>
                      <a:pt x="16214" y="409"/>
                    </a:lnTo>
                    <a:lnTo>
                      <a:pt x="15507" y="572"/>
                    </a:lnTo>
                    <a:lnTo>
                      <a:pt x="14800" y="762"/>
                    </a:lnTo>
                    <a:lnTo>
                      <a:pt x="14120" y="966"/>
                    </a:lnTo>
                    <a:lnTo>
                      <a:pt x="13439" y="1198"/>
                    </a:lnTo>
                    <a:lnTo>
                      <a:pt x="12759" y="1456"/>
                    </a:lnTo>
                    <a:lnTo>
                      <a:pt x="12106" y="1728"/>
                    </a:lnTo>
                    <a:lnTo>
                      <a:pt x="11467" y="2027"/>
                    </a:lnTo>
                    <a:lnTo>
                      <a:pt x="10937" y="2300"/>
                    </a:lnTo>
                    <a:lnTo>
                      <a:pt x="10433" y="2572"/>
                    </a:lnTo>
                    <a:lnTo>
                      <a:pt x="9930" y="2871"/>
                    </a:lnTo>
                    <a:lnTo>
                      <a:pt x="9427" y="3170"/>
                    </a:lnTo>
                    <a:lnTo>
                      <a:pt x="8991" y="3456"/>
                    </a:lnTo>
                    <a:lnTo>
                      <a:pt x="8556" y="3755"/>
                    </a:lnTo>
                    <a:lnTo>
                      <a:pt x="8121" y="4068"/>
                    </a:lnTo>
                    <a:lnTo>
                      <a:pt x="7713" y="4394"/>
                    </a:lnTo>
                    <a:lnTo>
                      <a:pt x="7209" y="4802"/>
                    </a:lnTo>
                    <a:lnTo>
                      <a:pt x="6720" y="5238"/>
                    </a:lnTo>
                    <a:lnTo>
                      <a:pt x="6257" y="5673"/>
                    </a:lnTo>
                    <a:lnTo>
                      <a:pt x="5795" y="6135"/>
                    </a:lnTo>
                    <a:lnTo>
                      <a:pt x="5523" y="6408"/>
                    </a:lnTo>
                    <a:lnTo>
                      <a:pt x="5264" y="6693"/>
                    </a:lnTo>
                    <a:lnTo>
                      <a:pt x="4761" y="7264"/>
                    </a:lnTo>
                    <a:lnTo>
                      <a:pt x="4394" y="7713"/>
                    </a:lnTo>
                    <a:lnTo>
                      <a:pt x="4040" y="8176"/>
                    </a:lnTo>
                    <a:lnTo>
                      <a:pt x="3700" y="8638"/>
                    </a:lnTo>
                    <a:lnTo>
                      <a:pt x="3373" y="9114"/>
                    </a:lnTo>
                    <a:lnTo>
                      <a:pt x="3061" y="9604"/>
                    </a:lnTo>
                    <a:lnTo>
                      <a:pt x="2761" y="10107"/>
                    </a:lnTo>
                    <a:lnTo>
                      <a:pt x="2476" y="10611"/>
                    </a:lnTo>
                    <a:lnTo>
                      <a:pt x="2217" y="11128"/>
                    </a:lnTo>
                    <a:lnTo>
                      <a:pt x="1932" y="11685"/>
                    </a:lnTo>
                    <a:lnTo>
                      <a:pt x="1673" y="12257"/>
                    </a:lnTo>
                    <a:lnTo>
                      <a:pt x="1510" y="12665"/>
                    </a:lnTo>
                    <a:lnTo>
                      <a:pt x="1347" y="13059"/>
                    </a:lnTo>
                    <a:lnTo>
                      <a:pt x="1197" y="13467"/>
                    </a:lnTo>
                    <a:lnTo>
                      <a:pt x="1047" y="13889"/>
                    </a:lnTo>
                    <a:lnTo>
                      <a:pt x="911" y="14297"/>
                    </a:lnTo>
                    <a:lnTo>
                      <a:pt x="789" y="14719"/>
                    </a:lnTo>
                    <a:lnTo>
                      <a:pt x="680" y="15140"/>
                    </a:lnTo>
                    <a:lnTo>
                      <a:pt x="571" y="15576"/>
                    </a:lnTo>
                    <a:lnTo>
                      <a:pt x="435" y="16133"/>
                    </a:lnTo>
                    <a:lnTo>
                      <a:pt x="326" y="16705"/>
                    </a:lnTo>
                    <a:lnTo>
                      <a:pt x="245" y="17222"/>
                    </a:lnTo>
                    <a:lnTo>
                      <a:pt x="163" y="17752"/>
                    </a:lnTo>
                    <a:lnTo>
                      <a:pt x="109" y="18269"/>
                    </a:lnTo>
                    <a:lnTo>
                      <a:pt x="68" y="18799"/>
                    </a:lnTo>
                    <a:lnTo>
                      <a:pt x="27" y="19357"/>
                    </a:lnTo>
                    <a:lnTo>
                      <a:pt x="14" y="19928"/>
                    </a:lnTo>
                    <a:lnTo>
                      <a:pt x="0" y="20336"/>
                    </a:lnTo>
                    <a:lnTo>
                      <a:pt x="0" y="22690"/>
                    </a:lnTo>
                    <a:lnTo>
                      <a:pt x="14" y="22867"/>
                    </a:lnTo>
                    <a:lnTo>
                      <a:pt x="27" y="23043"/>
                    </a:lnTo>
                    <a:lnTo>
                      <a:pt x="41" y="23207"/>
                    </a:lnTo>
                    <a:lnTo>
                      <a:pt x="82" y="23383"/>
                    </a:lnTo>
                    <a:lnTo>
                      <a:pt x="109" y="23547"/>
                    </a:lnTo>
                    <a:lnTo>
                      <a:pt x="163" y="23710"/>
                    </a:lnTo>
                    <a:lnTo>
                      <a:pt x="218" y="23860"/>
                    </a:lnTo>
                    <a:lnTo>
                      <a:pt x="272" y="24023"/>
                    </a:lnTo>
                    <a:lnTo>
                      <a:pt x="422" y="24322"/>
                    </a:lnTo>
                    <a:lnTo>
                      <a:pt x="585" y="24594"/>
                    </a:lnTo>
                    <a:lnTo>
                      <a:pt x="789" y="24866"/>
                    </a:lnTo>
                    <a:lnTo>
                      <a:pt x="1007" y="25097"/>
                    </a:lnTo>
                    <a:lnTo>
                      <a:pt x="1251" y="25329"/>
                    </a:lnTo>
                    <a:lnTo>
                      <a:pt x="1510" y="25519"/>
                    </a:lnTo>
                    <a:lnTo>
                      <a:pt x="1796" y="25696"/>
                    </a:lnTo>
                    <a:lnTo>
                      <a:pt x="2095" y="25832"/>
                    </a:lnTo>
                    <a:lnTo>
                      <a:pt x="2244" y="25900"/>
                    </a:lnTo>
                    <a:lnTo>
                      <a:pt x="2408" y="25954"/>
                    </a:lnTo>
                    <a:lnTo>
                      <a:pt x="2571" y="25995"/>
                    </a:lnTo>
                    <a:lnTo>
                      <a:pt x="2734" y="26036"/>
                    </a:lnTo>
                    <a:lnTo>
                      <a:pt x="2897" y="26063"/>
                    </a:lnTo>
                    <a:lnTo>
                      <a:pt x="3074" y="26090"/>
                    </a:lnTo>
                    <a:lnTo>
                      <a:pt x="3237" y="26104"/>
                    </a:lnTo>
                    <a:lnTo>
                      <a:pt x="43936" y="26104"/>
                    </a:lnTo>
                    <a:lnTo>
                      <a:pt x="43936" y="18772"/>
                    </a:lnTo>
                    <a:lnTo>
                      <a:pt x="43936" y="18459"/>
                    </a:lnTo>
                    <a:lnTo>
                      <a:pt x="43909" y="17888"/>
                    </a:lnTo>
                    <a:lnTo>
                      <a:pt x="43882" y="17317"/>
                    </a:lnTo>
                    <a:lnTo>
                      <a:pt x="43841" y="16922"/>
                    </a:lnTo>
                    <a:lnTo>
                      <a:pt x="43800" y="16528"/>
                    </a:lnTo>
                    <a:lnTo>
                      <a:pt x="43760" y="16133"/>
                    </a:lnTo>
                    <a:lnTo>
                      <a:pt x="43692" y="15752"/>
                    </a:lnTo>
                    <a:lnTo>
                      <a:pt x="43624" y="15358"/>
                    </a:lnTo>
                    <a:lnTo>
                      <a:pt x="43556" y="14977"/>
                    </a:lnTo>
                    <a:lnTo>
                      <a:pt x="43474" y="14596"/>
                    </a:lnTo>
                    <a:lnTo>
                      <a:pt x="43379" y="14215"/>
                    </a:lnTo>
                    <a:lnTo>
                      <a:pt x="43175" y="13467"/>
                    </a:lnTo>
                    <a:lnTo>
                      <a:pt x="42943" y="12733"/>
                    </a:lnTo>
                    <a:lnTo>
                      <a:pt x="42685" y="12012"/>
                    </a:lnTo>
                    <a:lnTo>
                      <a:pt x="42399" y="11318"/>
                    </a:lnTo>
                    <a:lnTo>
                      <a:pt x="42141" y="10733"/>
                    </a:lnTo>
                    <a:lnTo>
                      <a:pt x="41855" y="10175"/>
                    </a:lnTo>
                    <a:lnTo>
                      <a:pt x="41651" y="9795"/>
                    </a:lnTo>
                    <a:lnTo>
                      <a:pt x="41447" y="9414"/>
                    </a:lnTo>
                    <a:lnTo>
                      <a:pt x="41230" y="9046"/>
                    </a:lnTo>
                    <a:lnTo>
                      <a:pt x="40998" y="8679"/>
                    </a:lnTo>
                    <a:lnTo>
                      <a:pt x="40753" y="8312"/>
                    </a:lnTo>
                    <a:lnTo>
                      <a:pt x="40509" y="7958"/>
                    </a:lnTo>
                    <a:lnTo>
                      <a:pt x="40264" y="7605"/>
                    </a:lnTo>
                    <a:lnTo>
                      <a:pt x="40005" y="7264"/>
                    </a:lnTo>
                    <a:lnTo>
                      <a:pt x="39774" y="6979"/>
                    </a:lnTo>
                    <a:lnTo>
                      <a:pt x="39529" y="6693"/>
                    </a:lnTo>
                    <a:lnTo>
                      <a:pt x="39298" y="6408"/>
                    </a:lnTo>
                    <a:lnTo>
                      <a:pt x="39039" y="6135"/>
                    </a:lnTo>
                    <a:lnTo>
                      <a:pt x="38767" y="5836"/>
                    </a:lnTo>
                    <a:lnTo>
                      <a:pt x="38495" y="5551"/>
                    </a:lnTo>
                    <a:lnTo>
                      <a:pt x="38210" y="5278"/>
                    </a:lnTo>
                    <a:lnTo>
                      <a:pt x="37924" y="5006"/>
                    </a:lnTo>
                    <a:lnTo>
                      <a:pt x="37638" y="4734"/>
                    </a:lnTo>
                    <a:lnTo>
                      <a:pt x="37339" y="4476"/>
                    </a:lnTo>
                    <a:lnTo>
                      <a:pt x="37026" y="4217"/>
                    </a:lnTo>
                    <a:lnTo>
                      <a:pt x="36713" y="3973"/>
                    </a:lnTo>
                    <a:lnTo>
                      <a:pt x="36401" y="3728"/>
                    </a:lnTo>
                    <a:lnTo>
                      <a:pt x="36088" y="3497"/>
                    </a:lnTo>
                    <a:lnTo>
                      <a:pt x="35761" y="3265"/>
                    </a:lnTo>
                    <a:lnTo>
                      <a:pt x="35421" y="3048"/>
                    </a:lnTo>
                    <a:lnTo>
                      <a:pt x="35095" y="2830"/>
                    </a:lnTo>
                    <a:lnTo>
                      <a:pt x="34755" y="2626"/>
                    </a:lnTo>
                    <a:lnTo>
                      <a:pt x="34401" y="2422"/>
                    </a:lnTo>
                    <a:lnTo>
                      <a:pt x="34061" y="2232"/>
                    </a:lnTo>
                    <a:lnTo>
                      <a:pt x="33707" y="2041"/>
                    </a:lnTo>
                    <a:lnTo>
                      <a:pt x="33340" y="1864"/>
                    </a:lnTo>
                    <a:lnTo>
                      <a:pt x="32986" y="1687"/>
                    </a:lnTo>
                    <a:lnTo>
                      <a:pt x="32619" y="1524"/>
                    </a:lnTo>
                    <a:lnTo>
                      <a:pt x="32238" y="1375"/>
                    </a:lnTo>
                    <a:lnTo>
                      <a:pt x="31871" y="1225"/>
                    </a:lnTo>
                    <a:lnTo>
                      <a:pt x="31490" y="1089"/>
                    </a:lnTo>
                    <a:lnTo>
                      <a:pt x="31109" y="953"/>
                    </a:lnTo>
                    <a:lnTo>
                      <a:pt x="30715" y="830"/>
                    </a:lnTo>
                    <a:lnTo>
                      <a:pt x="30334" y="708"/>
                    </a:lnTo>
                    <a:lnTo>
                      <a:pt x="29939" y="599"/>
                    </a:lnTo>
                    <a:lnTo>
                      <a:pt x="29531" y="504"/>
                    </a:lnTo>
                    <a:lnTo>
                      <a:pt x="29137" y="409"/>
                    </a:lnTo>
                    <a:lnTo>
                      <a:pt x="28729" y="327"/>
                    </a:lnTo>
                    <a:lnTo>
                      <a:pt x="28321" y="259"/>
                    </a:lnTo>
                    <a:lnTo>
                      <a:pt x="27913" y="191"/>
                    </a:lnTo>
                    <a:lnTo>
                      <a:pt x="27355" y="123"/>
                    </a:lnTo>
                    <a:lnTo>
                      <a:pt x="26784" y="69"/>
                    </a:lnTo>
                    <a:lnTo>
                      <a:pt x="26389" y="42"/>
                    </a:lnTo>
                    <a:lnTo>
                      <a:pt x="25981" y="14"/>
                    </a:lnTo>
                    <a:lnTo>
                      <a:pt x="2557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23"/>
              <p:cNvSpPr/>
              <p:nvPr/>
            </p:nvSpPr>
            <p:spPr>
              <a:xfrm>
                <a:off x="-3063318" y="1917960"/>
                <a:ext cx="1018253" cy="340914"/>
              </a:xfrm>
              <a:custGeom>
                <a:rect b="b" l="l" r="r" t="t"/>
                <a:pathLst>
                  <a:path extrusionOk="0" h="9646" w="28811">
                    <a:moveTo>
                      <a:pt x="0" y="1"/>
                    </a:moveTo>
                    <a:lnTo>
                      <a:pt x="14" y="395"/>
                    </a:lnTo>
                    <a:lnTo>
                      <a:pt x="68" y="790"/>
                    </a:lnTo>
                    <a:lnTo>
                      <a:pt x="136" y="1171"/>
                    </a:lnTo>
                    <a:lnTo>
                      <a:pt x="231" y="1538"/>
                    </a:lnTo>
                    <a:lnTo>
                      <a:pt x="367" y="1905"/>
                    </a:lnTo>
                    <a:lnTo>
                      <a:pt x="517" y="2245"/>
                    </a:lnTo>
                    <a:lnTo>
                      <a:pt x="694" y="2585"/>
                    </a:lnTo>
                    <a:lnTo>
                      <a:pt x="884" y="2912"/>
                    </a:lnTo>
                    <a:lnTo>
                      <a:pt x="1075" y="3157"/>
                    </a:lnTo>
                    <a:lnTo>
                      <a:pt x="1265" y="3415"/>
                    </a:lnTo>
                    <a:lnTo>
                      <a:pt x="1483" y="3646"/>
                    </a:lnTo>
                    <a:lnTo>
                      <a:pt x="1714" y="3864"/>
                    </a:lnTo>
                    <a:lnTo>
                      <a:pt x="1945" y="4068"/>
                    </a:lnTo>
                    <a:lnTo>
                      <a:pt x="2204" y="4259"/>
                    </a:lnTo>
                    <a:lnTo>
                      <a:pt x="2462" y="4435"/>
                    </a:lnTo>
                    <a:lnTo>
                      <a:pt x="2734" y="4599"/>
                    </a:lnTo>
                    <a:lnTo>
                      <a:pt x="3020" y="4735"/>
                    </a:lnTo>
                    <a:lnTo>
                      <a:pt x="3319" y="4871"/>
                    </a:lnTo>
                    <a:lnTo>
                      <a:pt x="3618" y="4979"/>
                    </a:lnTo>
                    <a:lnTo>
                      <a:pt x="3931" y="5061"/>
                    </a:lnTo>
                    <a:lnTo>
                      <a:pt x="4244" y="5143"/>
                    </a:lnTo>
                    <a:lnTo>
                      <a:pt x="4571" y="5184"/>
                    </a:lnTo>
                    <a:lnTo>
                      <a:pt x="4897" y="5224"/>
                    </a:lnTo>
                    <a:lnTo>
                      <a:pt x="5237" y="5238"/>
                    </a:lnTo>
                    <a:lnTo>
                      <a:pt x="9155" y="5238"/>
                    </a:lnTo>
                    <a:lnTo>
                      <a:pt x="9345" y="5428"/>
                    </a:lnTo>
                    <a:lnTo>
                      <a:pt x="10120" y="6217"/>
                    </a:lnTo>
                    <a:lnTo>
                      <a:pt x="10501" y="6598"/>
                    </a:lnTo>
                    <a:lnTo>
                      <a:pt x="10882" y="6979"/>
                    </a:lnTo>
                    <a:lnTo>
                      <a:pt x="11263" y="7333"/>
                    </a:lnTo>
                    <a:lnTo>
                      <a:pt x="11658" y="7686"/>
                    </a:lnTo>
                    <a:lnTo>
                      <a:pt x="12066" y="8013"/>
                    </a:lnTo>
                    <a:lnTo>
                      <a:pt x="12501" y="8326"/>
                    </a:lnTo>
                    <a:lnTo>
                      <a:pt x="12719" y="8475"/>
                    </a:lnTo>
                    <a:lnTo>
                      <a:pt x="12936" y="8611"/>
                    </a:lnTo>
                    <a:lnTo>
                      <a:pt x="13167" y="8734"/>
                    </a:lnTo>
                    <a:lnTo>
                      <a:pt x="13412" y="8870"/>
                    </a:lnTo>
                    <a:lnTo>
                      <a:pt x="13657" y="8979"/>
                    </a:lnTo>
                    <a:lnTo>
                      <a:pt x="13902" y="9087"/>
                    </a:lnTo>
                    <a:lnTo>
                      <a:pt x="14174" y="9183"/>
                    </a:lnTo>
                    <a:lnTo>
                      <a:pt x="14432" y="9278"/>
                    </a:lnTo>
                    <a:lnTo>
                      <a:pt x="14718" y="9359"/>
                    </a:lnTo>
                    <a:lnTo>
                      <a:pt x="15004" y="9428"/>
                    </a:lnTo>
                    <a:lnTo>
                      <a:pt x="15303" y="9496"/>
                    </a:lnTo>
                    <a:lnTo>
                      <a:pt x="15602" y="9550"/>
                    </a:lnTo>
                    <a:lnTo>
                      <a:pt x="15929" y="9591"/>
                    </a:lnTo>
                    <a:lnTo>
                      <a:pt x="16255" y="9618"/>
                    </a:lnTo>
                    <a:lnTo>
                      <a:pt x="16595" y="9632"/>
                    </a:lnTo>
                    <a:lnTo>
                      <a:pt x="16949" y="9645"/>
                    </a:lnTo>
                    <a:lnTo>
                      <a:pt x="17425" y="9632"/>
                    </a:lnTo>
                    <a:lnTo>
                      <a:pt x="17901" y="9591"/>
                    </a:lnTo>
                    <a:lnTo>
                      <a:pt x="18377" y="9536"/>
                    </a:lnTo>
                    <a:lnTo>
                      <a:pt x="18840" y="9455"/>
                    </a:lnTo>
                    <a:lnTo>
                      <a:pt x="19302" y="9346"/>
                    </a:lnTo>
                    <a:lnTo>
                      <a:pt x="19765" y="9223"/>
                    </a:lnTo>
                    <a:lnTo>
                      <a:pt x="20214" y="9074"/>
                    </a:lnTo>
                    <a:lnTo>
                      <a:pt x="20649" y="8897"/>
                    </a:lnTo>
                    <a:lnTo>
                      <a:pt x="21084" y="8707"/>
                    </a:lnTo>
                    <a:lnTo>
                      <a:pt x="21506" y="8503"/>
                    </a:lnTo>
                    <a:lnTo>
                      <a:pt x="21914" y="8271"/>
                    </a:lnTo>
                    <a:lnTo>
                      <a:pt x="22322" y="8013"/>
                    </a:lnTo>
                    <a:lnTo>
                      <a:pt x="22703" y="7741"/>
                    </a:lnTo>
                    <a:lnTo>
                      <a:pt x="23084" y="7442"/>
                    </a:lnTo>
                    <a:lnTo>
                      <a:pt x="23437" y="7142"/>
                    </a:lnTo>
                    <a:lnTo>
                      <a:pt x="23791" y="6802"/>
                    </a:lnTo>
                    <a:lnTo>
                      <a:pt x="27545" y="3048"/>
                    </a:lnTo>
                    <a:lnTo>
                      <a:pt x="27654" y="2912"/>
                    </a:lnTo>
                    <a:lnTo>
                      <a:pt x="27913" y="2531"/>
                    </a:lnTo>
                    <a:lnTo>
                      <a:pt x="28130" y="2177"/>
                    </a:lnTo>
                    <a:lnTo>
                      <a:pt x="28334" y="1837"/>
                    </a:lnTo>
                    <a:lnTo>
                      <a:pt x="28498" y="1484"/>
                    </a:lnTo>
                    <a:lnTo>
                      <a:pt x="28579" y="1307"/>
                    </a:lnTo>
                    <a:lnTo>
                      <a:pt x="28634" y="1130"/>
                    </a:lnTo>
                    <a:lnTo>
                      <a:pt x="28688" y="953"/>
                    </a:lnTo>
                    <a:lnTo>
                      <a:pt x="28729" y="776"/>
                    </a:lnTo>
                    <a:lnTo>
                      <a:pt x="28770" y="586"/>
                    </a:lnTo>
                    <a:lnTo>
                      <a:pt x="28797" y="395"/>
                    </a:lnTo>
                    <a:lnTo>
                      <a:pt x="28810" y="205"/>
                    </a:lnTo>
                    <a:lnTo>
                      <a:pt x="28810" y="1"/>
                    </a:lnTo>
                    <a:close/>
                  </a:path>
                </a:pathLst>
              </a:custGeom>
              <a:solidFill>
                <a:srgbClr val="FF532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23"/>
              <p:cNvSpPr/>
              <p:nvPr/>
            </p:nvSpPr>
            <p:spPr>
              <a:xfrm>
                <a:off x="-3063318" y="1917960"/>
                <a:ext cx="1018253" cy="340914"/>
              </a:xfrm>
              <a:custGeom>
                <a:rect b="b" l="l" r="r" t="t"/>
                <a:pathLst>
                  <a:path extrusionOk="0" h="9646" w="28811">
                    <a:moveTo>
                      <a:pt x="0" y="1"/>
                    </a:moveTo>
                    <a:lnTo>
                      <a:pt x="14" y="395"/>
                    </a:lnTo>
                    <a:lnTo>
                      <a:pt x="68" y="790"/>
                    </a:lnTo>
                    <a:lnTo>
                      <a:pt x="136" y="1171"/>
                    </a:lnTo>
                    <a:lnTo>
                      <a:pt x="231" y="1538"/>
                    </a:lnTo>
                    <a:lnTo>
                      <a:pt x="367" y="1905"/>
                    </a:lnTo>
                    <a:lnTo>
                      <a:pt x="517" y="2245"/>
                    </a:lnTo>
                    <a:lnTo>
                      <a:pt x="694" y="2585"/>
                    </a:lnTo>
                    <a:lnTo>
                      <a:pt x="884" y="2912"/>
                    </a:lnTo>
                    <a:lnTo>
                      <a:pt x="1075" y="3157"/>
                    </a:lnTo>
                    <a:lnTo>
                      <a:pt x="1265" y="3415"/>
                    </a:lnTo>
                    <a:lnTo>
                      <a:pt x="1483" y="3646"/>
                    </a:lnTo>
                    <a:lnTo>
                      <a:pt x="1714" y="3864"/>
                    </a:lnTo>
                    <a:lnTo>
                      <a:pt x="1945" y="4068"/>
                    </a:lnTo>
                    <a:lnTo>
                      <a:pt x="2204" y="4259"/>
                    </a:lnTo>
                    <a:lnTo>
                      <a:pt x="2462" y="4435"/>
                    </a:lnTo>
                    <a:lnTo>
                      <a:pt x="2734" y="4599"/>
                    </a:lnTo>
                    <a:lnTo>
                      <a:pt x="3020" y="4735"/>
                    </a:lnTo>
                    <a:lnTo>
                      <a:pt x="3319" y="4871"/>
                    </a:lnTo>
                    <a:lnTo>
                      <a:pt x="3618" y="4979"/>
                    </a:lnTo>
                    <a:lnTo>
                      <a:pt x="3931" y="5061"/>
                    </a:lnTo>
                    <a:lnTo>
                      <a:pt x="4244" y="5143"/>
                    </a:lnTo>
                    <a:lnTo>
                      <a:pt x="4571" y="5184"/>
                    </a:lnTo>
                    <a:lnTo>
                      <a:pt x="4897" y="5224"/>
                    </a:lnTo>
                    <a:lnTo>
                      <a:pt x="5237" y="5238"/>
                    </a:lnTo>
                    <a:lnTo>
                      <a:pt x="9155" y="5238"/>
                    </a:lnTo>
                    <a:lnTo>
                      <a:pt x="9345" y="5428"/>
                    </a:lnTo>
                    <a:lnTo>
                      <a:pt x="10120" y="6217"/>
                    </a:lnTo>
                    <a:lnTo>
                      <a:pt x="10501" y="6598"/>
                    </a:lnTo>
                    <a:lnTo>
                      <a:pt x="10882" y="6979"/>
                    </a:lnTo>
                    <a:lnTo>
                      <a:pt x="11263" y="7333"/>
                    </a:lnTo>
                    <a:lnTo>
                      <a:pt x="11658" y="7686"/>
                    </a:lnTo>
                    <a:lnTo>
                      <a:pt x="12066" y="8013"/>
                    </a:lnTo>
                    <a:lnTo>
                      <a:pt x="12501" y="8326"/>
                    </a:lnTo>
                    <a:lnTo>
                      <a:pt x="12719" y="8475"/>
                    </a:lnTo>
                    <a:lnTo>
                      <a:pt x="12936" y="8611"/>
                    </a:lnTo>
                    <a:lnTo>
                      <a:pt x="13167" y="8734"/>
                    </a:lnTo>
                    <a:lnTo>
                      <a:pt x="13412" y="8870"/>
                    </a:lnTo>
                    <a:lnTo>
                      <a:pt x="13657" y="8979"/>
                    </a:lnTo>
                    <a:lnTo>
                      <a:pt x="13902" y="9087"/>
                    </a:lnTo>
                    <a:lnTo>
                      <a:pt x="14174" y="9183"/>
                    </a:lnTo>
                    <a:lnTo>
                      <a:pt x="14432" y="9278"/>
                    </a:lnTo>
                    <a:lnTo>
                      <a:pt x="14718" y="9359"/>
                    </a:lnTo>
                    <a:lnTo>
                      <a:pt x="15004" y="9428"/>
                    </a:lnTo>
                    <a:lnTo>
                      <a:pt x="15303" y="9496"/>
                    </a:lnTo>
                    <a:lnTo>
                      <a:pt x="15602" y="9550"/>
                    </a:lnTo>
                    <a:lnTo>
                      <a:pt x="15929" y="9591"/>
                    </a:lnTo>
                    <a:lnTo>
                      <a:pt x="16255" y="9618"/>
                    </a:lnTo>
                    <a:lnTo>
                      <a:pt x="16595" y="9632"/>
                    </a:lnTo>
                    <a:lnTo>
                      <a:pt x="16949" y="9645"/>
                    </a:lnTo>
                    <a:lnTo>
                      <a:pt x="17425" y="9632"/>
                    </a:lnTo>
                    <a:lnTo>
                      <a:pt x="17901" y="9591"/>
                    </a:lnTo>
                    <a:lnTo>
                      <a:pt x="18377" y="9536"/>
                    </a:lnTo>
                    <a:lnTo>
                      <a:pt x="18840" y="9455"/>
                    </a:lnTo>
                    <a:lnTo>
                      <a:pt x="19302" y="9346"/>
                    </a:lnTo>
                    <a:lnTo>
                      <a:pt x="19765" y="9223"/>
                    </a:lnTo>
                    <a:lnTo>
                      <a:pt x="20214" y="9074"/>
                    </a:lnTo>
                    <a:lnTo>
                      <a:pt x="20649" y="8897"/>
                    </a:lnTo>
                    <a:lnTo>
                      <a:pt x="21084" y="8707"/>
                    </a:lnTo>
                    <a:lnTo>
                      <a:pt x="21506" y="8503"/>
                    </a:lnTo>
                    <a:lnTo>
                      <a:pt x="21914" y="8271"/>
                    </a:lnTo>
                    <a:lnTo>
                      <a:pt x="22322" y="8013"/>
                    </a:lnTo>
                    <a:lnTo>
                      <a:pt x="22703" y="7741"/>
                    </a:lnTo>
                    <a:lnTo>
                      <a:pt x="23084" y="7442"/>
                    </a:lnTo>
                    <a:lnTo>
                      <a:pt x="23437" y="7142"/>
                    </a:lnTo>
                    <a:lnTo>
                      <a:pt x="23791" y="6802"/>
                    </a:lnTo>
                    <a:lnTo>
                      <a:pt x="27545" y="3048"/>
                    </a:lnTo>
                    <a:lnTo>
                      <a:pt x="27654" y="2912"/>
                    </a:lnTo>
                    <a:lnTo>
                      <a:pt x="27913" y="2531"/>
                    </a:lnTo>
                    <a:lnTo>
                      <a:pt x="28130" y="2177"/>
                    </a:lnTo>
                    <a:lnTo>
                      <a:pt x="28334" y="1837"/>
                    </a:lnTo>
                    <a:lnTo>
                      <a:pt x="28498" y="1484"/>
                    </a:lnTo>
                    <a:lnTo>
                      <a:pt x="28579" y="1307"/>
                    </a:lnTo>
                    <a:lnTo>
                      <a:pt x="28634" y="1130"/>
                    </a:lnTo>
                    <a:lnTo>
                      <a:pt x="28688" y="953"/>
                    </a:lnTo>
                    <a:lnTo>
                      <a:pt x="28729" y="776"/>
                    </a:lnTo>
                    <a:lnTo>
                      <a:pt x="28770" y="586"/>
                    </a:lnTo>
                    <a:lnTo>
                      <a:pt x="28797" y="395"/>
                    </a:lnTo>
                    <a:lnTo>
                      <a:pt x="28810" y="205"/>
                    </a:lnTo>
                    <a:lnTo>
                      <a:pt x="28810" y="1"/>
                    </a:lnTo>
                    <a:close/>
                  </a:path>
                </a:pathLst>
              </a:custGeom>
              <a:solidFill>
                <a:srgbClr val="E339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23"/>
              <p:cNvSpPr/>
              <p:nvPr/>
            </p:nvSpPr>
            <p:spPr>
              <a:xfrm>
                <a:off x="-2739789" y="2103051"/>
                <a:ext cx="573079" cy="155825"/>
              </a:xfrm>
              <a:custGeom>
                <a:rect b="b" l="l" r="r" t="t"/>
                <a:pathLst>
                  <a:path extrusionOk="0" h="4409" w="16215">
                    <a:moveTo>
                      <a:pt x="1" y="1"/>
                    </a:moveTo>
                    <a:lnTo>
                      <a:pt x="191" y="191"/>
                    </a:lnTo>
                    <a:lnTo>
                      <a:pt x="966" y="980"/>
                    </a:lnTo>
                    <a:lnTo>
                      <a:pt x="1347" y="1361"/>
                    </a:lnTo>
                    <a:lnTo>
                      <a:pt x="1728" y="1742"/>
                    </a:lnTo>
                    <a:lnTo>
                      <a:pt x="2109" y="2096"/>
                    </a:lnTo>
                    <a:lnTo>
                      <a:pt x="2504" y="2449"/>
                    </a:lnTo>
                    <a:lnTo>
                      <a:pt x="2912" y="2776"/>
                    </a:lnTo>
                    <a:lnTo>
                      <a:pt x="3347" y="3089"/>
                    </a:lnTo>
                    <a:lnTo>
                      <a:pt x="3565" y="3238"/>
                    </a:lnTo>
                    <a:lnTo>
                      <a:pt x="3782" y="3374"/>
                    </a:lnTo>
                    <a:lnTo>
                      <a:pt x="4013" y="3497"/>
                    </a:lnTo>
                    <a:lnTo>
                      <a:pt x="4258" y="3633"/>
                    </a:lnTo>
                    <a:lnTo>
                      <a:pt x="4503" y="3742"/>
                    </a:lnTo>
                    <a:lnTo>
                      <a:pt x="4748" y="3850"/>
                    </a:lnTo>
                    <a:lnTo>
                      <a:pt x="5020" y="3946"/>
                    </a:lnTo>
                    <a:lnTo>
                      <a:pt x="5278" y="4041"/>
                    </a:lnTo>
                    <a:lnTo>
                      <a:pt x="5564" y="4122"/>
                    </a:lnTo>
                    <a:lnTo>
                      <a:pt x="5850" y="4191"/>
                    </a:lnTo>
                    <a:lnTo>
                      <a:pt x="6149" y="4259"/>
                    </a:lnTo>
                    <a:lnTo>
                      <a:pt x="6448" y="4313"/>
                    </a:lnTo>
                    <a:lnTo>
                      <a:pt x="6775" y="4354"/>
                    </a:lnTo>
                    <a:lnTo>
                      <a:pt x="7101" y="4381"/>
                    </a:lnTo>
                    <a:lnTo>
                      <a:pt x="7441" y="4395"/>
                    </a:lnTo>
                    <a:lnTo>
                      <a:pt x="7795" y="4408"/>
                    </a:lnTo>
                    <a:lnTo>
                      <a:pt x="8271" y="4395"/>
                    </a:lnTo>
                    <a:lnTo>
                      <a:pt x="8747" y="4354"/>
                    </a:lnTo>
                    <a:lnTo>
                      <a:pt x="9223" y="4299"/>
                    </a:lnTo>
                    <a:lnTo>
                      <a:pt x="9686" y="4218"/>
                    </a:lnTo>
                    <a:lnTo>
                      <a:pt x="10148" y="4109"/>
                    </a:lnTo>
                    <a:lnTo>
                      <a:pt x="10611" y="3986"/>
                    </a:lnTo>
                    <a:lnTo>
                      <a:pt x="11060" y="3837"/>
                    </a:lnTo>
                    <a:lnTo>
                      <a:pt x="11495" y="3660"/>
                    </a:lnTo>
                    <a:lnTo>
                      <a:pt x="11930" y="3470"/>
                    </a:lnTo>
                    <a:lnTo>
                      <a:pt x="12352" y="3266"/>
                    </a:lnTo>
                    <a:lnTo>
                      <a:pt x="12760" y="3034"/>
                    </a:lnTo>
                    <a:lnTo>
                      <a:pt x="13168" y="2776"/>
                    </a:lnTo>
                    <a:lnTo>
                      <a:pt x="13549" y="2504"/>
                    </a:lnTo>
                    <a:lnTo>
                      <a:pt x="13930" y="2205"/>
                    </a:lnTo>
                    <a:lnTo>
                      <a:pt x="14283" y="1905"/>
                    </a:lnTo>
                    <a:lnTo>
                      <a:pt x="14637" y="1565"/>
                    </a:lnTo>
                    <a:lnTo>
                      <a:pt x="16215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23"/>
              <p:cNvSpPr/>
              <p:nvPr/>
            </p:nvSpPr>
            <p:spPr>
              <a:xfrm>
                <a:off x="-3597456" y="1659815"/>
                <a:ext cx="235593" cy="133665"/>
              </a:xfrm>
              <a:custGeom>
                <a:rect b="b" l="l" r="r" t="t"/>
                <a:pathLst>
                  <a:path extrusionOk="0" h="3782" w="6666">
                    <a:moveTo>
                      <a:pt x="55" y="0"/>
                    </a:moveTo>
                    <a:lnTo>
                      <a:pt x="14" y="558"/>
                    </a:lnTo>
                    <a:lnTo>
                      <a:pt x="1" y="1129"/>
                    </a:lnTo>
                    <a:lnTo>
                      <a:pt x="2884" y="1129"/>
                    </a:lnTo>
                    <a:lnTo>
                      <a:pt x="3156" y="1143"/>
                    </a:lnTo>
                    <a:lnTo>
                      <a:pt x="3415" y="1184"/>
                    </a:lnTo>
                    <a:lnTo>
                      <a:pt x="3673" y="1252"/>
                    </a:lnTo>
                    <a:lnTo>
                      <a:pt x="3918" y="1347"/>
                    </a:lnTo>
                    <a:lnTo>
                      <a:pt x="4149" y="1456"/>
                    </a:lnTo>
                    <a:lnTo>
                      <a:pt x="4367" y="1592"/>
                    </a:lnTo>
                    <a:lnTo>
                      <a:pt x="4571" y="1742"/>
                    </a:lnTo>
                    <a:lnTo>
                      <a:pt x="4762" y="1905"/>
                    </a:lnTo>
                    <a:lnTo>
                      <a:pt x="4925" y="2095"/>
                    </a:lnTo>
                    <a:lnTo>
                      <a:pt x="5074" y="2299"/>
                    </a:lnTo>
                    <a:lnTo>
                      <a:pt x="5210" y="2517"/>
                    </a:lnTo>
                    <a:lnTo>
                      <a:pt x="5319" y="2748"/>
                    </a:lnTo>
                    <a:lnTo>
                      <a:pt x="5414" y="2993"/>
                    </a:lnTo>
                    <a:lnTo>
                      <a:pt x="5482" y="3251"/>
                    </a:lnTo>
                    <a:lnTo>
                      <a:pt x="5523" y="3510"/>
                    </a:lnTo>
                    <a:lnTo>
                      <a:pt x="5537" y="3782"/>
                    </a:lnTo>
                    <a:lnTo>
                      <a:pt x="6666" y="3782"/>
                    </a:lnTo>
                    <a:lnTo>
                      <a:pt x="6666" y="3591"/>
                    </a:lnTo>
                    <a:lnTo>
                      <a:pt x="6652" y="3387"/>
                    </a:lnTo>
                    <a:lnTo>
                      <a:pt x="6625" y="3211"/>
                    </a:lnTo>
                    <a:lnTo>
                      <a:pt x="6598" y="3020"/>
                    </a:lnTo>
                    <a:lnTo>
                      <a:pt x="6543" y="2830"/>
                    </a:lnTo>
                    <a:lnTo>
                      <a:pt x="6503" y="2653"/>
                    </a:lnTo>
                    <a:lnTo>
                      <a:pt x="6435" y="2476"/>
                    </a:lnTo>
                    <a:lnTo>
                      <a:pt x="6367" y="2313"/>
                    </a:lnTo>
                    <a:lnTo>
                      <a:pt x="6299" y="2136"/>
                    </a:lnTo>
                    <a:lnTo>
                      <a:pt x="6217" y="1973"/>
                    </a:lnTo>
                    <a:lnTo>
                      <a:pt x="6122" y="1823"/>
                    </a:lnTo>
                    <a:lnTo>
                      <a:pt x="6027" y="1660"/>
                    </a:lnTo>
                    <a:lnTo>
                      <a:pt x="5918" y="1524"/>
                    </a:lnTo>
                    <a:lnTo>
                      <a:pt x="5809" y="1374"/>
                    </a:lnTo>
                    <a:lnTo>
                      <a:pt x="5686" y="1238"/>
                    </a:lnTo>
                    <a:lnTo>
                      <a:pt x="5564" y="1102"/>
                    </a:lnTo>
                    <a:lnTo>
                      <a:pt x="5428" y="980"/>
                    </a:lnTo>
                    <a:lnTo>
                      <a:pt x="5292" y="857"/>
                    </a:lnTo>
                    <a:lnTo>
                      <a:pt x="5142" y="749"/>
                    </a:lnTo>
                    <a:lnTo>
                      <a:pt x="4993" y="640"/>
                    </a:lnTo>
                    <a:lnTo>
                      <a:pt x="4843" y="545"/>
                    </a:lnTo>
                    <a:lnTo>
                      <a:pt x="4694" y="449"/>
                    </a:lnTo>
                    <a:lnTo>
                      <a:pt x="4530" y="368"/>
                    </a:lnTo>
                    <a:lnTo>
                      <a:pt x="4353" y="300"/>
                    </a:lnTo>
                    <a:lnTo>
                      <a:pt x="4190" y="232"/>
                    </a:lnTo>
                    <a:lnTo>
                      <a:pt x="4013" y="164"/>
                    </a:lnTo>
                    <a:lnTo>
                      <a:pt x="3823" y="109"/>
                    </a:lnTo>
                    <a:lnTo>
                      <a:pt x="3646" y="68"/>
                    </a:lnTo>
                    <a:lnTo>
                      <a:pt x="3456" y="41"/>
                    </a:lnTo>
                    <a:lnTo>
                      <a:pt x="3265" y="14"/>
                    </a:lnTo>
                    <a:lnTo>
                      <a:pt x="307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23"/>
              <p:cNvSpPr/>
              <p:nvPr/>
            </p:nvSpPr>
            <p:spPr>
              <a:xfrm>
                <a:off x="-3586393" y="1355018"/>
                <a:ext cx="411069" cy="230787"/>
              </a:xfrm>
              <a:custGeom>
                <a:rect b="b" l="l" r="r" t="t"/>
                <a:pathLst>
                  <a:path extrusionOk="0" h="6530" w="11631">
                    <a:moveTo>
                      <a:pt x="10502" y="0"/>
                    </a:moveTo>
                    <a:lnTo>
                      <a:pt x="10488" y="272"/>
                    </a:lnTo>
                    <a:lnTo>
                      <a:pt x="10474" y="558"/>
                    </a:lnTo>
                    <a:lnTo>
                      <a:pt x="10434" y="817"/>
                    </a:lnTo>
                    <a:lnTo>
                      <a:pt x="10393" y="1089"/>
                    </a:lnTo>
                    <a:lnTo>
                      <a:pt x="10325" y="1347"/>
                    </a:lnTo>
                    <a:lnTo>
                      <a:pt x="10257" y="1606"/>
                    </a:lnTo>
                    <a:lnTo>
                      <a:pt x="10175" y="1850"/>
                    </a:lnTo>
                    <a:lnTo>
                      <a:pt x="10080" y="2095"/>
                    </a:lnTo>
                    <a:lnTo>
                      <a:pt x="9971" y="2340"/>
                    </a:lnTo>
                    <a:lnTo>
                      <a:pt x="9849" y="2571"/>
                    </a:lnTo>
                    <a:lnTo>
                      <a:pt x="9713" y="2803"/>
                    </a:lnTo>
                    <a:lnTo>
                      <a:pt x="9577" y="3020"/>
                    </a:lnTo>
                    <a:lnTo>
                      <a:pt x="9427" y="3224"/>
                    </a:lnTo>
                    <a:lnTo>
                      <a:pt x="9264" y="3428"/>
                    </a:lnTo>
                    <a:lnTo>
                      <a:pt x="9101" y="3632"/>
                    </a:lnTo>
                    <a:lnTo>
                      <a:pt x="8910" y="3823"/>
                    </a:lnTo>
                    <a:lnTo>
                      <a:pt x="8733" y="4000"/>
                    </a:lnTo>
                    <a:lnTo>
                      <a:pt x="8529" y="4163"/>
                    </a:lnTo>
                    <a:lnTo>
                      <a:pt x="8325" y="4326"/>
                    </a:lnTo>
                    <a:lnTo>
                      <a:pt x="8121" y="4476"/>
                    </a:lnTo>
                    <a:lnTo>
                      <a:pt x="7904" y="4612"/>
                    </a:lnTo>
                    <a:lnTo>
                      <a:pt x="7672" y="4748"/>
                    </a:lnTo>
                    <a:lnTo>
                      <a:pt x="7441" y="4870"/>
                    </a:lnTo>
                    <a:lnTo>
                      <a:pt x="7196" y="4979"/>
                    </a:lnTo>
                    <a:lnTo>
                      <a:pt x="6951" y="5074"/>
                    </a:lnTo>
                    <a:lnTo>
                      <a:pt x="6707" y="5156"/>
                    </a:lnTo>
                    <a:lnTo>
                      <a:pt x="6448" y="5224"/>
                    </a:lnTo>
                    <a:lnTo>
                      <a:pt x="6190" y="5292"/>
                    </a:lnTo>
                    <a:lnTo>
                      <a:pt x="5918" y="5333"/>
                    </a:lnTo>
                    <a:lnTo>
                      <a:pt x="5646" y="5373"/>
                    </a:lnTo>
                    <a:lnTo>
                      <a:pt x="5373" y="5387"/>
                    </a:lnTo>
                    <a:lnTo>
                      <a:pt x="5101" y="5401"/>
                    </a:lnTo>
                    <a:lnTo>
                      <a:pt x="245" y="5401"/>
                    </a:lnTo>
                    <a:lnTo>
                      <a:pt x="109" y="5958"/>
                    </a:lnTo>
                    <a:lnTo>
                      <a:pt x="0" y="6530"/>
                    </a:lnTo>
                    <a:lnTo>
                      <a:pt x="5101" y="6530"/>
                    </a:lnTo>
                    <a:lnTo>
                      <a:pt x="5523" y="6516"/>
                    </a:lnTo>
                    <a:lnTo>
                      <a:pt x="5945" y="6475"/>
                    </a:lnTo>
                    <a:lnTo>
                      <a:pt x="6353" y="6407"/>
                    </a:lnTo>
                    <a:lnTo>
                      <a:pt x="6761" y="6326"/>
                    </a:lnTo>
                    <a:lnTo>
                      <a:pt x="7155" y="6203"/>
                    </a:lnTo>
                    <a:lnTo>
                      <a:pt x="7536" y="6067"/>
                    </a:lnTo>
                    <a:lnTo>
                      <a:pt x="7904" y="5904"/>
                    </a:lnTo>
                    <a:lnTo>
                      <a:pt x="8271" y="5713"/>
                    </a:lnTo>
                    <a:lnTo>
                      <a:pt x="8611" y="5509"/>
                    </a:lnTo>
                    <a:lnTo>
                      <a:pt x="8937" y="5278"/>
                    </a:lnTo>
                    <a:lnTo>
                      <a:pt x="9250" y="5033"/>
                    </a:lnTo>
                    <a:lnTo>
                      <a:pt x="9549" y="4775"/>
                    </a:lnTo>
                    <a:lnTo>
                      <a:pt x="9835" y="4489"/>
                    </a:lnTo>
                    <a:lnTo>
                      <a:pt x="10107" y="4190"/>
                    </a:lnTo>
                    <a:lnTo>
                      <a:pt x="10352" y="3877"/>
                    </a:lnTo>
                    <a:lnTo>
                      <a:pt x="10583" y="3551"/>
                    </a:lnTo>
                    <a:lnTo>
                      <a:pt x="10747" y="3279"/>
                    </a:lnTo>
                    <a:lnTo>
                      <a:pt x="10910" y="2993"/>
                    </a:lnTo>
                    <a:lnTo>
                      <a:pt x="11046" y="2707"/>
                    </a:lnTo>
                    <a:lnTo>
                      <a:pt x="11168" y="2422"/>
                    </a:lnTo>
                    <a:lnTo>
                      <a:pt x="11277" y="2136"/>
                    </a:lnTo>
                    <a:lnTo>
                      <a:pt x="11372" y="1850"/>
                    </a:lnTo>
                    <a:lnTo>
                      <a:pt x="11454" y="1551"/>
                    </a:lnTo>
                    <a:lnTo>
                      <a:pt x="11508" y="1252"/>
                    </a:lnTo>
                    <a:lnTo>
                      <a:pt x="11563" y="939"/>
                    </a:lnTo>
                    <a:lnTo>
                      <a:pt x="11603" y="640"/>
                    </a:lnTo>
                    <a:lnTo>
                      <a:pt x="11631" y="313"/>
                    </a:lnTo>
                    <a:lnTo>
                      <a:pt x="11631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23"/>
              <p:cNvSpPr/>
              <p:nvPr/>
            </p:nvSpPr>
            <p:spPr>
              <a:xfrm>
                <a:off x="-2484966" y="1641048"/>
                <a:ext cx="439908" cy="172648"/>
              </a:xfrm>
              <a:custGeom>
                <a:rect b="b" l="l" r="r" t="t"/>
                <a:pathLst>
                  <a:path extrusionOk="0" h="4885" w="12447">
                    <a:moveTo>
                      <a:pt x="0" y="1"/>
                    </a:moveTo>
                    <a:lnTo>
                      <a:pt x="14" y="246"/>
                    </a:lnTo>
                    <a:lnTo>
                      <a:pt x="27" y="491"/>
                    </a:lnTo>
                    <a:lnTo>
                      <a:pt x="54" y="735"/>
                    </a:lnTo>
                    <a:lnTo>
                      <a:pt x="109" y="980"/>
                    </a:lnTo>
                    <a:lnTo>
                      <a:pt x="150" y="1212"/>
                    </a:lnTo>
                    <a:lnTo>
                      <a:pt x="218" y="1443"/>
                    </a:lnTo>
                    <a:lnTo>
                      <a:pt x="299" y="1660"/>
                    </a:lnTo>
                    <a:lnTo>
                      <a:pt x="381" y="1878"/>
                    </a:lnTo>
                    <a:lnTo>
                      <a:pt x="476" y="2096"/>
                    </a:lnTo>
                    <a:lnTo>
                      <a:pt x="585" y="2300"/>
                    </a:lnTo>
                    <a:lnTo>
                      <a:pt x="694" y="2504"/>
                    </a:lnTo>
                    <a:lnTo>
                      <a:pt x="816" y="2708"/>
                    </a:lnTo>
                    <a:lnTo>
                      <a:pt x="952" y="2898"/>
                    </a:lnTo>
                    <a:lnTo>
                      <a:pt x="1102" y="3075"/>
                    </a:lnTo>
                    <a:lnTo>
                      <a:pt x="1251" y="3252"/>
                    </a:lnTo>
                    <a:lnTo>
                      <a:pt x="1401" y="3415"/>
                    </a:lnTo>
                    <a:lnTo>
                      <a:pt x="1564" y="3578"/>
                    </a:lnTo>
                    <a:lnTo>
                      <a:pt x="1741" y="3728"/>
                    </a:lnTo>
                    <a:lnTo>
                      <a:pt x="1918" y="3878"/>
                    </a:lnTo>
                    <a:lnTo>
                      <a:pt x="2108" y="4014"/>
                    </a:lnTo>
                    <a:lnTo>
                      <a:pt x="2312" y="4150"/>
                    </a:lnTo>
                    <a:lnTo>
                      <a:pt x="2503" y="4258"/>
                    </a:lnTo>
                    <a:lnTo>
                      <a:pt x="2707" y="4367"/>
                    </a:lnTo>
                    <a:lnTo>
                      <a:pt x="2925" y="4476"/>
                    </a:lnTo>
                    <a:lnTo>
                      <a:pt x="3142" y="4558"/>
                    </a:lnTo>
                    <a:lnTo>
                      <a:pt x="3360" y="4639"/>
                    </a:lnTo>
                    <a:lnTo>
                      <a:pt x="3591" y="4707"/>
                    </a:lnTo>
                    <a:lnTo>
                      <a:pt x="3822" y="4762"/>
                    </a:lnTo>
                    <a:lnTo>
                      <a:pt x="4054" y="4816"/>
                    </a:lnTo>
                    <a:lnTo>
                      <a:pt x="4298" y="4843"/>
                    </a:lnTo>
                    <a:lnTo>
                      <a:pt x="4543" y="4871"/>
                    </a:lnTo>
                    <a:lnTo>
                      <a:pt x="4788" y="4884"/>
                    </a:lnTo>
                    <a:lnTo>
                      <a:pt x="12446" y="4884"/>
                    </a:lnTo>
                    <a:lnTo>
                      <a:pt x="12446" y="3742"/>
                    </a:lnTo>
                    <a:lnTo>
                      <a:pt x="4693" y="3742"/>
                    </a:lnTo>
                    <a:lnTo>
                      <a:pt x="4503" y="3728"/>
                    </a:lnTo>
                    <a:lnTo>
                      <a:pt x="4312" y="3701"/>
                    </a:lnTo>
                    <a:lnTo>
                      <a:pt x="4122" y="3674"/>
                    </a:lnTo>
                    <a:lnTo>
                      <a:pt x="3945" y="3619"/>
                    </a:lnTo>
                    <a:lnTo>
                      <a:pt x="3768" y="3578"/>
                    </a:lnTo>
                    <a:lnTo>
                      <a:pt x="3591" y="3510"/>
                    </a:lnTo>
                    <a:lnTo>
                      <a:pt x="3428" y="3442"/>
                    </a:lnTo>
                    <a:lnTo>
                      <a:pt x="3265" y="3374"/>
                    </a:lnTo>
                    <a:lnTo>
                      <a:pt x="3101" y="3293"/>
                    </a:lnTo>
                    <a:lnTo>
                      <a:pt x="2938" y="3197"/>
                    </a:lnTo>
                    <a:lnTo>
                      <a:pt x="2789" y="3102"/>
                    </a:lnTo>
                    <a:lnTo>
                      <a:pt x="2639" y="2993"/>
                    </a:lnTo>
                    <a:lnTo>
                      <a:pt x="2503" y="2885"/>
                    </a:lnTo>
                    <a:lnTo>
                      <a:pt x="2367" y="2776"/>
                    </a:lnTo>
                    <a:lnTo>
                      <a:pt x="2231" y="2653"/>
                    </a:lnTo>
                    <a:lnTo>
                      <a:pt x="2108" y="2517"/>
                    </a:lnTo>
                    <a:lnTo>
                      <a:pt x="2000" y="2381"/>
                    </a:lnTo>
                    <a:lnTo>
                      <a:pt x="1891" y="2245"/>
                    </a:lnTo>
                    <a:lnTo>
                      <a:pt x="1782" y="2096"/>
                    </a:lnTo>
                    <a:lnTo>
                      <a:pt x="1687" y="1946"/>
                    </a:lnTo>
                    <a:lnTo>
                      <a:pt x="1592" y="1783"/>
                    </a:lnTo>
                    <a:lnTo>
                      <a:pt x="1510" y="1620"/>
                    </a:lnTo>
                    <a:lnTo>
                      <a:pt x="1442" y="1456"/>
                    </a:lnTo>
                    <a:lnTo>
                      <a:pt x="1374" y="1293"/>
                    </a:lnTo>
                    <a:lnTo>
                      <a:pt x="1306" y="1116"/>
                    </a:lnTo>
                    <a:lnTo>
                      <a:pt x="1265" y="939"/>
                    </a:lnTo>
                    <a:lnTo>
                      <a:pt x="1224" y="763"/>
                    </a:lnTo>
                    <a:lnTo>
                      <a:pt x="1183" y="572"/>
                    </a:lnTo>
                    <a:lnTo>
                      <a:pt x="1156" y="382"/>
                    </a:lnTo>
                    <a:lnTo>
                      <a:pt x="1143" y="191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23"/>
              <p:cNvSpPr/>
              <p:nvPr/>
            </p:nvSpPr>
            <p:spPr>
              <a:xfrm>
                <a:off x="-3538786" y="1388664"/>
                <a:ext cx="189931" cy="39937"/>
              </a:xfrm>
              <a:custGeom>
                <a:rect b="b" l="l" r="r" t="t"/>
                <a:pathLst>
                  <a:path extrusionOk="0" h="1130" w="5374">
                    <a:moveTo>
                      <a:pt x="544" y="1"/>
                    </a:moveTo>
                    <a:lnTo>
                      <a:pt x="259" y="558"/>
                    </a:lnTo>
                    <a:lnTo>
                      <a:pt x="0" y="1130"/>
                    </a:lnTo>
                    <a:lnTo>
                      <a:pt x="5373" y="1130"/>
                    </a:lnTo>
                    <a:lnTo>
                      <a:pt x="537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23"/>
              <p:cNvSpPr/>
              <p:nvPr/>
            </p:nvSpPr>
            <p:spPr>
              <a:xfrm>
                <a:off x="-2663342" y="1212232"/>
                <a:ext cx="479350" cy="223117"/>
              </a:xfrm>
              <a:custGeom>
                <a:rect b="b" l="l" r="r" t="t"/>
                <a:pathLst>
                  <a:path extrusionOk="0" h="6313" w="13563">
                    <a:moveTo>
                      <a:pt x="5972" y="0"/>
                    </a:moveTo>
                    <a:lnTo>
                      <a:pt x="5618" y="41"/>
                    </a:lnTo>
                    <a:lnTo>
                      <a:pt x="5265" y="82"/>
                    </a:lnTo>
                    <a:lnTo>
                      <a:pt x="4925" y="150"/>
                    </a:lnTo>
                    <a:lnTo>
                      <a:pt x="4598" y="232"/>
                    </a:lnTo>
                    <a:lnTo>
                      <a:pt x="4272" y="341"/>
                    </a:lnTo>
                    <a:lnTo>
                      <a:pt x="3945" y="463"/>
                    </a:lnTo>
                    <a:lnTo>
                      <a:pt x="3632" y="599"/>
                    </a:lnTo>
                    <a:lnTo>
                      <a:pt x="3333" y="749"/>
                    </a:lnTo>
                    <a:lnTo>
                      <a:pt x="3047" y="925"/>
                    </a:lnTo>
                    <a:lnTo>
                      <a:pt x="2762" y="1102"/>
                    </a:lnTo>
                    <a:lnTo>
                      <a:pt x="2490" y="1293"/>
                    </a:lnTo>
                    <a:lnTo>
                      <a:pt x="2231" y="1510"/>
                    </a:lnTo>
                    <a:lnTo>
                      <a:pt x="1986" y="1742"/>
                    </a:lnTo>
                    <a:lnTo>
                      <a:pt x="1742" y="1973"/>
                    </a:lnTo>
                    <a:lnTo>
                      <a:pt x="1524" y="2218"/>
                    </a:lnTo>
                    <a:lnTo>
                      <a:pt x="1320" y="2463"/>
                    </a:lnTo>
                    <a:lnTo>
                      <a:pt x="1129" y="2721"/>
                    </a:lnTo>
                    <a:lnTo>
                      <a:pt x="966" y="2979"/>
                    </a:lnTo>
                    <a:lnTo>
                      <a:pt x="803" y="3251"/>
                    </a:lnTo>
                    <a:lnTo>
                      <a:pt x="626" y="3605"/>
                    </a:lnTo>
                    <a:lnTo>
                      <a:pt x="463" y="3959"/>
                    </a:lnTo>
                    <a:lnTo>
                      <a:pt x="327" y="4326"/>
                    </a:lnTo>
                    <a:lnTo>
                      <a:pt x="218" y="4707"/>
                    </a:lnTo>
                    <a:lnTo>
                      <a:pt x="123" y="5101"/>
                    </a:lnTo>
                    <a:lnTo>
                      <a:pt x="55" y="5496"/>
                    </a:lnTo>
                    <a:lnTo>
                      <a:pt x="14" y="5904"/>
                    </a:lnTo>
                    <a:lnTo>
                      <a:pt x="0" y="6312"/>
                    </a:lnTo>
                    <a:lnTo>
                      <a:pt x="1143" y="6312"/>
                    </a:lnTo>
                    <a:lnTo>
                      <a:pt x="1157" y="6054"/>
                    </a:lnTo>
                    <a:lnTo>
                      <a:pt x="1170" y="5782"/>
                    </a:lnTo>
                    <a:lnTo>
                      <a:pt x="1198" y="5523"/>
                    </a:lnTo>
                    <a:lnTo>
                      <a:pt x="1252" y="5265"/>
                    </a:lnTo>
                    <a:lnTo>
                      <a:pt x="1306" y="5020"/>
                    </a:lnTo>
                    <a:lnTo>
                      <a:pt x="1374" y="4775"/>
                    </a:lnTo>
                    <a:lnTo>
                      <a:pt x="1456" y="4530"/>
                    </a:lnTo>
                    <a:lnTo>
                      <a:pt x="1551" y="4299"/>
                    </a:lnTo>
                    <a:lnTo>
                      <a:pt x="1660" y="4068"/>
                    </a:lnTo>
                    <a:lnTo>
                      <a:pt x="1769" y="3850"/>
                    </a:lnTo>
                    <a:lnTo>
                      <a:pt x="1891" y="3632"/>
                    </a:lnTo>
                    <a:lnTo>
                      <a:pt x="2027" y="3415"/>
                    </a:lnTo>
                    <a:lnTo>
                      <a:pt x="2177" y="3211"/>
                    </a:lnTo>
                    <a:lnTo>
                      <a:pt x="2327" y="3020"/>
                    </a:lnTo>
                    <a:lnTo>
                      <a:pt x="2490" y="2830"/>
                    </a:lnTo>
                    <a:lnTo>
                      <a:pt x="2667" y="2653"/>
                    </a:lnTo>
                    <a:lnTo>
                      <a:pt x="2843" y="2476"/>
                    </a:lnTo>
                    <a:lnTo>
                      <a:pt x="3034" y="2313"/>
                    </a:lnTo>
                    <a:lnTo>
                      <a:pt x="3224" y="2163"/>
                    </a:lnTo>
                    <a:lnTo>
                      <a:pt x="3428" y="2014"/>
                    </a:lnTo>
                    <a:lnTo>
                      <a:pt x="3646" y="1878"/>
                    </a:lnTo>
                    <a:lnTo>
                      <a:pt x="3864" y="1755"/>
                    </a:lnTo>
                    <a:lnTo>
                      <a:pt x="4081" y="1646"/>
                    </a:lnTo>
                    <a:lnTo>
                      <a:pt x="4313" y="1538"/>
                    </a:lnTo>
                    <a:lnTo>
                      <a:pt x="4544" y="1442"/>
                    </a:lnTo>
                    <a:lnTo>
                      <a:pt x="4789" y="1361"/>
                    </a:lnTo>
                    <a:lnTo>
                      <a:pt x="5033" y="1293"/>
                    </a:lnTo>
                    <a:lnTo>
                      <a:pt x="5292" y="1238"/>
                    </a:lnTo>
                    <a:lnTo>
                      <a:pt x="5537" y="1197"/>
                    </a:lnTo>
                    <a:lnTo>
                      <a:pt x="5795" y="1157"/>
                    </a:lnTo>
                    <a:lnTo>
                      <a:pt x="6067" y="1143"/>
                    </a:lnTo>
                    <a:lnTo>
                      <a:pt x="6326" y="1129"/>
                    </a:lnTo>
                    <a:lnTo>
                      <a:pt x="13562" y="1129"/>
                    </a:lnTo>
                    <a:lnTo>
                      <a:pt x="13331" y="844"/>
                    </a:lnTo>
                    <a:lnTo>
                      <a:pt x="13086" y="558"/>
                    </a:lnTo>
                    <a:lnTo>
                      <a:pt x="12855" y="273"/>
                    </a:lnTo>
                    <a:lnTo>
                      <a:pt x="12596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23"/>
              <p:cNvSpPr/>
              <p:nvPr/>
            </p:nvSpPr>
            <p:spPr>
              <a:xfrm>
                <a:off x="-2390742" y="1355018"/>
                <a:ext cx="291364" cy="40432"/>
              </a:xfrm>
              <a:custGeom>
                <a:rect b="b" l="l" r="r" t="t"/>
                <a:pathLst>
                  <a:path extrusionOk="0" h="1144" w="8244">
                    <a:moveTo>
                      <a:pt x="0" y="0"/>
                    </a:moveTo>
                    <a:lnTo>
                      <a:pt x="0" y="1143"/>
                    </a:lnTo>
                    <a:lnTo>
                      <a:pt x="8243" y="1143"/>
                    </a:lnTo>
                    <a:lnTo>
                      <a:pt x="7985" y="558"/>
                    </a:lnTo>
                    <a:lnTo>
                      <a:pt x="7699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23"/>
              <p:cNvSpPr/>
              <p:nvPr/>
            </p:nvSpPr>
            <p:spPr>
              <a:xfrm>
                <a:off x="-3103715" y="1620867"/>
                <a:ext cx="144728" cy="297124"/>
              </a:xfrm>
              <a:custGeom>
                <a:rect b="b" l="l" r="r" t="t"/>
                <a:pathLst>
                  <a:path extrusionOk="0" h="8407" w="4095">
                    <a:moveTo>
                      <a:pt x="4095" y="1"/>
                    </a:moveTo>
                    <a:lnTo>
                      <a:pt x="3755" y="28"/>
                    </a:lnTo>
                    <a:lnTo>
                      <a:pt x="3428" y="69"/>
                    </a:lnTo>
                    <a:lnTo>
                      <a:pt x="3102" y="123"/>
                    </a:lnTo>
                    <a:lnTo>
                      <a:pt x="2789" y="218"/>
                    </a:lnTo>
                    <a:lnTo>
                      <a:pt x="2490" y="341"/>
                    </a:lnTo>
                    <a:lnTo>
                      <a:pt x="2204" y="477"/>
                    </a:lnTo>
                    <a:lnTo>
                      <a:pt x="1932" y="626"/>
                    </a:lnTo>
                    <a:lnTo>
                      <a:pt x="1660" y="817"/>
                    </a:lnTo>
                    <a:lnTo>
                      <a:pt x="1415" y="1007"/>
                    </a:lnTo>
                    <a:lnTo>
                      <a:pt x="1184" y="1225"/>
                    </a:lnTo>
                    <a:lnTo>
                      <a:pt x="966" y="1470"/>
                    </a:lnTo>
                    <a:lnTo>
                      <a:pt x="776" y="1715"/>
                    </a:lnTo>
                    <a:lnTo>
                      <a:pt x="599" y="1973"/>
                    </a:lnTo>
                    <a:lnTo>
                      <a:pt x="449" y="2259"/>
                    </a:lnTo>
                    <a:lnTo>
                      <a:pt x="313" y="2544"/>
                    </a:lnTo>
                    <a:lnTo>
                      <a:pt x="205" y="2857"/>
                    </a:lnTo>
                    <a:lnTo>
                      <a:pt x="123" y="3116"/>
                    </a:lnTo>
                    <a:lnTo>
                      <a:pt x="68" y="3401"/>
                    </a:lnTo>
                    <a:lnTo>
                      <a:pt x="28" y="3687"/>
                    </a:lnTo>
                    <a:lnTo>
                      <a:pt x="14" y="3973"/>
                    </a:lnTo>
                    <a:lnTo>
                      <a:pt x="0" y="4095"/>
                    </a:lnTo>
                    <a:lnTo>
                      <a:pt x="0" y="8407"/>
                    </a:lnTo>
                    <a:lnTo>
                      <a:pt x="1143" y="8407"/>
                    </a:lnTo>
                    <a:lnTo>
                      <a:pt x="1143" y="4095"/>
                    </a:lnTo>
                    <a:lnTo>
                      <a:pt x="1157" y="3796"/>
                    </a:lnTo>
                    <a:lnTo>
                      <a:pt x="1198" y="3496"/>
                    </a:lnTo>
                    <a:lnTo>
                      <a:pt x="1279" y="3224"/>
                    </a:lnTo>
                    <a:lnTo>
                      <a:pt x="1374" y="2952"/>
                    </a:lnTo>
                    <a:lnTo>
                      <a:pt x="1497" y="2694"/>
                    </a:lnTo>
                    <a:lnTo>
                      <a:pt x="1646" y="2449"/>
                    </a:lnTo>
                    <a:lnTo>
                      <a:pt x="1823" y="2218"/>
                    </a:lnTo>
                    <a:lnTo>
                      <a:pt x="2014" y="2014"/>
                    </a:lnTo>
                    <a:lnTo>
                      <a:pt x="2218" y="1823"/>
                    </a:lnTo>
                    <a:lnTo>
                      <a:pt x="2449" y="1647"/>
                    </a:lnTo>
                    <a:lnTo>
                      <a:pt x="2694" y="1497"/>
                    </a:lnTo>
                    <a:lnTo>
                      <a:pt x="2952" y="1374"/>
                    </a:lnTo>
                    <a:lnTo>
                      <a:pt x="3224" y="1279"/>
                    </a:lnTo>
                    <a:lnTo>
                      <a:pt x="3496" y="1198"/>
                    </a:lnTo>
                    <a:lnTo>
                      <a:pt x="3796" y="1157"/>
                    </a:lnTo>
                    <a:lnTo>
                      <a:pt x="4095" y="1143"/>
                    </a:lnTo>
                    <a:lnTo>
                      <a:pt x="4095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23"/>
              <p:cNvSpPr/>
              <p:nvPr/>
            </p:nvSpPr>
            <p:spPr>
              <a:xfrm>
                <a:off x="-2999383" y="999750"/>
                <a:ext cx="163000" cy="267331"/>
              </a:xfrm>
              <a:custGeom>
                <a:rect b="b" l="l" r="r" t="t"/>
                <a:pathLst>
                  <a:path extrusionOk="0" h="7564" w="4612">
                    <a:moveTo>
                      <a:pt x="1143" y="0"/>
                    </a:moveTo>
                    <a:lnTo>
                      <a:pt x="572" y="68"/>
                    </a:lnTo>
                    <a:lnTo>
                      <a:pt x="0" y="150"/>
                    </a:lnTo>
                    <a:lnTo>
                      <a:pt x="0" y="2952"/>
                    </a:lnTo>
                    <a:lnTo>
                      <a:pt x="14" y="3183"/>
                    </a:lnTo>
                    <a:lnTo>
                      <a:pt x="27" y="3428"/>
                    </a:lnTo>
                    <a:lnTo>
                      <a:pt x="55" y="3659"/>
                    </a:lnTo>
                    <a:lnTo>
                      <a:pt x="95" y="3877"/>
                    </a:lnTo>
                    <a:lnTo>
                      <a:pt x="150" y="4108"/>
                    </a:lnTo>
                    <a:lnTo>
                      <a:pt x="204" y="4326"/>
                    </a:lnTo>
                    <a:lnTo>
                      <a:pt x="286" y="4530"/>
                    </a:lnTo>
                    <a:lnTo>
                      <a:pt x="368" y="4747"/>
                    </a:lnTo>
                    <a:lnTo>
                      <a:pt x="463" y="4951"/>
                    </a:lnTo>
                    <a:lnTo>
                      <a:pt x="558" y="5142"/>
                    </a:lnTo>
                    <a:lnTo>
                      <a:pt x="667" y="5346"/>
                    </a:lnTo>
                    <a:lnTo>
                      <a:pt x="789" y="5523"/>
                    </a:lnTo>
                    <a:lnTo>
                      <a:pt x="925" y="5713"/>
                    </a:lnTo>
                    <a:lnTo>
                      <a:pt x="1061" y="5890"/>
                    </a:lnTo>
                    <a:lnTo>
                      <a:pt x="1197" y="6053"/>
                    </a:lnTo>
                    <a:lnTo>
                      <a:pt x="1361" y="6216"/>
                    </a:lnTo>
                    <a:lnTo>
                      <a:pt x="1510" y="6366"/>
                    </a:lnTo>
                    <a:lnTo>
                      <a:pt x="1687" y="6516"/>
                    </a:lnTo>
                    <a:lnTo>
                      <a:pt x="1864" y="6652"/>
                    </a:lnTo>
                    <a:lnTo>
                      <a:pt x="2041" y="6774"/>
                    </a:lnTo>
                    <a:lnTo>
                      <a:pt x="2231" y="6897"/>
                    </a:lnTo>
                    <a:lnTo>
                      <a:pt x="2422" y="7005"/>
                    </a:lnTo>
                    <a:lnTo>
                      <a:pt x="2612" y="7114"/>
                    </a:lnTo>
                    <a:lnTo>
                      <a:pt x="2816" y="7196"/>
                    </a:lnTo>
                    <a:lnTo>
                      <a:pt x="3034" y="7277"/>
                    </a:lnTo>
                    <a:lnTo>
                      <a:pt x="3251" y="7359"/>
                    </a:lnTo>
                    <a:lnTo>
                      <a:pt x="3469" y="7414"/>
                    </a:lnTo>
                    <a:lnTo>
                      <a:pt x="3687" y="7468"/>
                    </a:lnTo>
                    <a:lnTo>
                      <a:pt x="3918" y="7509"/>
                    </a:lnTo>
                    <a:lnTo>
                      <a:pt x="4149" y="7536"/>
                    </a:lnTo>
                    <a:lnTo>
                      <a:pt x="4380" y="7563"/>
                    </a:lnTo>
                    <a:lnTo>
                      <a:pt x="4612" y="7563"/>
                    </a:lnTo>
                    <a:lnTo>
                      <a:pt x="4612" y="6434"/>
                    </a:lnTo>
                    <a:lnTo>
                      <a:pt x="4435" y="6421"/>
                    </a:lnTo>
                    <a:lnTo>
                      <a:pt x="4258" y="6407"/>
                    </a:lnTo>
                    <a:lnTo>
                      <a:pt x="4081" y="6393"/>
                    </a:lnTo>
                    <a:lnTo>
                      <a:pt x="3918" y="6353"/>
                    </a:lnTo>
                    <a:lnTo>
                      <a:pt x="3755" y="6312"/>
                    </a:lnTo>
                    <a:lnTo>
                      <a:pt x="3578" y="6271"/>
                    </a:lnTo>
                    <a:lnTo>
                      <a:pt x="3428" y="6216"/>
                    </a:lnTo>
                    <a:lnTo>
                      <a:pt x="3265" y="6148"/>
                    </a:lnTo>
                    <a:lnTo>
                      <a:pt x="3115" y="6080"/>
                    </a:lnTo>
                    <a:lnTo>
                      <a:pt x="2966" y="6012"/>
                    </a:lnTo>
                    <a:lnTo>
                      <a:pt x="2666" y="5836"/>
                    </a:lnTo>
                    <a:lnTo>
                      <a:pt x="2408" y="5632"/>
                    </a:lnTo>
                    <a:lnTo>
                      <a:pt x="2163" y="5414"/>
                    </a:lnTo>
                    <a:lnTo>
                      <a:pt x="1932" y="5169"/>
                    </a:lnTo>
                    <a:lnTo>
                      <a:pt x="1728" y="4897"/>
                    </a:lnTo>
                    <a:lnTo>
                      <a:pt x="1565" y="4611"/>
                    </a:lnTo>
                    <a:lnTo>
                      <a:pt x="1483" y="4462"/>
                    </a:lnTo>
                    <a:lnTo>
                      <a:pt x="1415" y="4299"/>
                    </a:lnTo>
                    <a:lnTo>
                      <a:pt x="1347" y="4149"/>
                    </a:lnTo>
                    <a:lnTo>
                      <a:pt x="1293" y="3986"/>
                    </a:lnTo>
                    <a:lnTo>
                      <a:pt x="1252" y="3822"/>
                    </a:lnTo>
                    <a:lnTo>
                      <a:pt x="1211" y="3646"/>
                    </a:lnTo>
                    <a:lnTo>
                      <a:pt x="1184" y="3482"/>
                    </a:lnTo>
                    <a:lnTo>
                      <a:pt x="1156" y="3306"/>
                    </a:lnTo>
                    <a:lnTo>
                      <a:pt x="1143" y="3129"/>
                    </a:lnTo>
                    <a:lnTo>
                      <a:pt x="1143" y="2952"/>
                    </a:lnTo>
                    <a:lnTo>
                      <a:pt x="114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23"/>
              <p:cNvSpPr/>
              <p:nvPr/>
            </p:nvSpPr>
            <p:spPr>
              <a:xfrm>
                <a:off x="-2773435" y="997807"/>
                <a:ext cx="162045" cy="151973"/>
              </a:xfrm>
              <a:custGeom>
                <a:rect b="b" l="l" r="r" t="t"/>
                <a:pathLst>
                  <a:path extrusionOk="0" h="4300" w="4585">
                    <a:moveTo>
                      <a:pt x="3456" y="1"/>
                    </a:moveTo>
                    <a:lnTo>
                      <a:pt x="3415" y="327"/>
                    </a:lnTo>
                    <a:lnTo>
                      <a:pt x="3333" y="640"/>
                    </a:lnTo>
                    <a:lnTo>
                      <a:pt x="3238" y="953"/>
                    </a:lnTo>
                    <a:lnTo>
                      <a:pt x="3102" y="1239"/>
                    </a:lnTo>
                    <a:lnTo>
                      <a:pt x="2952" y="1511"/>
                    </a:lnTo>
                    <a:lnTo>
                      <a:pt x="2775" y="1783"/>
                    </a:lnTo>
                    <a:lnTo>
                      <a:pt x="2571" y="2014"/>
                    </a:lnTo>
                    <a:lnTo>
                      <a:pt x="2340" y="2245"/>
                    </a:lnTo>
                    <a:lnTo>
                      <a:pt x="2109" y="2449"/>
                    </a:lnTo>
                    <a:lnTo>
                      <a:pt x="1850" y="2626"/>
                    </a:lnTo>
                    <a:lnTo>
                      <a:pt x="1565" y="2776"/>
                    </a:lnTo>
                    <a:lnTo>
                      <a:pt x="1279" y="2912"/>
                    </a:lnTo>
                    <a:lnTo>
                      <a:pt x="980" y="3020"/>
                    </a:lnTo>
                    <a:lnTo>
                      <a:pt x="653" y="3102"/>
                    </a:lnTo>
                    <a:lnTo>
                      <a:pt x="327" y="3143"/>
                    </a:lnTo>
                    <a:lnTo>
                      <a:pt x="0" y="3157"/>
                    </a:lnTo>
                    <a:lnTo>
                      <a:pt x="0" y="4299"/>
                    </a:lnTo>
                    <a:lnTo>
                      <a:pt x="218" y="4286"/>
                    </a:lnTo>
                    <a:lnTo>
                      <a:pt x="436" y="4272"/>
                    </a:lnTo>
                    <a:lnTo>
                      <a:pt x="653" y="4245"/>
                    </a:lnTo>
                    <a:lnTo>
                      <a:pt x="871" y="4218"/>
                    </a:lnTo>
                    <a:lnTo>
                      <a:pt x="1089" y="4163"/>
                    </a:lnTo>
                    <a:lnTo>
                      <a:pt x="1293" y="4109"/>
                    </a:lnTo>
                    <a:lnTo>
                      <a:pt x="1497" y="4041"/>
                    </a:lnTo>
                    <a:lnTo>
                      <a:pt x="1701" y="3973"/>
                    </a:lnTo>
                    <a:lnTo>
                      <a:pt x="1891" y="3891"/>
                    </a:lnTo>
                    <a:lnTo>
                      <a:pt x="2082" y="3796"/>
                    </a:lnTo>
                    <a:lnTo>
                      <a:pt x="2259" y="3701"/>
                    </a:lnTo>
                    <a:lnTo>
                      <a:pt x="2449" y="3592"/>
                    </a:lnTo>
                    <a:lnTo>
                      <a:pt x="2626" y="3483"/>
                    </a:lnTo>
                    <a:lnTo>
                      <a:pt x="2789" y="3347"/>
                    </a:lnTo>
                    <a:lnTo>
                      <a:pt x="2952" y="3225"/>
                    </a:lnTo>
                    <a:lnTo>
                      <a:pt x="3102" y="3089"/>
                    </a:lnTo>
                    <a:lnTo>
                      <a:pt x="3265" y="2939"/>
                    </a:lnTo>
                    <a:lnTo>
                      <a:pt x="3401" y="2789"/>
                    </a:lnTo>
                    <a:lnTo>
                      <a:pt x="3537" y="2640"/>
                    </a:lnTo>
                    <a:lnTo>
                      <a:pt x="3673" y="2476"/>
                    </a:lnTo>
                    <a:lnTo>
                      <a:pt x="3796" y="2300"/>
                    </a:lnTo>
                    <a:lnTo>
                      <a:pt x="3904" y="2123"/>
                    </a:lnTo>
                    <a:lnTo>
                      <a:pt x="4013" y="1946"/>
                    </a:lnTo>
                    <a:lnTo>
                      <a:pt x="4108" y="1755"/>
                    </a:lnTo>
                    <a:lnTo>
                      <a:pt x="4204" y="1565"/>
                    </a:lnTo>
                    <a:lnTo>
                      <a:pt x="4285" y="1375"/>
                    </a:lnTo>
                    <a:lnTo>
                      <a:pt x="4367" y="1184"/>
                    </a:lnTo>
                    <a:lnTo>
                      <a:pt x="4421" y="980"/>
                    </a:lnTo>
                    <a:lnTo>
                      <a:pt x="4476" y="762"/>
                    </a:lnTo>
                    <a:lnTo>
                      <a:pt x="4530" y="558"/>
                    </a:lnTo>
                    <a:lnTo>
                      <a:pt x="4557" y="341"/>
                    </a:lnTo>
                    <a:lnTo>
                      <a:pt x="4585" y="123"/>
                    </a:lnTo>
                    <a:lnTo>
                      <a:pt x="4027" y="55"/>
                    </a:lnTo>
                    <a:lnTo>
                      <a:pt x="3456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23"/>
              <p:cNvSpPr/>
              <p:nvPr/>
            </p:nvSpPr>
            <p:spPr>
              <a:xfrm>
                <a:off x="-3429683" y="1212232"/>
                <a:ext cx="410114" cy="177914"/>
              </a:xfrm>
              <a:custGeom>
                <a:rect b="b" l="l" r="r" t="t"/>
                <a:pathLst>
                  <a:path extrusionOk="0" h="5034" w="11604">
                    <a:moveTo>
                      <a:pt x="1035" y="0"/>
                    </a:moveTo>
                    <a:lnTo>
                      <a:pt x="763" y="273"/>
                    </a:lnTo>
                    <a:lnTo>
                      <a:pt x="504" y="558"/>
                    </a:lnTo>
                    <a:lnTo>
                      <a:pt x="1" y="1129"/>
                    </a:lnTo>
                    <a:lnTo>
                      <a:pt x="6571" y="1129"/>
                    </a:lnTo>
                    <a:lnTo>
                      <a:pt x="6761" y="1143"/>
                    </a:lnTo>
                    <a:lnTo>
                      <a:pt x="6965" y="1157"/>
                    </a:lnTo>
                    <a:lnTo>
                      <a:pt x="7156" y="1170"/>
                    </a:lnTo>
                    <a:lnTo>
                      <a:pt x="7346" y="1211"/>
                    </a:lnTo>
                    <a:lnTo>
                      <a:pt x="7537" y="1252"/>
                    </a:lnTo>
                    <a:lnTo>
                      <a:pt x="7727" y="1306"/>
                    </a:lnTo>
                    <a:lnTo>
                      <a:pt x="7904" y="1374"/>
                    </a:lnTo>
                    <a:lnTo>
                      <a:pt x="8081" y="1442"/>
                    </a:lnTo>
                    <a:lnTo>
                      <a:pt x="8258" y="1510"/>
                    </a:lnTo>
                    <a:lnTo>
                      <a:pt x="8421" y="1606"/>
                    </a:lnTo>
                    <a:lnTo>
                      <a:pt x="8584" y="1701"/>
                    </a:lnTo>
                    <a:lnTo>
                      <a:pt x="8747" y="1796"/>
                    </a:lnTo>
                    <a:lnTo>
                      <a:pt x="8897" y="1905"/>
                    </a:lnTo>
                    <a:lnTo>
                      <a:pt x="9047" y="2027"/>
                    </a:lnTo>
                    <a:lnTo>
                      <a:pt x="9196" y="2150"/>
                    </a:lnTo>
                    <a:lnTo>
                      <a:pt x="9332" y="2272"/>
                    </a:lnTo>
                    <a:lnTo>
                      <a:pt x="9455" y="2408"/>
                    </a:lnTo>
                    <a:lnTo>
                      <a:pt x="9577" y="2558"/>
                    </a:lnTo>
                    <a:lnTo>
                      <a:pt x="9700" y="2707"/>
                    </a:lnTo>
                    <a:lnTo>
                      <a:pt x="9808" y="2857"/>
                    </a:lnTo>
                    <a:lnTo>
                      <a:pt x="9904" y="3007"/>
                    </a:lnTo>
                    <a:lnTo>
                      <a:pt x="9999" y="3170"/>
                    </a:lnTo>
                    <a:lnTo>
                      <a:pt x="10094" y="3347"/>
                    </a:lnTo>
                    <a:lnTo>
                      <a:pt x="10162" y="3524"/>
                    </a:lnTo>
                    <a:lnTo>
                      <a:pt x="10230" y="3700"/>
                    </a:lnTo>
                    <a:lnTo>
                      <a:pt x="10298" y="3877"/>
                    </a:lnTo>
                    <a:lnTo>
                      <a:pt x="10353" y="4054"/>
                    </a:lnTo>
                    <a:lnTo>
                      <a:pt x="10393" y="4244"/>
                    </a:lnTo>
                    <a:lnTo>
                      <a:pt x="10434" y="4435"/>
                    </a:lnTo>
                    <a:lnTo>
                      <a:pt x="10448" y="4639"/>
                    </a:lnTo>
                    <a:lnTo>
                      <a:pt x="10475" y="4829"/>
                    </a:lnTo>
                    <a:lnTo>
                      <a:pt x="10475" y="5033"/>
                    </a:lnTo>
                    <a:lnTo>
                      <a:pt x="11604" y="5033"/>
                    </a:lnTo>
                    <a:lnTo>
                      <a:pt x="11604" y="4775"/>
                    </a:lnTo>
                    <a:lnTo>
                      <a:pt x="11590" y="4516"/>
                    </a:lnTo>
                    <a:lnTo>
                      <a:pt x="11550" y="4272"/>
                    </a:lnTo>
                    <a:lnTo>
                      <a:pt x="11509" y="4027"/>
                    </a:lnTo>
                    <a:lnTo>
                      <a:pt x="11454" y="3782"/>
                    </a:lnTo>
                    <a:lnTo>
                      <a:pt x="11386" y="3537"/>
                    </a:lnTo>
                    <a:lnTo>
                      <a:pt x="11305" y="3306"/>
                    </a:lnTo>
                    <a:lnTo>
                      <a:pt x="11209" y="3075"/>
                    </a:lnTo>
                    <a:lnTo>
                      <a:pt x="11114" y="2857"/>
                    </a:lnTo>
                    <a:lnTo>
                      <a:pt x="11005" y="2639"/>
                    </a:lnTo>
                    <a:lnTo>
                      <a:pt x="10883" y="2422"/>
                    </a:lnTo>
                    <a:lnTo>
                      <a:pt x="10747" y="2218"/>
                    </a:lnTo>
                    <a:lnTo>
                      <a:pt x="10611" y="2027"/>
                    </a:lnTo>
                    <a:lnTo>
                      <a:pt x="10461" y="1837"/>
                    </a:lnTo>
                    <a:lnTo>
                      <a:pt x="10298" y="1646"/>
                    </a:lnTo>
                    <a:lnTo>
                      <a:pt x="10135" y="1470"/>
                    </a:lnTo>
                    <a:lnTo>
                      <a:pt x="9958" y="1306"/>
                    </a:lnTo>
                    <a:lnTo>
                      <a:pt x="9768" y="1143"/>
                    </a:lnTo>
                    <a:lnTo>
                      <a:pt x="9577" y="993"/>
                    </a:lnTo>
                    <a:lnTo>
                      <a:pt x="9387" y="857"/>
                    </a:lnTo>
                    <a:lnTo>
                      <a:pt x="9183" y="721"/>
                    </a:lnTo>
                    <a:lnTo>
                      <a:pt x="8965" y="599"/>
                    </a:lnTo>
                    <a:lnTo>
                      <a:pt x="8747" y="490"/>
                    </a:lnTo>
                    <a:lnTo>
                      <a:pt x="8530" y="395"/>
                    </a:lnTo>
                    <a:lnTo>
                      <a:pt x="8299" y="300"/>
                    </a:lnTo>
                    <a:lnTo>
                      <a:pt x="8067" y="218"/>
                    </a:lnTo>
                    <a:lnTo>
                      <a:pt x="7822" y="150"/>
                    </a:lnTo>
                    <a:lnTo>
                      <a:pt x="7578" y="96"/>
                    </a:lnTo>
                    <a:lnTo>
                      <a:pt x="7333" y="55"/>
                    </a:lnTo>
                    <a:lnTo>
                      <a:pt x="7074" y="28"/>
                    </a:lnTo>
                    <a:lnTo>
                      <a:pt x="6829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23"/>
              <p:cNvSpPr/>
              <p:nvPr/>
            </p:nvSpPr>
            <p:spPr>
              <a:xfrm>
                <a:off x="-2735936" y="1199261"/>
                <a:ext cx="135609" cy="131757"/>
              </a:xfrm>
              <a:custGeom>
                <a:rect b="b" l="l" r="r" t="t"/>
                <a:pathLst>
                  <a:path extrusionOk="0" h="3728" w="3837">
                    <a:moveTo>
                      <a:pt x="0" y="0"/>
                    </a:moveTo>
                    <a:lnTo>
                      <a:pt x="14" y="191"/>
                    </a:lnTo>
                    <a:lnTo>
                      <a:pt x="28" y="381"/>
                    </a:lnTo>
                    <a:lnTo>
                      <a:pt x="41" y="571"/>
                    </a:lnTo>
                    <a:lnTo>
                      <a:pt x="82" y="748"/>
                    </a:lnTo>
                    <a:lnTo>
                      <a:pt x="123" y="939"/>
                    </a:lnTo>
                    <a:lnTo>
                      <a:pt x="177" y="1116"/>
                    </a:lnTo>
                    <a:lnTo>
                      <a:pt x="232" y="1279"/>
                    </a:lnTo>
                    <a:lnTo>
                      <a:pt x="300" y="1456"/>
                    </a:lnTo>
                    <a:lnTo>
                      <a:pt x="368" y="1619"/>
                    </a:lnTo>
                    <a:lnTo>
                      <a:pt x="449" y="1782"/>
                    </a:lnTo>
                    <a:lnTo>
                      <a:pt x="545" y="1932"/>
                    </a:lnTo>
                    <a:lnTo>
                      <a:pt x="640" y="2081"/>
                    </a:lnTo>
                    <a:lnTo>
                      <a:pt x="749" y="2231"/>
                    </a:lnTo>
                    <a:lnTo>
                      <a:pt x="857" y="2381"/>
                    </a:lnTo>
                    <a:lnTo>
                      <a:pt x="980" y="2517"/>
                    </a:lnTo>
                    <a:lnTo>
                      <a:pt x="1102" y="2639"/>
                    </a:lnTo>
                    <a:lnTo>
                      <a:pt x="1225" y="2761"/>
                    </a:lnTo>
                    <a:lnTo>
                      <a:pt x="1361" y="2884"/>
                    </a:lnTo>
                    <a:lnTo>
                      <a:pt x="1497" y="2993"/>
                    </a:lnTo>
                    <a:lnTo>
                      <a:pt x="1646" y="3102"/>
                    </a:lnTo>
                    <a:lnTo>
                      <a:pt x="1796" y="3197"/>
                    </a:lnTo>
                    <a:lnTo>
                      <a:pt x="1959" y="3278"/>
                    </a:lnTo>
                    <a:lnTo>
                      <a:pt x="2122" y="3360"/>
                    </a:lnTo>
                    <a:lnTo>
                      <a:pt x="2286" y="3442"/>
                    </a:lnTo>
                    <a:lnTo>
                      <a:pt x="2449" y="3510"/>
                    </a:lnTo>
                    <a:lnTo>
                      <a:pt x="2626" y="3564"/>
                    </a:lnTo>
                    <a:lnTo>
                      <a:pt x="2803" y="3618"/>
                    </a:lnTo>
                    <a:lnTo>
                      <a:pt x="2979" y="3659"/>
                    </a:lnTo>
                    <a:lnTo>
                      <a:pt x="3170" y="3686"/>
                    </a:lnTo>
                    <a:lnTo>
                      <a:pt x="3347" y="3714"/>
                    </a:lnTo>
                    <a:lnTo>
                      <a:pt x="3537" y="3727"/>
                    </a:lnTo>
                    <a:lnTo>
                      <a:pt x="3836" y="3727"/>
                    </a:lnTo>
                    <a:lnTo>
                      <a:pt x="3836" y="2598"/>
                    </a:lnTo>
                    <a:lnTo>
                      <a:pt x="3728" y="2598"/>
                    </a:lnTo>
                    <a:lnTo>
                      <a:pt x="3469" y="2585"/>
                    </a:lnTo>
                    <a:lnTo>
                      <a:pt x="3211" y="2544"/>
                    </a:lnTo>
                    <a:lnTo>
                      <a:pt x="2966" y="2476"/>
                    </a:lnTo>
                    <a:lnTo>
                      <a:pt x="2721" y="2394"/>
                    </a:lnTo>
                    <a:lnTo>
                      <a:pt x="2503" y="2285"/>
                    </a:lnTo>
                    <a:lnTo>
                      <a:pt x="2286" y="2149"/>
                    </a:lnTo>
                    <a:lnTo>
                      <a:pt x="2082" y="2000"/>
                    </a:lnTo>
                    <a:lnTo>
                      <a:pt x="1905" y="1837"/>
                    </a:lnTo>
                    <a:lnTo>
                      <a:pt x="1728" y="1646"/>
                    </a:lnTo>
                    <a:lnTo>
                      <a:pt x="1578" y="1456"/>
                    </a:lnTo>
                    <a:lnTo>
                      <a:pt x="1456" y="1238"/>
                    </a:lnTo>
                    <a:lnTo>
                      <a:pt x="1347" y="1007"/>
                    </a:lnTo>
                    <a:lnTo>
                      <a:pt x="1252" y="776"/>
                    </a:lnTo>
                    <a:lnTo>
                      <a:pt x="1198" y="531"/>
                    </a:lnTo>
                    <a:lnTo>
                      <a:pt x="1157" y="272"/>
                    </a:lnTo>
                    <a:lnTo>
                      <a:pt x="114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23"/>
              <p:cNvSpPr/>
              <p:nvPr/>
            </p:nvSpPr>
            <p:spPr>
              <a:xfrm>
                <a:off x="-3195076" y="1579056"/>
                <a:ext cx="113980" cy="184134"/>
              </a:xfrm>
              <a:custGeom>
                <a:rect b="b" l="l" r="r" t="t"/>
                <a:pathLst>
                  <a:path extrusionOk="0" h="5210" w="3225">
                    <a:moveTo>
                      <a:pt x="1" y="0"/>
                    </a:moveTo>
                    <a:lnTo>
                      <a:pt x="1" y="2000"/>
                    </a:lnTo>
                    <a:lnTo>
                      <a:pt x="15" y="2163"/>
                    </a:lnTo>
                    <a:lnTo>
                      <a:pt x="28" y="2326"/>
                    </a:lnTo>
                    <a:lnTo>
                      <a:pt x="42" y="2489"/>
                    </a:lnTo>
                    <a:lnTo>
                      <a:pt x="69" y="2653"/>
                    </a:lnTo>
                    <a:lnTo>
                      <a:pt x="151" y="2952"/>
                    </a:lnTo>
                    <a:lnTo>
                      <a:pt x="259" y="3251"/>
                    </a:lnTo>
                    <a:lnTo>
                      <a:pt x="395" y="3537"/>
                    </a:lnTo>
                    <a:lnTo>
                      <a:pt x="559" y="3795"/>
                    </a:lnTo>
                    <a:lnTo>
                      <a:pt x="736" y="4040"/>
                    </a:lnTo>
                    <a:lnTo>
                      <a:pt x="953" y="4271"/>
                    </a:lnTo>
                    <a:lnTo>
                      <a:pt x="1171" y="4475"/>
                    </a:lnTo>
                    <a:lnTo>
                      <a:pt x="1429" y="4666"/>
                    </a:lnTo>
                    <a:lnTo>
                      <a:pt x="1688" y="4829"/>
                    </a:lnTo>
                    <a:lnTo>
                      <a:pt x="1973" y="4965"/>
                    </a:lnTo>
                    <a:lnTo>
                      <a:pt x="2259" y="5074"/>
                    </a:lnTo>
                    <a:lnTo>
                      <a:pt x="2572" y="5142"/>
                    </a:lnTo>
                    <a:lnTo>
                      <a:pt x="2735" y="5183"/>
                    </a:lnTo>
                    <a:lnTo>
                      <a:pt x="2885" y="5196"/>
                    </a:lnTo>
                    <a:lnTo>
                      <a:pt x="3048" y="5210"/>
                    </a:lnTo>
                    <a:lnTo>
                      <a:pt x="3225" y="5210"/>
                    </a:lnTo>
                    <a:lnTo>
                      <a:pt x="3225" y="4081"/>
                    </a:lnTo>
                    <a:lnTo>
                      <a:pt x="3007" y="4067"/>
                    </a:lnTo>
                    <a:lnTo>
                      <a:pt x="2803" y="4040"/>
                    </a:lnTo>
                    <a:lnTo>
                      <a:pt x="2599" y="3986"/>
                    </a:lnTo>
                    <a:lnTo>
                      <a:pt x="2409" y="3918"/>
                    </a:lnTo>
                    <a:lnTo>
                      <a:pt x="2232" y="3822"/>
                    </a:lnTo>
                    <a:lnTo>
                      <a:pt x="2055" y="3727"/>
                    </a:lnTo>
                    <a:lnTo>
                      <a:pt x="1892" y="3605"/>
                    </a:lnTo>
                    <a:lnTo>
                      <a:pt x="1756" y="3469"/>
                    </a:lnTo>
                    <a:lnTo>
                      <a:pt x="1620" y="3319"/>
                    </a:lnTo>
                    <a:lnTo>
                      <a:pt x="1497" y="3156"/>
                    </a:lnTo>
                    <a:lnTo>
                      <a:pt x="1388" y="2993"/>
                    </a:lnTo>
                    <a:lnTo>
                      <a:pt x="1307" y="2802"/>
                    </a:lnTo>
                    <a:lnTo>
                      <a:pt x="1239" y="2612"/>
                    </a:lnTo>
                    <a:lnTo>
                      <a:pt x="1184" y="2421"/>
                    </a:lnTo>
                    <a:lnTo>
                      <a:pt x="1157" y="2217"/>
                    </a:lnTo>
                    <a:lnTo>
                      <a:pt x="1144" y="2000"/>
                    </a:lnTo>
                    <a:lnTo>
                      <a:pt x="114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23"/>
              <p:cNvSpPr/>
              <p:nvPr/>
            </p:nvSpPr>
            <p:spPr>
              <a:xfrm>
                <a:off x="-2841223" y="1661264"/>
                <a:ext cx="185619" cy="441817"/>
              </a:xfrm>
              <a:custGeom>
                <a:rect b="b" l="l" r="r" t="t"/>
                <a:pathLst>
                  <a:path extrusionOk="0" h="12501" w="5252">
                    <a:moveTo>
                      <a:pt x="1" y="0"/>
                    </a:moveTo>
                    <a:lnTo>
                      <a:pt x="1" y="2245"/>
                    </a:lnTo>
                    <a:lnTo>
                      <a:pt x="14" y="2517"/>
                    </a:lnTo>
                    <a:lnTo>
                      <a:pt x="55" y="2775"/>
                    </a:lnTo>
                    <a:lnTo>
                      <a:pt x="109" y="3034"/>
                    </a:lnTo>
                    <a:lnTo>
                      <a:pt x="205" y="3265"/>
                    </a:lnTo>
                    <a:lnTo>
                      <a:pt x="313" y="3496"/>
                    </a:lnTo>
                    <a:lnTo>
                      <a:pt x="449" y="3714"/>
                    </a:lnTo>
                    <a:lnTo>
                      <a:pt x="599" y="3918"/>
                    </a:lnTo>
                    <a:lnTo>
                      <a:pt x="762" y="4108"/>
                    </a:lnTo>
                    <a:lnTo>
                      <a:pt x="953" y="4271"/>
                    </a:lnTo>
                    <a:lnTo>
                      <a:pt x="1157" y="4435"/>
                    </a:lnTo>
                    <a:lnTo>
                      <a:pt x="1374" y="4557"/>
                    </a:lnTo>
                    <a:lnTo>
                      <a:pt x="1606" y="4666"/>
                    </a:lnTo>
                    <a:lnTo>
                      <a:pt x="1850" y="4761"/>
                    </a:lnTo>
                    <a:lnTo>
                      <a:pt x="2095" y="4829"/>
                    </a:lnTo>
                    <a:lnTo>
                      <a:pt x="2354" y="4870"/>
                    </a:lnTo>
                    <a:lnTo>
                      <a:pt x="2626" y="4884"/>
                    </a:lnTo>
                    <a:lnTo>
                      <a:pt x="2775" y="4884"/>
                    </a:lnTo>
                    <a:lnTo>
                      <a:pt x="2925" y="4911"/>
                    </a:lnTo>
                    <a:lnTo>
                      <a:pt x="3075" y="4952"/>
                    </a:lnTo>
                    <a:lnTo>
                      <a:pt x="3211" y="4992"/>
                    </a:lnTo>
                    <a:lnTo>
                      <a:pt x="3333" y="5060"/>
                    </a:lnTo>
                    <a:lnTo>
                      <a:pt x="3456" y="5128"/>
                    </a:lnTo>
                    <a:lnTo>
                      <a:pt x="3578" y="5224"/>
                    </a:lnTo>
                    <a:lnTo>
                      <a:pt x="3687" y="5319"/>
                    </a:lnTo>
                    <a:lnTo>
                      <a:pt x="3782" y="5428"/>
                    </a:lnTo>
                    <a:lnTo>
                      <a:pt x="3864" y="5536"/>
                    </a:lnTo>
                    <a:lnTo>
                      <a:pt x="3945" y="5659"/>
                    </a:lnTo>
                    <a:lnTo>
                      <a:pt x="4000" y="5795"/>
                    </a:lnTo>
                    <a:lnTo>
                      <a:pt x="4054" y="5931"/>
                    </a:lnTo>
                    <a:lnTo>
                      <a:pt x="4095" y="6067"/>
                    </a:lnTo>
                    <a:lnTo>
                      <a:pt x="4109" y="6217"/>
                    </a:lnTo>
                    <a:lnTo>
                      <a:pt x="4122" y="6366"/>
                    </a:lnTo>
                    <a:lnTo>
                      <a:pt x="4122" y="12501"/>
                    </a:lnTo>
                    <a:lnTo>
                      <a:pt x="5251" y="12501"/>
                    </a:lnTo>
                    <a:lnTo>
                      <a:pt x="5251" y="6366"/>
                    </a:lnTo>
                    <a:lnTo>
                      <a:pt x="5238" y="6108"/>
                    </a:lnTo>
                    <a:lnTo>
                      <a:pt x="5197" y="5836"/>
                    </a:lnTo>
                    <a:lnTo>
                      <a:pt x="5142" y="5591"/>
                    </a:lnTo>
                    <a:lnTo>
                      <a:pt x="5047" y="5346"/>
                    </a:lnTo>
                    <a:lnTo>
                      <a:pt x="4938" y="5115"/>
                    </a:lnTo>
                    <a:lnTo>
                      <a:pt x="4802" y="4897"/>
                    </a:lnTo>
                    <a:lnTo>
                      <a:pt x="4653" y="4693"/>
                    </a:lnTo>
                    <a:lnTo>
                      <a:pt x="4489" y="4516"/>
                    </a:lnTo>
                    <a:lnTo>
                      <a:pt x="4299" y="4339"/>
                    </a:lnTo>
                    <a:lnTo>
                      <a:pt x="4095" y="4190"/>
                    </a:lnTo>
                    <a:lnTo>
                      <a:pt x="3877" y="4054"/>
                    </a:lnTo>
                    <a:lnTo>
                      <a:pt x="3646" y="3945"/>
                    </a:lnTo>
                    <a:lnTo>
                      <a:pt x="3401" y="3863"/>
                    </a:lnTo>
                    <a:lnTo>
                      <a:pt x="3156" y="3795"/>
                    </a:lnTo>
                    <a:lnTo>
                      <a:pt x="2898" y="3755"/>
                    </a:lnTo>
                    <a:lnTo>
                      <a:pt x="2626" y="3741"/>
                    </a:lnTo>
                    <a:lnTo>
                      <a:pt x="2476" y="3727"/>
                    </a:lnTo>
                    <a:lnTo>
                      <a:pt x="2327" y="3714"/>
                    </a:lnTo>
                    <a:lnTo>
                      <a:pt x="2177" y="3673"/>
                    </a:lnTo>
                    <a:lnTo>
                      <a:pt x="2041" y="3618"/>
                    </a:lnTo>
                    <a:lnTo>
                      <a:pt x="1918" y="3564"/>
                    </a:lnTo>
                    <a:lnTo>
                      <a:pt x="1796" y="3482"/>
                    </a:lnTo>
                    <a:lnTo>
                      <a:pt x="1674" y="3401"/>
                    </a:lnTo>
                    <a:lnTo>
                      <a:pt x="1565" y="3306"/>
                    </a:lnTo>
                    <a:lnTo>
                      <a:pt x="1470" y="3197"/>
                    </a:lnTo>
                    <a:lnTo>
                      <a:pt x="1388" y="3088"/>
                    </a:lnTo>
                    <a:lnTo>
                      <a:pt x="1306" y="2966"/>
                    </a:lnTo>
                    <a:lnTo>
                      <a:pt x="1252" y="2830"/>
                    </a:lnTo>
                    <a:lnTo>
                      <a:pt x="1198" y="2694"/>
                    </a:lnTo>
                    <a:lnTo>
                      <a:pt x="1157" y="2544"/>
                    </a:lnTo>
                    <a:lnTo>
                      <a:pt x="1143" y="2394"/>
                    </a:lnTo>
                    <a:lnTo>
                      <a:pt x="1130" y="2245"/>
                    </a:lnTo>
                    <a:lnTo>
                      <a:pt x="1130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23"/>
              <p:cNvSpPr/>
              <p:nvPr/>
            </p:nvSpPr>
            <p:spPr>
              <a:xfrm>
                <a:off x="-2675359" y="1846814"/>
                <a:ext cx="133665" cy="155790"/>
              </a:xfrm>
              <a:custGeom>
                <a:rect b="b" l="l" r="r" t="t"/>
                <a:pathLst>
                  <a:path extrusionOk="0" h="4408" w="3782">
                    <a:moveTo>
                      <a:pt x="2639" y="1"/>
                    </a:moveTo>
                    <a:lnTo>
                      <a:pt x="2639" y="627"/>
                    </a:lnTo>
                    <a:lnTo>
                      <a:pt x="2626" y="899"/>
                    </a:lnTo>
                    <a:lnTo>
                      <a:pt x="2599" y="1157"/>
                    </a:lnTo>
                    <a:lnTo>
                      <a:pt x="2530" y="1415"/>
                    </a:lnTo>
                    <a:lnTo>
                      <a:pt x="2435" y="1647"/>
                    </a:lnTo>
                    <a:lnTo>
                      <a:pt x="2326" y="1892"/>
                    </a:lnTo>
                    <a:lnTo>
                      <a:pt x="2190" y="2109"/>
                    </a:lnTo>
                    <a:lnTo>
                      <a:pt x="2041" y="2313"/>
                    </a:lnTo>
                    <a:lnTo>
                      <a:pt x="1864" y="2490"/>
                    </a:lnTo>
                    <a:lnTo>
                      <a:pt x="1674" y="2667"/>
                    </a:lnTo>
                    <a:lnTo>
                      <a:pt x="1469" y="2817"/>
                    </a:lnTo>
                    <a:lnTo>
                      <a:pt x="1252" y="2953"/>
                    </a:lnTo>
                    <a:lnTo>
                      <a:pt x="1021" y="3061"/>
                    </a:lnTo>
                    <a:lnTo>
                      <a:pt x="776" y="3157"/>
                    </a:lnTo>
                    <a:lnTo>
                      <a:pt x="531" y="3225"/>
                    </a:lnTo>
                    <a:lnTo>
                      <a:pt x="259" y="3265"/>
                    </a:lnTo>
                    <a:lnTo>
                      <a:pt x="0" y="3279"/>
                    </a:lnTo>
                    <a:lnTo>
                      <a:pt x="0" y="4408"/>
                    </a:lnTo>
                    <a:lnTo>
                      <a:pt x="191" y="4408"/>
                    </a:lnTo>
                    <a:lnTo>
                      <a:pt x="381" y="4394"/>
                    </a:lnTo>
                    <a:lnTo>
                      <a:pt x="572" y="4367"/>
                    </a:lnTo>
                    <a:lnTo>
                      <a:pt x="762" y="4326"/>
                    </a:lnTo>
                    <a:lnTo>
                      <a:pt x="939" y="4286"/>
                    </a:lnTo>
                    <a:lnTo>
                      <a:pt x="1116" y="4245"/>
                    </a:lnTo>
                    <a:lnTo>
                      <a:pt x="1293" y="4177"/>
                    </a:lnTo>
                    <a:lnTo>
                      <a:pt x="1469" y="4109"/>
                    </a:lnTo>
                    <a:lnTo>
                      <a:pt x="1633" y="4041"/>
                    </a:lnTo>
                    <a:lnTo>
                      <a:pt x="1796" y="3946"/>
                    </a:lnTo>
                    <a:lnTo>
                      <a:pt x="1959" y="3864"/>
                    </a:lnTo>
                    <a:lnTo>
                      <a:pt x="2109" y="3769"/>
                    </a:lnTo>
                    <a:lnTo>
                      <a:pt x="2258" y="3660"/>
                    </a:lnTo>
                    <a:lnTo>
                      <a:pt x="2408" y="3537"/>
                    </a:lnTo>
                    <a:lnTo>
                      <a:pt x="2544" y="3429"/>
                    </a:lnTo>
                    <a:lnTo>
                      <a:pt x="2667" y="3293"/>
                    </a:lnTo>
                    <a:lnTo>
                      <a:pt x="2803" y="3170"/>
                    </a:lnTo>
                    <a:lnTo>
                      <a:pt x="2911" y="3034"/>
                    </a:lnTo>
                    <a:lnTo>
                      <a:pt x="3034" y="2885"/>
                    </a:lnTo>
                    <a:lnTo>
                      <a:pt x="3129" y="2735"/>
                    </a:lnTo>
                    <a:lnTo>
                      <a:pt x="3238" y="2585"/>
                    </a:lnTo>
                    <a:lnTo>
                      <a:pt x="3319" y="2422"/>
                    </a:lnTo>
                    <a:lnTo>
                      <a:pt x="3415" y="2259"/>
                    </a:lnTo>
                    <a:lnTo>
                      <a:pt x="3483" y="2096"/>
                    </a:lnTo>
                    <a:lnTo>
                      <a:pt x="3551" y="1919"/>
                    </a:lnTo>
                    <a:lnTo>
                      <a:pt x="3605" y="1742"/>
                    </a:lnTo>
                    <a:lnTo>
                      <a:pt x="3660" y="1565"/>
                    </a:lnTo>
                    <a:lnTo>
                      <a:pt x="3700" y="1388"/>
                    </a:lnTo>
                    <a:lnTo>
                      <a:pt x="3741" y="1198"/>
                    </a:lnTo>
                    <a:lnTo>
                      <a:pt x="3768" y="1007"/>
                    </a:lnTo>
                    <a:lnTo>
                      <a:pt x="3782" y="817"/>
                    </a:lnTo>
                    <a:lnTo>
                      <a:pt x="3782" y="627"/>
                    </a:lnTo>
                    <a:lnTo>
                      <a:pt x="3782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23"/>
              <p:cNvSpPr/>
              <p:nvPr/>
            </p:nvSpPr>
            <p:spPr>
              <a:xfrm>
                <a:off x="-3223421" y="1440583"/>
                <a:ext cx="503383" cy="187068"/>
              </a:xfrm>
              <a:custGeom>
                <a:rect b="b" l="l" r="r" t="t"/>
                <a:pathLst>
                  <a:path extrusionOk="0" h="5293" w="14243">
                    <a:moveTo>
                      <a:pt x="0" y="1"/>
                    </a:moveTo>
                    <a:lnTo>
                      <a:pt x="0" y="1130"/>
                    </a:lnTo>
                    <a:lnTo>
                      <a:pt x="8937" y="1130"/>
                    </a:lnTo>
                    <a:lnTo>
                      <a:pt x="9155" y="1143"/>
                    </a:lnTo>
                    <a:lnTo>
                      <a:pt x="9373" y="1157"/>
                    </a:lnTo>
                    <a:lnTo>
                      <a:pt x="9577" y="1184"/>
                    </a:lnTo>
                    <a:lnTo>
                      <a:pt x="9781" y="1211"/>
                    </a:lnTo>
                    <a:lnTo>
                      <a:pt x="9985" y="1266"/>
                    </a:lnTo>
                    <a:lnTo>
                      <a:pt x="10175" y="1320"/>
                    </a:lnTo>
                    <a:lnTo>
                      <a:pt x="10379" y="1388"/>
                    </a:lnTo>
                    <a:lnTo>
                      <a:pt x="10570" y="1456"/>
                    </a:lnTo>
                    <a:lnTo>
                      <a:pt x="10746" y="1538"/>
                    </a:lnTo>
                    <a:lnTo>
                      <a:pt x="10923" y="1633"/>
                    </a:lnTo>
                    <a:lnTo>
                      <a:pt x="11100" y="1742"/>
                    </a:lnTo>
                    <a:lnTo>
                      <a:pt x="11277" y="1837"/>
                    </a:lnTo>
                    <a:lnTo>
                      <a:pt x="11440" y="1959"/>
                    </a:lnTo>
                    <a:lnTo>
                      <a:pt x="11590" y="2082"/>
                    </a:lnTo>
                    <a:lnTo>
                      <a:pt x="11739" y="2218"/>
                    </a:lnTo>
                    <a:lnTo>
                      <a:pt x="11889" y="2354"/>
                    </a:lnTo>
                    <a:lnTo>
                      <a:pt x="12025" y="2504"/>
                    </a:lnTo>
                    <a:lnTo>
                      <a:pt x="12161" y="2653"/>
                    </a:lnTo>
                    <a:lnTo>
                      <a:pt x="12284" y="2803"/>
                    </a:lnTo>
                    <a:lnTo>
                      <a:pt x="12392" y="2966"/>
                    </a:lnTo>
                    <a:lnTo>
                      <a:pt x="12501" y="3143"/>
                    </a:lnTo>
                    <a:lnTo>
                      <a:pt x="12610" y="3320"/>
                    </a:lnTo>
                    <a:lnTo>
                      <a:pt x="12705" y="3497"/>
                    </a:lnTo>
                    <a:lnTo>
                      <a:pt x="12787" y="3673"/>
                    </a:lnTo>
                    <a:lnTo>
                      <a:pt x="12855" y="3864"/>
                    </a:lnTo>
                    <a:lnTo>
                      <a:pt x="12923" y="4054"/>
                    </a:lnTo>
                    <a:lnTo>
                      <a:pt x="12977" y="4258"/>
                    </a:lnTo>
                    <a:lnTo>
                      <a:pt x="13032" y="4462"/>
                    </a:lnTo>
                    <a:lnTo>
                      <a:pt x="13059" y="4666"/>
                    </a:lnTo>
                    <a:lnTo>
                      <a:pt x="13086" y="4870"/>
                    </a:lnTo>
                    <a:lnTo>
                      <a:pt x="13100" y="5088"/>
                    </a:lnTo>
                    <a:lnTo>
                      <a:pt x="13113" y="5292"/>
                    </a:lnTo>
                    <a:lnTo>
                      <a:pt x="14242" y="5292"/>
                    </a:lnTo>
                    <a:lnTo>
                      <a:pt x="14242" y="5020"/>
                    </a:lnTo>
                    <a:lnTo>
                      <a:pt x="14215" y="4762"/>
                    </a:lnTo>
                    <a:lnTo>
                      <a:pt x="14188" y="4489"/>
                    </a:lnTo>
                    <a:lnTo>
                      <a:pt x="14134" y="4231"/>
                    </a:lnTo>
                    <a:lnTo>
                      <a:pt x="14079" y="3973"/>
                    </a:lnTo>
                    <a:lnTo>
                      <a:pt x="14011" y="3728"/>
                    </a:lnTo>
                    <a:lnTo>
                      <a:pt x="13930" y="3483"/>
                    </a:lnTo>
                    <a:lnTo>
                      <a:pt x="13834" y="3238"/>
                    </a:lnTo>
                    <a:lnTo>
                      <a:pt x="13725" y="3007"/>
                    </a:lnTo>
                    <a:lnTo>
                      <a:pt x="13603" y="2776"/>
                    </a:lnTo>
                    <a:lnTo>
                      <a:pt x="13481" y="2544"/>
                    </a:lnTo>
                    <a:lnTo>
                      <a:pt x="13345" y="2340"/>
                    </a:lnTo>
                    <a:lnTo>
                      <a:pt x="13195" y="2123"/>
                    </a:lnTo>
                    <a:lnTo>
                      <a:pt x="13032" y="1932"/>
                    </a:lnTo>
                    <a:lnTo>
                      <a:pt x="12869" y="1728"/>
                    </a:lnTo>
                    <a:lnTo>
                      <a:pt x="12692" y="1551"/>
                    </a:lnTo>
                    <a:lnTo>
                      <a:pt x="12501" y="1375"/>
                    </a:lnTo>
                    <a:lnTo>
                      <a:pt x="12311" y="1211"/>
                    </a:lnTo>
                    <a:lnTo>
                      <a:pt x="12120" y="1048"/>
                    </a:lnTo>
                    <a:lnTo>
                      <a:pt x="11903" y="898"/>
                    </a:lnTo>
                    <a:lnTo>
                      <a:pt x="11685" y="762"/>
                    </a:lnTo>
                    <a:lnTo>
                      <a:pt x="11467" y="640"/>
                    </a:lnTo>
                    <a:lnTo>
                      <a:pt x="11236" y="518"/>
                    </a:lnTo>
                    <a:lnTo>
                      <a:pt x="11005" y="409"/>
                    </a:lnTo>
                    <a:lnTo>
                      <a:pt x="10760" y="314"/>
                    </a:lnTo>
                    <a:lnTo>
                      <a:pt x="10515" y="232"/>
                    </a:lnTo>
                    <a:lnTo>
                      <a:pt x="10270" y="164"/>
                    </a:lnTo>
                    <a:lnTo>
                      <a:pt x="10012" y="96"/>
                    </a:lnTo>
                    <a:lnTo>
                      <a:pt x="9754" y="55"/>
                    </a:lnTo>
                    <a:lnTo>
                      <a:pt x="9481" y="28"/>
                    </a:lnTo>
                    <a:lnTo>
                      <a:pt x="920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23"/>
              <p:cNvSpPr/>
              <p:nvPr/>
            </p:nvSpPr>
            <p:spPr>
              <a:xfrm>
                <a:off x="-2773435" y="1400221"/>
                <a:ext cx="298573" cy="147131"/>
              </a:xfrm>
              <a:custGeom>
                <a:rect b="b" l="l" r="r" t="t"/>
                <a:pathLst>
                  <a:path extrusionOk="0" h="4163" w="8448">
                    <a:moveTo>
                      <a:pt x="7319" y="0"/>
                    </a:moveTo>
                    <a:lnTo>
                      <a:pt x="7305" y="313"/>
                    </a:lnTo>
                    <a:lnTo>
                      <a:pt x="7251" y="612"/>
                    </a:lnTo>
                    <a:lnTo>
                      <a:pt x="7183" y="898"/>
                    </a:lnTo>
                    <a:lnTo>
                      <a:pt x="7074" y="1183"/>
                    </a:lnTo>
                    <a:lnTo>
                      <a:pt x="6951" y="1442"/>
                    </a:lnTo>
                    <a:lnTo>
                      <a:pt x="6802" y="1687"/>
                    </a:lnTo>
                    <a:lnTo>
                      <a:pt x="6625" y="1932"/>
                    </a:lnTo>
                    <a:lnTo>
                      <a:pt x="6421" y="2136"/>
                    </a:lnTo>
                    <a:lnTo>
                      <a:pt x="6217" y="2340"/>
                    </a:lnTo>
                    <a:lnTo>
                      <a:pt x="5986" y="2517"/>
                    </a:lnTo>
                    <a:lnTo>
                      <a:pt x="5727" y="2666"/>
                    </a:lnTo>
                    <a:lnTo>
                      <a:pt x="5469" y="2789"/>
                    </a:lnTo>
                    <a:lnTo>
                      <a:pt x="5183" y="2897"/>
                    </a:lnTo>
                    <a:lnTo>
                      <a:pt x="4897" y="2965"/>
                    </a:lnTo>
                    <a:lnTo>
                      <a:pt x="4598" y="3006"/>
                    </a:lnTo>
                    <a:lnTo>
                      <a:pt x="4285" y="3033"/>
                    </a:lnTo>
                    <a:lnTo>
                      <a:pt x="0" y="3033"/>
                    </a:lnTo>
                    <a:lnTo>
                      <a:pt x="0" y="4162"/>
                    </a:lnTo>
                    <a:lnTo>
                      <a:pt x="4503" y="4162"/>
                    </a:lnTo>
                    <a:lnTo>
                      <a:pt x="4707" y="4149"/>
                    </a:lnTo>
                    <a:lnTo>
                      <a:pt x="4925" y="4122"/>
                    </a:lnTo>
                    <a:lnTo>
                      <a:pt x="5129" y="4081"/>
                    </a:lnTo>
                    <a:lnTo>
                      <a:pt x="5333" y="4026"/>
                    </a:lnTo>
                    <a:lnTo>
                      <a:pt x="5523" y="3972"/>
                    </a:lnTo>
                    <a:lnTo>
                      <a:pt x="5714" y="3918"/>
                    </a:lnTo>
                    <a:lnTo>
                      <a:pt x="5904" y="3836"/>
                    </a:lnTo>
                    <a:lnTo>
                      <a:pt x="6094" y="3754"/>
                    </a:lnTo>
                    <a:lnTo>
                      <a:pt x="6271" y="3659"/>
                    </a:lnTo>
                    <a:lnTo>
                      <a:pt x="6448" y="3564"/>
                    </a:lnTo>
                    <a:lnTo>
                      <a:pt x="6611" y="3455"/>
                    </a:lnTo>
                    <a:lnTo>
                      <a:pt x="6775" y="3333"/>
                    </a:lnTo>
                    <a:lnTo>
                      <a:pt x="6938" y="3210"/>
                    </a:lnTo>
                    <a:lnTo>
                      <a:pt x="7087" y="3088"/>
                    </a:lnTo>
                    <a:lnTo>
                      <a:pt x="7237" y="2938"/>
                    </a:lnTo>
                    <a:lnTo>
                      <a:pt x="7373" y="2802"/>
                    </a:lnTo>
                    <a:lnTo>
                      <a:pt x="7496" y="2653"/>
                    </a:lnTo>
                    <a:lnTo>
                      <a:pt x="7618" y="2489"/>
                    </a:lnTo>
                    <a:lnTo>
                      <a:pt x="7740" y="2326"/>
                    </a:lnTo>
                    <a:lnTo>
                      <a:pt x="7849" y="2163"/>
                    </a:lnTo>
                    <a:lnTo>
                      <a:pt x="7944" y="1986"/>
                    </a:lnTo>
                    <a:lnTo>
                      <a:pt x="8040" y="1809"/>
                    </a:lnTo>
                    <a:lnTo>
                      <a:pt x="8121" y="1619"/>
                    </a:lnTo>
                    <a:lnTo>
                      <a:pt x="8203" y="1428"/>
                    </a:lnTo>
                    <a:lnTo>
                      <a:pt x="8257" y="1238"/>
                    </a:lnTo>
                    <a:lnTo>
                      <a:pt x="8325" y="1034"/>
                    </a:lnTo>
                    <a:lnTo>
                      <a:pt x="8366" y="843"/>
                    </a:lnTo>
                    <a:lnTo>
                      <a:pt x="8407" y="639"/>
                    </a:lnTo>
                    <a:lnTo>
                      <a:pt x="8434" y="422"/>
                    </a:lnTo>
                    <a:lnTo>
                      <a:pt x="8448" y="218"/>
                    </a:lnTo>
                    <a:lnTo>
                      <a:pt x="8448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23"/>
              <p:cNvSpPr/>
              <p:nvPr/>
            </p:nvSpPr>
            <p:spPr>
              <a:xfrm>
                <a:off x="-2315744" y="1793447"/>
                <a:ext cx="140416" cy="163989"/>
              </a:xfrm>
              <a:custGeom>
                <a:rect b="b" l="l" r="r" t="t"/>
                <a:pathLst>
                  <a:path extrusionOk="0" h="4640" w="3973">
                    <a:moveTo>
                      <a:pt x="0" y="1"/>
                    </a:moveTo>
                    <a:lnTo>
                      <a:pt x="0" y="667"/>
                    </a:lnTo>
                    <a:lnTo>
                      <a:pt x="0" y="871"/>
                    </a:lnTo>
                    <a:lnTo>
                      <a:pt x="14" y="1076"/>
                    </a:lnTo>
                    <a:lnTo>
                      <a:pt x="41" y="1266"/>
                    </a:lnTo>
                    <a:lnTo>
                      <a:pt x="82" y="1470"/>
                    </a:lnTo>
                    <a:lnTo>
                      <a:pt x="123" y="1660"/>
                    </a:lnTo>
                    <a:lnTo>
                      <a:pt x="177" y="1851"/>
                    </a:lnTo>
                    <a:lnTo>
                      <a:pt x="245" y="2028"/>
                    </a:lnTo>
                    <a:lnTo>
                      <a:pt x="313" y="2205"/>
                    </a:lnTo>
                    <a:lnTo>
                      <a:pt x="395" y="2381"/>
                    </a:lnTo>
                    <a:lnTo>
                      <a:pt x="476" y="2558"/>
                    </a:lnTo>
                    <a:lnTo>
                      <a:pt x="571" y="2721"/>
                    </a:lnTo>
                    <a:lnTo>
                      <a:pt x="680" y="2885"/>
                    </a:lnTo>
                    <a:lnTo>
                      <a:pt x="789" y="3048"/>
                    </a:lnTo>
                    <a:lnTo>
                      <a:pt x="912" y="3197"/>
                    </a:lnTo>
                    <a:lnTo>
                      <a:pt x="1034" y="3334"/>
                    </a:lnTo>
                    <a:lnTo>
                      <a:pt x="1170" y="3470"/>
                    </a:lnTo>
                    <a:lnTo>
                      <a:pt x="1306" y="3606"/>
                    </a:lnTo>
                    <a:lnTo>
                      <a:pt x="1442" y="3728"/>
                    </a:lnTo>
                    <a:lnTo>
                      <a:pt x="1605" y="3850"/>
                    </a:lnTo>
                    <a:lnTo>
                      <a:pt x="1755" y="3959"/>
                    </a:lnTo>
                    <a:lnTo>
                      <a:pt x="1918" y="4068"/>
                    </a:lnTo>
                    <a:lnTo>
                      <a:pt x="2081" y="4163"/>
                    </a:lnTo>
                    <a:lnTo>
                      <a:pt x="2258" y="4245"/>
                    </a:lnTo>
                    <a:lnTo>
                      <a:pt x="2435" y="4327"/>
                    </a:lnTo>
                    <a:lnTo>
                      <a:pt x="2612" y="4395"/>
                    </a:lnTo>
                    <a:lnTo>
                      <a:pt x="2789" y="4463"/>
                    </a:lnTo>
                    <a:lnTo>
                      <a:pt x="2979" y="4517"/>
                    </a:lnTo>
                    <a:lnTo>
                      <a:pt x="3170" y="4558"/>
                    </a:lnTo>
                    <a:lnTo>
                      <a:pt x="3374" y="4599"/>
                    </a:lnTo>
                    <a:lnTo>
                      <a:pt x="3564" y="4626"/>
                    </a:lnTo>
                    <a:lnTo>
                      <a:pt x="3768" y="4639"/>
                    </a:lnTo>
                    <a:lnTo>
                      <a:pt x="3972" y="4639"/>
                    </a:lnTo>
                    <a:lnTo>
                      <a:pt x="3972" y="3510"/>
                    </a:lnTo>
                    <a:lnTo>
                      <a:pt x="3686" y="3497"/>
                    </a:lnTo>
                    <a:lnTo>
                      <a:pt x="3401" y="3442"/>
                    </a:lnTo>
                    <a:lnTo>
                      <a:pt x="3129" y="3374"/>
                    </a:lnTo>
                    <a:lnTo>
                      <a:pt x="2870" y="3279"/>
                    </a:lnTo>
                    <a:lnTo>
                      <a:pt x="2625" y="3157"/>
                    </a:lnTo>
                    <a:lnTo>
                      <a:pt x="2394" y="3021"/>
                    </a:lnTo>
                    <a:lnTo>
                      <a:pt x="2177" y="2857"/>
                    </a:lnTo>
                    <a:lnTo>
                      <a:pt x="1973" y="2667"/>
                    </a:lnTo>
                    <a:lnTo>
                      <a:pt x="1782" y="2477"/>
                    </a:lnTo>
                    <a:lnTo>
                      <a:pt x="1619" y="2245"/>
                    </a:lnTo>
                    <a:lnTo>
                      <a:pt x="1483" y="2014"/>
                    </a:lnTo>
                    <a:lnTo>
                      <a:pt x="1360" y="1769"/>
                    </a:lnTo>
                    <a:lnTo>
                      <a:pt x="1265" y="1511"/>
                    </a:lnTo>
                    <a:lnTo>
                      <a:pt x="1197" y="1239"/>
                    </a:lnTo>
                    <a:lnTo>
                      <a:pt x="1156" y="953"/>
                    </a:lnTo>
                    <a:lnTo>
                      <a:pt x="1129" y="667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23"/>
              <p:cNvSpPr/>
              <p:nvPr/>
            </p:nvSpPr>
            <p:spPr>
              <a:xfrm>
                <a:off x="-2357590" y="1375198"/>
                <a:ext cx="175511" cy="140416"/>
              </a:xfrm>
              <a:custGeom>
                <a:rect b="b" l="l" r="r" t="t"/>
                <a:pathLst>
                  <a:path extrusionOk="0" h="3973" w="4966">
                    <a:moveTo>
                      <a:pt x="3837" y="1"/>
                    </a:moveTo>
                    <a:lnTo>
                      <a:pt x="3823" y="286"/>
                    </a:lnTo>
                    <a:lnTo>
                      <a:pt x="3782" y="572"/>
                    </a:lnTo>
                    <a:lnTo>
                      <a:pt x="3701" y="844"/>
                    </a:lnTo>
                    <a:lnTo>
                      <a:pt x="3605" y="1103"/>
                    </a:lnTo>
                    <a:lnTo>
                      <a:pt x="3497" y="1347"/>
                    </a:lnTo>
                    <a:lnTo>
                      <a:pt x="3347" y="1579"/>
                    </a:lnTo>
                    <a:lnTo>
                      <a:pt x="3184" y="1810"/>
                    </a:lnTo>
                    <a:lnTo>
                      <a:pt x="3007" y="2000"/>
                    </a:lnTo>
                    <a:lnTo>
                      <a:pt x="2803" y="2191"/>
                    </a:lnTo>
                    <a:lnTo>
                      <a:pt x="2585" y="2354"/>
                    </a:lnTo>
                    <a:lnTo>
                      <a:pt x="2340" y="2490"/>
                    </a:lnTo>
                    <a:lnTo>
                      <a:pt x="2096" y="2612"/>
                    </a:lnTo>
                    <a:lnTo>
                      <a:pt x="1837" y="2708"/>
                    </a:lnTo>
                    <a:lnTo>
                      <a:pt x="1565" y="2776"/>
                    </a:lnTo>
                    <a:lnTo>
                      <a:pt x="1279" y="2830"/>
                    </a:lnTo>
                    <a:lnTo>
                      <a:pt x="994" y="2844"/>
                    </a:lnTo>
                    <a:lnTo>
                      <a:pt x="1" y="2844"/>
                    </a:lnTo>
                    <a:lnTo>
                      <a:pt x="1" y="3973"/>
                    </a:lnTo>
                    <a:lnTo>
                      <a:pt x="1198" y="3973"/>
                    </a:lnTo>
                    <a:lnTo>
                      <a:pt x="1402" y="3959"/>
                    </a:lnTo>
                    <a:lnTo>
                      <a:pt x="1606" y="3932"/>
                    </a:lnTo>
                    <a:lnTo>
                      <a:pt x="1796" y="3891"/>
                    </a:lnTo>
                    <a:lnTo>
                      <a:pt x="1987" y="3850"/>
                    </a:lnTo>
                    <a:lnTo>
                      <a:pt x="2177" y="3796"/>
                    </a:lnTo>
                    <a:lnTo>
                      <a:pt x="2354" y="3728"/>
                    </a:lnTo>
                    <a:lnTo>
                      <a:pt x="2544" y="3660"/>
                    </a:lnTo>
                    <a:lnTo>
                      <a:pt x="2721" y="3578"/>
                    </a:lnTo>
                    <a:lnTo>
                      <a:pt x="2884" y="3497"/>
                    </a:lnTo>
                    <a:lnTo>
                      <a:pt x="3061" y="3401"/>
                    </a:lnTo>
                    <a:lnTo>
                      <a:pt x="3211" y="3293"/>
                    </a:lnTo>
                    <a:lnTo>
                      <a:pt x="3374" y="3184"/>
                    </a:lnTo>
                    <a:lnTo>
                      <a:pt x="3524" y="3061"/>
                    </a:lnTo>
                    <a:lnTo>
                      <a:pt x="3673" y="2939"/>
                    </a:lnTo>
                    <a:lnTo>
                      <a:pt x="3809" y="2803"/>
                    </a:lnTo>
                    <a:lnTo>
                      <a:pt x="3932" y="2667"/>
                    </a:lnTo>
                    <a:lnTo>
                      <a:pt x="4068" y="2531"/>
                    </a:lnTo>
                    <a:lnTo>
                      <a:pt x="4177" y="2381"/>
                    </a:lnTo>
                    <a:lnTo>
                      <a:pt x="4286" y="2218"/>
                    </a:lnTo>
                    <a:lnTo>
                      <a:pt x="4394" y="2055"/>
                    </a:lnTo>
                    <a:lnTo>
                      <a:pt x="4490" y="1891"/>
                    </a:lnTo>
                    <a:lnTo>
                      <a:pt x="4585" y="1715"/>
                    </a:lnTo>
                    <a:lnTo>
                      <a:pt x="4653" y="1551"/>
                    </a:lnTo>
                    <a:lnTo>
                      <a:pt x="4734" y="1361"/>
                    </a:lnTo>
                    <a:lnTo>
                      <a:pt x="4789" y="1184"/>
                    </a:lnTo>
                    <a:lnTo>
                      <a:pt x="4843" y="994"/>
                    </a:lnTo>
                    <a:lnTo>
                      <a:pt x="4884" y="803"/>
                    </a:lnTo>
                    <a:lnTo>
                      <a:pt x="4925" y="599"/>
                    </a:lnTo>
                    <a:lnTo>
                      <a:pt x="4952" y="409"/>
                    </a:lnTo>
                    <a:lnTo>
                      <a:pt x="4966" y="205"/>
                    </a:lnTo>
                    <a:lnTo>
                      <a:pt x="4966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23"/>
              <p:cNvSpPr/>
              <p:nvPr/>
            </p:nvSpPr>
            <p:spPr>
              <a:xfrm>
                <a:off x="-2248946" y="1607896"/>
                <a:ext cx="203891" cy="39937"/>
              </a:xfrm>
              <a:custGeom>
                <a:rect b="b" l="l" r="r" t="t"/>
                <a:pathLst>
                  <a:path extrusionOk="0" h="1130" w="5769">
                    <a:moveTo>
                      <a:pt x="1" y="0"/>
                    </a:moveTo>
                    <a:lnTo>
                      <a:pt x="1" y="1129"/>
                    </a:lnTo>
                    <a:lnTo>
                      <a:pt x="5768" y="1129"/>
                    </a:lnTo>
                    <a:lnTo>
                      <a:pt x="5741" y="558"/>
                    </a:lnTo>
                    <a:lnTo>
                      <a:pt x="571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23"/>
              <p:cNvSpPr/>
              <p:nvPr/>
            </p:nvSpPr>
            <p:spPr>
              <a:xfrm>
                <a:off x="-3264773" y="1067043"/>
                <a:ext cx="197140" cy="102423"/>
              </a:xfrm>
              <a:custGeom>
                <a:rect b="b" l="l" r="r" t="t"/>
                <a:pathLst>
                  <a:path extrusionOk="0" h="2898" w="5578">
                    <a:moveTo>
                      <a:pt x="2041" y="0"/>
                    </a:moveTo>
                    <a:lnTo>
                      <a:pt x="1511" y="273"/>
                    </a:lnTo>
                    <a:lnTo>
                      <a:pt x="1007" y="545"/>
                    </a:lnTo>
                    <a:lnTo>
                      <a:pt x="504" y="844"/>
                    </a:lnTo>
                    <a:lnTo>
                      <a:pt x="1" y="1143"/>
                    </a:lnTo>
                    <a:lnTo>
                      <a:pt x="2694" y="1143"/>
                    </a:lnTo>
                    <a:lnTo>
                      <a:pt x="2871" y="1157"/>
                    </a:lnTo>
                    <a:lnTo>
                      <a:pt x="3048" y="1184"/>
                    </a:lnTo>
                    <a:lnTo>
                      <a:pt x="3211" y="1225"/>
                    </a:lnTo>
                    <a:lnTo>
                      <a:pt x="3374" y="1279"/>
                    </a:lnTo>
                    <a:lnTo>
                      <a:pt x="3524" y="1361"/>
                    </a:lnTo>
                    <a:lnTo>
                      <a:pt x="3673" y="1442"/>
                    </a:lnTo>
                    <a:lnTo>
                      <a:pt x="3796" y="1538"/>
                    </a:lnTo>
                    <a:lnTo>
                      <a:pt x="3932" y="1660"/>
                    </a:lnTo>
                    <a:lnTo>
                      <a:pt x="4041" y="1782"/>
                    </a:lnTo>
                    <a:lnTo>
                      <a:pt x="4136" y="1918"/>
                    </a:lnTo>
                    <a:lnTo>
                      <a:pt x="4231" y="2054"/>
                    </a:lnTo>
                    <a:lnTo>
                      <a:pt x="4299" y="2218"/>
                    </a:lnTo>
                    <a:lnTo>
                      <a:pt x="4353" y="2367"/>
                    </a:lnTo>
                    <a:lnTo>
                      <a:pt x="4408" y="2544"/>
                    </a:lnTo>
                    <a:lnTo>
                      <a:pt x="4435" y="2721"/>
                    </a:lnTo>
                    <a:lnTo>
                      <a:pt x="4435" y="2898"/>
                    </a:lnTo>
                    <a:lnTo>
                      <a:pt x="5578" y="2898"/>
                    </a:lnTo>
                    <a:lnTo>
                      <a:pt x="5564" y="2599"/>
                    </a:lnTo>
                    <a:lnTo>
                      <a:pt x="5510" y="2313"/>
                    </a:lnTo>
                    <a:lnTo>
                      <a:pt x="5442" y="2041"/>
                    </a:lnTo>
                    <a:lnTo>
                      <a:pt x="5346" y="1769"/>
                    </a:lnTo>
                    <a:lnTo>
                      <a:pt x="5224" y="1524"/>
                    </a:lnTo>
                    <a:lnTo>
                      <a:pt x="5074" y="1279"/>
                    </a:lnTo>
                    <a:lnTo>
                      <a:pt x="4911" y="1061"/>
                    </a:lnTo>
                    <a:lnTo>
                      <a:pt x="4734" y="857"/>
                    </a:lnTo>
                    <a:lnTo>
                      <a:pt x="4517" y="667"/>
                    </a:lnTo>
                    <a:lnTo>
                      <a:pt x="4299" y="504"/>
                    </a:lnTo>
                    <a:lnTo>
                      <a:pt x="4068" y="354"/>
                    </a:lnTo>
                    <a:lnTo>
                      <a:pt x="3809" y="232"/>
                    </a:lnTo>
                    <a:lnTo>
                      <a:pt x="3551" y="137"/>
                    </a:lnTo>
                    <a:lnTo>
                      <a:pt x="3265" y="69"/>
                    </a:lnTo>
                    <a:lnTo>
                      <a:pt x="2980" y="28"/>
                    </a:lnTo>
                    <a:lnTo>
                      <a:pt x="269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23"/>
              <p:cNvSpPr/>
              <p:nvPr/>
            </p:nvSpPr>
            <p:spPr>
              <a:xfrm>
                <a:off x="-3479658" y="1917960"/>
                <a:ext cx="40396" cy="136599"/>
              </a:xfrm>
              <a:custGeom>
                <a:rect b="b" l="l" r="r" t="t"/>
                <a:pathLst>
                  <a:path extrusionOk="0" h="3865" w="1143">
                    <a:moveTo>
                      <a:pt x="0" y="1"/>
                    </a:moveTo>
                    <a:lnTo>
                      <a:pt x="0" y="3306"/>
                    </a:lnTo>
                    <a:lnTo>
                      <a:pt x="14" y="3415"/>
                    </a:lnTo>
                    <a:lnTo>
                      <a:pt x="55" y="3524"/>
                    </a:lnTo>
                    <a:lnTo>
                      <a:pt x="109" y="3619"/>
                    </a:lnTo>
                    <a:lnTo>
                      <a:pt x="177" y="3714"/>
                    </a:lnTo>
                    <a:lnTo>
                      <a:pt x="259" y="3782"/>
                    </a:lnTo>
                    <a:lnTo>
                      <a:pt x="368" y="3823"/>
                    </a:lnTo>
                    <a:lnTo>
                      <a:pt x="476" y="3850"/>
                    </a:lnTo>
                    <a:lnTo>
                      <a:pt x="585" y="3864"/>
                    </a:lnTo>
                    <a:lnTo>
                      <a:pt x="599" y="3864"/>
                    </a:lnTo>
                    <a:lnTo>
                      <a:pt x="708" y="3850"/>
                    </a:lnTo>
                    <a:lnTo>
                      <a:pt x="816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48" y="3606"/>
                    </a:lnTo>
                    <a:lnTo>
                      <a:pt x="1102" y="3510"/>
                    </a:lnTo>
                    <a:lnTo>
                      <a:pt x="1129" y="3415"/>
                    </a:lnTo>
                    <a:lnTo>
                      <a:pt x="1143" y="3306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23"/>
              <p:cNvSpPr/>
              <p:nvPr/>
            </p:nvSpPr>
            <p:spPr>
              <a:xfrm>
                <a:off x="-3402751" y="1917960"/>
                <a:ext cx="40432" cy="136599"/>
              </a:xfrm>
              <a:custGeom>
                <a:rect b="b" l="l" r="r" t="t"/>
                <a:pathLst>
                  <a:path extrusionOk="0" h="3865" w="1144">
                    <a:moveTo>
                      <a:pt x="1" y="1"/>
                    </a:moveTo>
                    <a:lnTo>
                      <a:pt x="1" y="3306"/>
                    </a:lnTo>
                    <a:lnTo>
                      <a:pt x="14" y="3415"/>
                    </a:lnTo>
                    <a:lnTo>
                      <a:pt x="55" y="3524"/>
                    </a:lnTo>
                    <a:lnTo>
                      <a:pt x="109" y="3619"/>
                    </a:lnTo>
                    <a:lnTo>
                      <a:pt x="177" y="3714"/>
                    </a:lnTo>
                    <a:lnTo>
                      <a:pt x="259" y="3782"/>
                    </a:lnTo>
                    <a:lnTo>
                      <a:pt x="368" y="3823"/>
                    </a:lnTo>
                    <a:lnTo>
                      <a:pt x="477" y="3850"/>
                    </a:lnTo>
                    <a:lnTo>
                      <a:pt x="586" y="3864"/>
                    </a:lnTo>
                    <a:lnTo>
                      <a:pt x="599" y="3864"/>
                    </a:lnTo>
                    <a:lnTo>
                      <a:pt x="708" y="3850"/>
                    </a:lnTo>
                    <a:lnTo>
                      <a:pt x="817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48" y="3606"/>
                    </a:lnTo>
                    <a:lnTo>
                      <a:pt x="1102" y="3510"/>
                    </a:lnTo>
                    <a:lnTo>
                      <a:pt x="1130" y="3415"/>
                    </a:lnTo>
                    <a:lnTo>
                      <a:pt x="1143" y="3306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23"/>
              <p:cNvSpPr/>
              <p:nvPr/>
            </p:nvSpPr>
            <p:spPr>
              <a:xfrm>
                <a:off x="-3325350" y="1917960"/>
                <a:ext cx="39937" cy="136599"/>
              </a:xfrm>
              <a:custGeom>
                <a:rect b="b" l="l" r="r" t="t"/>
                <a:pathLst>
                  <a:path extrusionOk="0" h="3865" w="1130">
                    <a:moveTo>
                      <a:pt x="1" y="1"/>
                    </a:moveTo>
                    <a:lnTo>
                      <a:pt x="1" y="3306"/>
                    </a:lnTo>
                    <a:lnTo>
                      <a:pt x="1" y="3415"/>
                    </a:lnTo>
                    <a:lnTo>
                      <a:pt x="41" y="3524"/>
                    </a:lnTo>
                    <a:lnTo>
                      <a:pt x="96" y="3619"/>
                    </a:lnTo>
                    <a:lnTo>
                      <a:pt x="164" y="3714"/>
                    </a:lnTo>
                    <a:lnTo>
                      <a:pt x="259" y="3782"/>
                    </a:lnTo>
                    <a:lnTo>
                      <a:pt x="354" y="3823"/>
                    </a:lnTo>
                    <a:lnTo>
                      <a:pt x="463" y="3850"/>
                    </a:lnTo>
                    <a:lnTo>
                      <a:pt x="586" y="3864"/>
                    </a:lnTo>
                    <a:lnTo>
                      <a:pt x="694" y="3850"/>
                    </a:lnTo>
                    <a:lnTo>
                      <a:pt x="803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34" y="3606"/>
                    </a:lnTo>
                    <a:lnTo>
                      <a:pt x="1089" y="3510"/>
                    </a:lnTo>
                    <a:lnTo>
                      <a:pt x="1116" y="3415"/>
                    </a:lnTo>
                    <a:lnTo>
                      <a:pt x="1130" y="3306"/>
                    </a:lnTo>
                    <a:lnTo>
                      <a:pt x="1130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23"/>
              <p:cNvSpPr/>
              <p:nvPr/>
            </p:nvSpPr>
            <p:spPr>
              <a:xfrm>
                <a:off x="-3248409" y="1917960"/>
                <a:ext cx="39937" cy="136599"/>
              </a:xfrm>
              <a:custGeom>
                <a:rect b="b" l="l" r="r" t="t"/>
                <a:pathLst>
                  <a:path extrusionOk="0" h="3865" w="1130">
                    <a:moveTo>
                      <a:pt x="0" y="1"/>
                    </a:moveTo>
                    <a:lnTo>
                      <a:pt x="0" y="3306"/>
                    </a:lnTo>
                    <a:lnTo>
                      <a:pt x="14" y="3415"/>
                    </a:lnTo>
                    <a:lnTo>
                      <a:pt x="41" y="3524"/>
                    </a:lnTo>
                    <a:lnTo>
                      <a:pt x="95" y="3619"/>
                    </a:lnTo>
                    <a:lnTo>
                      <a:pt x="163" y="3714"/>
                    </a:lnTo>
                    <a:lnTo>
                      <a:pt x="259" y="3782"/>
                    </a:lnTo>
                    <a:lnTo>
                      <a:pt x="354" y="3823"/>
                    </a:lnTo>
                    <a:lnTo>
                      <a:pt x="463" y="3850"/>
                    </a:lnTo>
                    <a:lnTo>
                      <a:pt x="585" y="3864"/>
                    </a:lnTo>
                    <a:lnTo>
                      <a:pt x="599" y="3864"/>
                    </a:lnTo>
                    <a:lnTo>
                      <a:pt x="707" y="3850"/>
                    </a:lnTo>
                    <a:lnTo>
                      <a:pt x="803" y="3810"/>
                    </a:lnTo>
                    <a:lnTo>
                      <a:pt x="898" y="3755"/>
                    </a:lnTo>
                    <a:lnTo>
                      <a:pt x="979" y="3687"/>
                    </a:lnTo>
                    <a:lnTo>
                      <a:pt x="1048" y="3606"/>
                    </a:lnTo>
                    <a:lnTo>
                      <a:pt x="1088" y="3510"/>
                    </a:lnTo>
                    <a:lnTo>
                      <a:pt x="1129" y="3415"/>
                    </a:lnTo>
                    <a:lnTo>
                      <a:pt x="1129" y="3306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23"/>
              <p:cNvSpPr/>
              <p:nvPr/>
            </p:nvSpPr>
            <p:spPr>
              <a:xfrm>
                <a:off x="-3171503" y="1917960"/>
                <a:ext cx="40432" cy="136599"/>
              </a:xfrm>
              <a:custGeom>
                <a:rect b="b" l="l" r="r" t="t"/>
                <a:pathLst>
                  <a:path extrusionOk="0" h="3865" w="1144">
                    <a:moveTo>
                      <a:pt x="1" y="1"/>
                    </a:moveTo>
                    <a:lnTo>
                      <a:pt x="1" y="3306"/>
                    </a:lnTo>
                    <a:lnTo>
                      <a:pt x="14" y="3415"/>
                    </a:lnTo>
                    <a:lnTo>
                      <a:pt x="41" y="3524"/>
                    </a:lnTo>
                    <a:lnTo>
                      <a:pt x="96" y="3619"/>
                    </a:lnTo>
                    <a:lnTo>
                      <a:pt x="177" y="3714"/>
                    </a:lnTo>
                    <a:lnTo>
                      <a:pt x="259" y="3782"/>
                    </a:lnTo>
                    <a:lnTo>
                      <a:pt x="354" y="3823"/>
                    </a:lnTo>
                    <a:lnTo>
                      <a:pt x="463" y="3850"/>
                    </a:lnTo>
                    <a:lnTo>
                      <a:pt x="585" y="3864"/>
                    </a:lnTo>
                    <a:lnTo>
                      <a:pt x="599" y="3864"/>
                    </a:lnTo>
                    <a:lnTo>
                      <a:pt x="708" y="3850"/>
                    </a:lnTo>
                    <a:lnTo>
                      <a:pt x="803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48" y="3606"/>
                    </a:lnTo>
                    <a:lnTo>
                      <a:pt x="1089" y="3510"/>
                    </a:lnTo>
                    <a:lnTo>
                      <a:pt x="1130" y="3415"/>
                    </a:lnTo>
                    <a:lnTo>
                      <a:pt x="1143" y="3306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91" name="Google Shape;891;p23"/>
            <p:cNvSpPr/>
            <p:nvPr/>
          </p:nvSpPr>
          <p:spPr>
            <a:xfrm>
              <a:off x="-1893024" y="2339485"/>
              <a:ext cx="772528" cy="47490"/>
            </a:xfrm>
            <a:custGeom>
              <a:rect b="b" l="l" r="r" t="t"/>
              <a:pathLst>
                <a:path extrusionOk="0" h="1689" w="27475">
                  <a:moveTo>
                    <a:pt x="852" y="0"/>
                  </a:moveTo>
                  <a:lnTo>
                    <a:pt x="688" y="15"/>
                  </a:lnTo>
                  <a:lnTo>
                    <a:pt x="523" y="60"/>
                  </a:lnTo>
                  <a:lnTo>
                    <a:pt x="389" y="135"/>
                  </a:lnTo>
                  <a:lnTo>
                    <a:pt x="255" y="239"/>
                  </a:lnTo>
                  <a:lnTo>
                    <a:pt x="150" y="374"/>
                  </a:lnTo>
                  <a:lnTo>
                    <a:pt x="75" y="508"/>
                  </a:lnTo>
                  <a:lnTo>
                    <a:pt x="30" y="673"/>
                  </a:lnTo>
                  <a:lnTo>
                    <a:pt x="1" y="852"/>
                  </a:lnTo>
                  <a:lnTo>
                    <a:pt x="30" y="1016"/>
                  </a:lnTo>
                  <a:lnTo>
                    <a:pt x="75" y="1181"/>
                  </a:lnTo>
                  <a:lnTo>
                    <a:pt x="150" y="1315"/>
                  </a:lnTo>
                  <a:lnTo>
                    <a:pt x="255" y="1450"/>
                  </a:lnTo>
                  <a:lnTo>
                    <a:pt x="389" y="1554"/>
                  </a:lnTo>
                  <a:lnTo>
                    <a:pt x="523" y="1629"/>
                  </a:lnTo>
                  <a:lnTo>
                    <a:pt x="688" y="1674"/>
                  </a:lnTo>
                  <a:lnTo>
                    <a:pt x="852" y="1689"/>
                  </a:lnTo>
                  <a:lnTo>
                    <a:pt x="26623" y="1689"/>
                  </a:lnTo>
                  <a:lnTo>
                    <a:pt x="26787" y="1674"/>
                  </a:lnTo>
                  <a:lnTo>
                    <a:pt x="26952" y="1629"/>
                  </a:lnTo>
                  <a:lnTo>
                    <a:pt x="27101" y="1554"/>
                  </a:lnTo>
                  <a:lnTo>
                    <a:pt x="27221" y="1450"/>
                  </a:lnTo>
                  <a:lnTo>
                    <a:pt x="27325" y="1315"/>
                  </a:lnTo>
                  <a:lnTo>
                    <a:pt x="27400" y="1181"/>
                  </a:lnTo>
                  <a:lnTo>
                    <a:pt x="27460" y="1016"/>
                  </a:lnTo>
                  <a:lnTo>
                    <a:pt x="27475" y="852"/>
                  </a:lnTo>
                  <a:lnTo>
                    <a:pt x="27460" y="673"/>
                  </a:lnTo>
                  <a:lnTo>
                    <a:pt x="27400" y="508"/>
                  </a:lnTo>
                  <a:lnTo>
                    <a:pt x="27325" y="374"/>
                  </a:lnTo>
                  <a:lnTo>
                    <a:pt x="27221" y="239"/>
                  </a:lnTo>
                  <a:lnTo>
                    <a:pt x="27101" y="135"/>
                  </a:lnTo>
                  <a:lnTo>
                    <a:pt x="26952" y="60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3"/>
            <p:cNvSpPr/>
            <p:nvPr/>
          </p:nvSpPr>
          <p:spPr>
            <a:xfrm>
              <a:off x="-1893024" y="2490701"/>
              <a:ext cx="772528" cy="47912"/>
            </a:xfrm>
            <a:custGeom>
              <a:rect b="b" l="l" r="r" t="t"/>
              <a:pathLst>
                <a:path extrusionOk="0" h="1704" w="27475">
                  <a:moveTo>
                    <a:pt x="852" y="1"/>
                  </a:moveTo>
                  <a:lnTo>
                    <a:pt x="688" y="31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89"/>
                  </a:lnTo>
                  <a:lnTo>
                    <a:pt x="75" y="524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1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65"/>
                  </a:lnTo>
                  <a:lnTo>
                    <a:pt x="389" y="1554"/>
                  </a:lnTo>
                  <a:lnTo>
                    <a:pt x="523" y="1644"/>
                  </a:lnTo>
                  <a:lnTo>
                    <a:pt x="688" y="1689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89"/>
                  </a:lnTo>
                  <a:lnTo>
                    <a:pt x="26952" y="1644"/>
                  </a:lnTo>
                  <a:lnTo>
                    <a:pt x="27101" y="1554"/>
                  </a:lnTo>
                  <a:lnTo>
                    <a:pt x="27221" y="1465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1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4"/>
                  </a:lnTo>
                  <a:lnTo>
                    <a:pt x="27325" y="389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31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3"/>
            <p:cNvSpPr/>
            <p:nvPr/>
          </p:nvSpPr>
          <p:spPr>
            <a:xfrm>
              <a:off x="-1893024" y="2642339"/>
              <a:ext cx="772528" cy="47912"/>
            </a:xfrm>
            <a:custGeom>
              <a:rect b="b" l="l" r="r" t="t"/>
              <a:pathLst>
                <a:path extrusionOk="0" h="1704" w="27475">
                  <a:moveTo>
                    <a:pt x="852" y="1"/>
                  </a:moveTo>
                  <a:lnTo>
                    <a:pt x="688" y="16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74"/>
                  </a:lnTo>
                  <a:lnTo>
                    <a:pt x="75" y="524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2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50"/>
                  </a:lnTo>
                  <a:lnTo>
                    <a:pt x="389" y="1555"/>
                  </a:lnTo>
                  <a:lnTo>
                    <a:pt x="523" y="1629"/>
                  </a:lnTo>
                  <a:lnTo>
                    <a:pt x="688" y="1689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89"/>
                  </a:lnTo>
                  <a:lnTo>
                    <a:pt x="26952" y="1629"/>
                  </a:lnTo>
                  <a:lnTo>
                    <a:pt x="27101" y="1555"/>
                  </a:lnTo>
                  <a:lnTo>
                    <a:pt x="27221" y="1450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2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4"/>
                  </a:lnTo>
                  <a:lnTo>
                    <a:pt x="27325" y="374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16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3"/>
            <p:cNvSpPr/>
            <p:nvPr/>
          </p:nvSpPr>
          <p:spPr>
            <a:xfrm>
              <a:off x="-1893024" y="2793977"/>
              <a:ext cx="772528" cy="47940"/>
            </a:xfrm>
            <a:custGeom>
              <a:rect b="b" l="l" r="r" t="t"/>
              <a:pathLst>
                <a:path extrusionOk="0" h="1705" w="27475">
                  <a:moveTo>
                    <a:pt x="852" y="1"/>
                  </a:moveTo>
                  <a:lnTo>
                    <a:pt x="688" y="16"/>
                  </a:lnTo>
                  <a:lnTo>
                    <a:pt x="523" y="61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74"/>
                  </a:lnTo>
                  <a:lnTo>
                    <a:pt x="75" y="524"/>
                  </a:lnTo>
                  <a:lnTo>
                    <a:pt x="30" y="673"/>
                  </a:lnTo>
                  <a:lnTo>
                    <a:pt x="1" y="853"/>
                  </a:lnTo>
                  <a:lnTo>
                    <a:pt x="30" y="1017"/>
                  </a:lnTo>
                  <a:lnTo>
                    <a:pt x="75" y="1181"/>
                  </a:lnTo>
                  <a:lnTo>
                    <a:pt x="150" y="1331"/>
                  </a:lnTo>
                  <a:lnTo>
                    <a:pt x="255" y="1450"/>
                  </a:lnTo>
                  <a:lnTo>
                    <a:pt x="389" y="1555"/>
                  </a:lnTo>
                  <a:lnTo>
                    <a:pt x="523" y="1629"/>
                  </a:lnTo>
                  <a:lnTo>
                    <a:pt x="688" y="1674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74"/>
                  </a:lnTo>
                  <a:lnTo>
                    <a:pt x="26952" y="1629"/>
                  </a:lnTo>
                  <a:lnTo>
                    <a:pt x="27101" y="1555"/>
                  </a:lnTo>
                  <a:lnTo>
                    <a:pt x="27221" y="1450"/>
                  </a:lnTo>
                  <a:lnTo>
                    <a:pt x="27325" y="1331"/>
                  </a:lnTo>
                  <a:lnTo>
                    <a:pt x="27400" y="1181"/>
                  </a:lnTo>
                  <a:lnTo>
                    <a:pt x="27460" y="1017"/>
                  </a:lnTo>
                  <a:lnTo>
                    <a:pt x="27475" y="853"/>
                  </a:lnTo>
                  <a:lnTo>
                    <a:pt x="27460" y="673"/>
                  </a:lnTo>
                  <a:lnTo>
                    <a:pt x="27400" y="524"/>
                  </a:lnTo>
                  <a:lnTo>
                    <a:pt x="27325" y="374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61"/>
                  </a:lnTo>
                  <a:lnTo>
                    <a:pt x="26787" y="16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3"/>
            <p:cNvSpPr/>
            <p:nvPr/>
          </p:nvSpPr>
          <p:spPr>
            <a:xfrm>
              <a:off x="-1893024" y="2945643"/>
              <a:ext cx="772528" cy="47490"/>
            </a:xfrm>
            <a:custGeom>
              <a:rect b="b" l="l" r="r" t="t"/>
              <a:pathLst>
                <a:path extrusionOk="0" h="1689" w="27475">
                  <a:moveTo>
                    <a:pt x="852" y="0"/>
                  </a:moveTo>
                  <a:lnTo>
                    <a:pt x="688" y="15"/>
                  </a:lnTo>
                  <a:lnTo>
                    <a:pt x="523" y="60"/>
                  </a:lnTo>
                  <a:lnTo>
                    <a:pt x="389" y="135"/>
                  </a:lnTo>
                  <a:lnTo>
                    <a:pt x="255" y="239"/>
                  </a:lnTo>
                  <a:lnTo>
                    <a:pt x="150" y="374"/>
                  </a:lnTo>
                  <a:lnTo>
                    <a:pt x="75" y="508"/>
                  </a:lnTo>
                  <a:lnTo>
                    <a:pt x="30" y="672"/>
                  </a:lnTo>
                  <a:lnTo>
                    <a:pt x="1" y="837"/>
                  </a:lnTo>
                  <a:lnTo>
                    <a:pt x="30" y="1016"/>
                  </a:lnTo>
                  <a:lnTo>
                    <a:pt x="75" y="1180"/>
                  </a:lnTo>
                  <a:lnTo>
                    <a:pt x="150" y="1315"/>
                  </a:lnTo>
                  <a:lnTo>
                    <a:pt x="255" y="1449"/>
                  </a:lnTo>
                  <a:lnTo>
                    <a:pt x="389" y="1554"/>
                  </a:lnTo>
                  <a:lnTo>
                    <a:pt x="523" y="1629"/>
                  </a:lnTo>
                  <a:lnTo>
                    <a:pt x="688" y="1673"/>
                  </a:lnTo>
                  <a:lnTo>
                    <a:pt x="852" y="1688"/>
                  </a:lnTo>
                  <a:lnTo>
                    <a:pt x="26623" y="1688"/>
                  </a:lnTo>
                  <a:lnTo>
                    <a:pt x="26787" y="1673"/>
                  </a:lnTo>
                  <a:lnTo>
                    <a:pt x="26952" y="1629"/>
                  </a:lnTo>
                  <a:lnTo>
                    <a:pt x="27101" y="1554"/>
                  </a:lnTo>
                  <a:lnTo>
                    <a:pt x="27221" y="1449"/>
                  </a:lnTo>
                  <a:lnTo>
                    <a:pt x="27325" y="1315"/>
                  </a:lnTo>
                  <a:lnTo>
                    <a:pt x="27400" y="1180"/>
                  </a:lnTo>
                  <a:lnTo>
                    <a:pt x="27460" y="1016"/>
                  </a:lnTo>
                  <a:lnTo>
                    <a:pt x="27475" y="837"/>
                  </a:lnTo>
                  <a:lnTo>
                    <a:pt x="27460" y="672"/>
                  </a:lnTo>
                  <a:lnTo>
                    <a:pt x="27400" y="508"/>
                  </a:lnTo>
                  <a:lnTo>
                    <a:pt x="27325" y="374"/>
                  </a:lnTo>
                  <a:lnTo>
                    <a:pt x="27221" y="239"/>
                  </a:lnTo>
                  <a:lnTo>
                    <a:pt x="27101" y="135"/>
                  </a:lnTo>
                  <a:lnTo>
                    <a:pt x="26952" y="60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3"/>
            <p:cNvSpPr/>
            <p:nvPr/>
          </p:nvSpPr>
          <p:spPr>
            <a:xfrm>
              <a:off x="-1893024" y="3096859"/>
              <a:ext cx="772528" cy="47912"/>
            </a:xfrm>
            <a:custGeom>
              <a:rect b="b" l="l" r="r" t="t"/>
              <a:pathLst>
                <a:path extrusionOk="0" h="1704" w="27475">
                  <a:moveTo>
                    <a:pt x="852" y="0"/>
                  </a:moveTo>
                  <a:lnTo>
                    <a:pt x="688" y="15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4"/>
                  </a:lnTo>
                  <a:lnTo>
                    <a:pt x="150" y="374"/>
                  </a:lnTo>
                  <a:lnTo>
                    <a:pt x="75" y="523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1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49"/>
                  </a:lnTo>
                  <a:lnTo>
                    <a:pt x="389" y="1554"/>
                  </a:lnTo>
                  <a:lnTo>
                    <a:pt x="523" y="1644"/>
                  </a:lnTo>
                  <a:lnTo>
                    <a:pt x="688" y="1689"/>
                  </a:lnTo>
                  <a:lnTo>
                    <a:pt x="852" y="1703"/>
                  </a:lnTo>
                  <a:lnTo>
                    <a:pt x="26623" y="1703"/>
                  </a:lnTo>
                  <a:lnTo>
                    <a:pt x="26787" y="1689"/>
                  </a:lnTo>
                  <a:lnTo>
                    <a:pt x="26952" y="1644"/>
                  </a:lnTo>
                  <a:lnTo>
                    <a:pt x="27101" y="1554"/>
                  </a:lnTo>
                  <a:lnTo>
                    <a:pt x="27221" y="1449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1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3"/>
                  </a:lnTo>
                  <a:lnTo>
                    <a:pt x="27325" y="374"/>
                  </a:lnTo>
                  <a:lnTo>
                    <a:pt x="27221" y="254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7" name="Google Shape;897;p23"/>
          <p:cNvGrpSpPr/>
          <p:nvPr/>
        </p:nvGrpSpPr>
        <p:grpSpPr>
          <a:xfrm>
            <a:off x="457228" y="2075312"/>
            <a:ext cx="2588083" cy="2656316"/>
            <a:chOff x="-2362222" y="2639837"/>
            <a:chExt cx="2038181" cy="2091917"/>
          </a:xfrm>
        </p:grpSpPr>
        <p:sp>
          <p:nvSpPr>
            <p:cNvPr id="898" name="Google Shape;898;p23"/>
            <p:cNvSpPr/>
            <p:nvPr/>
          </p:nvSpPr>
          <p:spPr>
            <a:xfrm>
              <a:off x="-2362222" y="4609077"/>
              <a:ext cx="2038181" cy="122677"/>
            </a:xfrm>
            <a:custGeom>
              <a:rect b="b" l="l" r="r" t="t"/>
              <a:pathLst>
                <a:path extrusionOk="0" h="4363" w="72488">
                  <a:moveTo>
                    <a:pt x="36244" y="1"/>
                  </a:moveTo>
                  <a:lnTo>
                    <a:pt x="32538" y="16"/>
                  </a:lnTo>
                  <a:lnTo>
                    <a:pt x="28938" y="45"/>
                  </a:lnTo>
                  <a:lnTo>
                    <a:pt x="25472" y="105"/>
                  </a:lnTo>
                  <a:lnTo>
                    <a:pt x="22141" y="180"/>
                  </a:lnTo>
                  <a:lnTo>
                    <a:pt x="18973" y="270"/>
                  </a:lnTo>
                  <a:lnTo>
                    <a:pt x="15985" y="374"/>
                  </a:lnTo>
                  <a:lnTo>
                    <a:pt x="13192" y="509"/>
                  </a:lnTo>
                  <a:lnTo>
                    <a:pt x="10622" y="643"/>
                  </a:lnTo>
                  <a:lnTo>
                    <a:pt x="8277" y="792"/>
                  </a:lnTo>
                  <a:lnTo>
                    <a:pt x="6185" y="972"/>
                  </a:lnTo>
                  <a:lnTo>
                    <a:pt x="5244" y="1061"/>
                  </a:lnTo>
                  <a:lnTo>
                    <a:pt x="4377" y="1151"/>
                  </a:lnTo>
                  <a:lnTo>
                    <a:pt x="3571" y="1241"/>
                  </a:lnTo>
                  <a:lnTo>
                    <a:pt x="2853" y="1330"/>
                  </a:lnTo>
                  <a:lnTo>
                    <a:pt x="2196" y="1435"/>
                  </a:lnTo>
                  <a:lnTo>
                    <a:pt x="1628" y="1539"/>
                  </a:lnTo>
                  <a:lnTo>
                    <a:pt x="1150" y="1644"/>
                  </a:lnTo>
                  <a:lnTo>
                    <a:pt x="732" y="1749"/>
                  </a:lnTo>
                  <a:lnTo>
                    <a:pt x="418" y="1853"/>
                  </a:lnTo>
                  <a:lnTo>
                    <a:pt x="299" y="1913"/>
                  </a:lnTo>
                  <a:lnTo>
                    <a:pt x="194" y="1958"/>
                  </a:lnTo>
                  <a:lnTo>
                    <a:pt x="105" y="2018"/>
                  </a:lnTo>
                  <a:lnTo>
                    <a:pt x="45" y="2077"/>
                  </a:lnTo>
                  <a:lnTo>
                    <a:pt x="15" y="2122"/>
                  </a:lnTo>
                  <a:lnTo>
                    <a:pt x="0" y="2182"/>
                  </a:lnTo>
                  <a:lnTo>
                    <a:pt x="15" y="2242"/>
                  </a:lnTo>
                  <a:lnTo>
                    <a:pt x="45" y="2301"/>
                  </a:lnTo>
                  <a:lnTo>
                    <a:pt x="105" y="2346"/>
                  </a:lnTo>
                  <a:lnTo>
                    <a:pt x="194" y="2406"/>
                  </a:lnTo>
                  <a:lnTo>
                    <a:pt x="299" y="2466"/>
                  </a:lnTo>
                  <a:lnTo>
                    <a:pt x="418" y="2511"/>
                  </a:lnTo>
                  <a:lnTo>
                    <a:pt x="732" y="2630"/>
                  </a:lnTo>
                  <a:lnTo>
                    <a:pt x="1150" y="2735"/>
                  </a:lnTo>
                  <a:lnTo>
                    <a:pt x="1628" y="2839"/>
                  </a:lnTo>
                  <a:lnTo>
                    <a:pt x="2196" y="2929"/>
                  </a:lnTo>
                  <a:lnTo>
                    <a:pt x="2853" y="3033"/>
                  </a:lnTo>
                  <a:lnTo>
                    <a:pt x="3571" y="3123"/>
                  </a:lnTo>
                  <a:lnTo>
                    <a:pt x="4377" y="3228"/>
                  </a:lnTo>
                  <a:lnTo>
                    <a:pt x="5244" y="3317"/>
                  </a:lnTo>
                  <a:lnTo>
                    <a:pt x="6185" y="3407"/>
                  </a:lnTo>
                  <a:lnTo>
                    <a:pt x="8277" y="3571"/>
                  </a:lnTo>
                  <a:lnTo>
                    <a:pt x="10622" y="3721"/>
                  </a:lnTo>
                  <a:lnTo>
                    <a:pt x="13192" y="3870"/>
                  </a:lnTo>
                  <a:lnTo>
                    <a:pt x="15985" y="3990"/>
                  </a:lnTo>
                  <a:lnTo>
                    <a:pt x="18973" y="4094"/>
                  </a:lnTo>
                  <a:lnTo>
                    <a:pt x="22141" y="4184"/>
                  </a:lnTo>
                  <a:lnTo>
                    <a:pt x="25472" y="4258"/>
                  </a:lnTo>
                  <a:lnTo>
                    <a:pt x="28938" y="4318"/>
                  </a:lnTo>
                  <a:lnTo>
                    <a:pt x="32538" y="4348"/>
                  </a:lnTo>
                  <a:lnTo>
                    <a:pt x="36244" y="4363"/>
                  </a:lnTo>
                  <a:lnTo>
                    <a:pt x="39949" y="4348"/>
                  </a:lnTo>
                  <a:lnTo>
                    <a:pt x="43549" y="4318"/>
                  </a:lnTo>
                  <a:lnTo>
                    <a:pt x="47015" y="4258"/>
                  </a:lnTo>
                  <a:lnTo>
                    <a:pt x="50347" y="4184"/>
                  </a:lnTo>
                  <a:lnTo>
                    <a:pt x="53514" y="4094"/>
                  </a:lnTo>
                  <a:lnTo>
                    <a:pt x="56502" y="3990"/>
                  </a:lnTo>
                  <a:lnTo>
                    <a:pt x="59295" y="3870"/>
                  </a:lnTo>
                  <a:lnTo>
                    <a:pt x="61865" y="3721"/>
                  </a:lnTo>
                  <a:lnTo>
                    <a:pt x="64210" y="3571"/>
                  </a:lnTo>
                  <a:lnTo>
                    <a:pt x="66302" y="3407"/>
                  </a:lnTo>
                  <a:lnTo>
                    <a:pt x="67243" y="3317"/>
                  </a:lnTo>
                  <a:lnTo>
                    <a:pt x="68110" y="3228"/>
                  </a:lnTo>
                  <a:lnTo>
                    <a:pt x="68916" y="3123"/>
                  </a:lnTo>
                  <a:lnTo>
                    <a:pt x="69634" y="3033"/>
                  </a:lnTo>
                  <a:lnTo>
                    <a:pt x="70291" y="2929"/>
                  </a:lnTo>
                  <a:lnTo>
                    <a:pt x="70859" y="2839"/>
                  </a:lnTo>
                  <a:lnTo>
                    <a:pt x="71352" y="2735"/>
                  </a:lnTo>
                  <a:lnTo>
                    <a:pt x="71755" y="2630"/>
                  </a:lnTo>
                  <a:lnTo>
                    <a:pt x="72069" y="2511"/>
                  </a:lnTo>
                  <a:lnTo>
                    <a:pt x="72188" y="2466"/>
                  </a:lnTo>
                  <a:lnTo>
                    <a:pt x="72293" y="2406"/>
                  </a:lnTo>
                  <a:lnTo>
                    <a:pt x="72382" y="2346"/>
                  </a:lnTo>
                  <a:lnTo>
                    <a:pt x="72442" y="2301"/>
                  </a:lnTo>
                  <a:lnTo>
                    <a:pt x="72472" y="2242"/>
                  </a:lnTo>
                  <a:lnTo>
                    <a:pt x="72487" y="2182"/>
                  </a:lnTo>
                  <a:lnTo>
                    <a:pt x="72472" y="2122"/>
                  </a:lnTo>
                  <a:lnTo>
                    <a:pt x="72442" y="2077"/>
                  </a:lnTo>
                  <a:lnTo>
                    <a:pt x="72382" y="2018"/>
                  </a:lnTo>
                  <a:lnTo>
                    <a:pt x="72293" y="1958"/>
                  </a:lnTo>
                  <a:lnTo>
                    <a:pt x="72188" y="1913"/>
                  </a:lnTo>
                  <a:lnTo>
                    <a:pt x="72069" y="1853"/>
                  </a:lnTo>
                  <a:lnTo>
                    <a:pt x="71755" y="1749"/>
                  </a:lnTo>
                  <a:lnTo>
                    <a:pt x="71352" y="1644"/>
                  </a:lnTo>
                  <a:lnTo>
                    <a:pt x="70859" y="1539"/>
                  </a:lnTo>
                  <a:lnTo>
                    <a:pt x="70291" y="1435"/>
                  </a:lnTo>
                  <a:lnTo>
                    <a:pt x="69634" y="1330"/>
                  </a:lnTo>
                  <a:lnTo>
                    <a:pt x="68916" y="1241"/>
                  </a:lnTo>
                  <a:lnTo>
                    <a:pt x="68110" y="1151"/>
                  </a:lnTo>
                  <a:lnTo>
                    <a:pt x="67243" y="1061"/>
                  </a:lnTo>
                  <a:lnTo>
                    <a:pt x="66302" y="972"/>
                  </a:lnTo>
                  <a:lnTo>
                    <a:pt x="64210" y="792"/>
                  </a:lnTo>
                  <a:lnTo>
                    <a:pt x="61865" y="643"/>
                  </a:lnTo>
                  <a:lnTo>
                    <a:pt x="59295" y="509"/>
                  </a:lnTo>
                  <a:lnTo>
                    <a:pt x="56502" y="374"/>
                  </a:lnTo>
                  <a:lnTo>
                    <a:pt x="53514" y="270"/>
                  </a:lnTo>
                  <a:lnTo>
                    <a:pt x="50347" y="180"/>
                  </a:lnTo>
                  <a:lnTo>
                    <a:pt x="47015" y="105"/>
                  </a:lnTo>
                  <a:lnTo>
                    <a:pt x="43549" y="45"/>
                  </a:lnTo>
                  <a:lnTo>
                    <a:pt x="39949" y="16"/>
                  </a:lnTo>
                  <a:lnTo>
                    <a:pt x="3624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3"/>
            <p:cNvSpPr/>
            <p:nvPr/>
          </p:nvSpPr>
          <p:spPr>
            <a:xfrm>
              <a:off x="-1460771" y="3049397"/>
              <a:ext cx="729255" cy="492759"/>
            </a:xfrm>
            <a:custGeom>
              <a:rect b="b" l="l" r="r" t="t"/>
              <a:pathLst>
                <a:path extrusionOk="0" h="17525" w="25936">
                  <a:moveTo>
                    <a:pt x="3735" y="0"/>
                  </a:moveTo>
                  <a:lnTo>
                    <a:pt x="3377" y="30"/>
                  </a:lnTo>
                  <a:lnTo>
                    <a:pt x="3018" y="75"/>
                  </a:lnTo>
                  <a:lnTo>
                    <a:pt x="2660" y="165"/>
                  </a:lnTo>
                  <a:lnTo>
                    <a:pt x="2480" y="224"/>
                  </a:lnTo>
                  <a:lnTo>
                    <a:pt x="2316" y="299"/>
                  </a:lnTo>
                  <a:lnTo>
                    <a:pt x="2152" y="374"/>
                  </a:lnTo>
                  <a:lnTo>
                    <a:pt x="1972" y="448"/>
                  </a:lnTo>
                  <a:lnTo>
                    <a:pt x="1808" y="538"/>
                  </a:lnTo>
                  <a:lnTo>
                    <a:pt x="1659" y="643"/>
                  </a:lnTo>
                  <a:lnTo>
                    <a:pt x="1494" y="762"/>
                  </a:lnTo>
                  <a:lnTo>
                    <a:pt x="1345" y="882"/>
                  </a:lnTo>
                  <a:lnTo>
                    <a:pt x="1196" y="1001"/>
                  </a:lnTo>
                  <a:lnTo>
                    <a:pt x="1061" y="1136"/>
                  </a:lnTo>
                  <a:lnTo>
                    <a:pt x="942" y="1285"/>
                  </a:lnTo>
                  <a:lnTo>
                    <a:pt x="807" y="1419"/>
                  </a:lnTo>
                  <a:lnTo>
                    <a:pt x="703" y="1569"/>
                  </a:lnTo>
                  <a:lnTo>
                    <a:pt x="598" y="1733"/>
                  </a:lnTo>
                  <a:lnTo>
                    <a:pt x="493" y="1883"/>
                  </a:lnTo>
                  <a:lnTo>
                    <a:pt x="404" y="2047"/>
                  </a:lnTo>
                  <a:lnTo>
                    <a:pt x="254" y="2376"/>
                  </a:lnTo>
                  <a:lnTo>
                    <a:pt x="135" y="2719"/>
                  </a:lnTo>
                  <a:lnTo>
                    <a:pt x="60" y="3078"/>
                  </a:lnTo>
                  <a:lnTo>
                    <a:pt x="15" y="3436"/>
                  </a:lnTo>
                  <a:lnTo>
                    <a:pt x="0" y="3795"/>
                  </a:lnTo>
                  <a:lnTo>
                    <a:pt x="15" y="4153"/>
                  </a:lnTo>
                  <a:lnTo>
                    <a:pt x="60" y="4512"/>
                  </a:lnTo>
                  <a:lnTo>
                    <a:pt x="150" y="4870"/>
                  </a:lnTo>
                  <a:lnTo>
                    <a:pt x="210" y="5035"/>
                  </a:lnTo>
                  <a:lnTo>
                    <a:pt x="284" y="5214"/>
                  </a:lnTo>
                  <a:lnTo>
                    <a:pt x="359" y="5378"/>
                  </a:lnTo>
                  <a:lnTo>
                    <a:pt x="434" y="5558"/>
                  </a:lnTo>
                  <a:lnTo>
                    <a:pt x="538" y="5707"/>
                  </a:lnTo>
                  <a:lnTo>
                    <a:pt x="628" y="5871"/>
                  </a:lnTo>
                  <a:lnTo>
                    <a:pt x="747" y="6036"/>
                  </a:lnTo>
                  <a:lnTo>
                    <a:pt x="867" y="6185"/>
                  </a:lnTo>
                  <a:lnTo>
                    <a:pt x="9323" y="16314"/>
                  </a:lnTo>
                  <a:lnTo>
                    <a:pt x="9547" y="16583"/>
                  </a:lnTo>
                  <a:lnTo>
                    <a:pt x="9651" y="16718"/>
                  </a:lnTo>
                  <a:lnTo>
                    <a:pt x="9771" y="16837"/>
                  </a:lnTo>
                  <a:lnTo>
                    <a:pt x="9905" y="16942"/>
                  </a:lnTo>
                  <a:lnTo>
                    <a:pt x="10040" y="17046"/>
                  </a:lnTo>
                  <a:lnTo>
                    <a:pt x="10189" y="17136"/>
                  </a:lnTo>
                  <a:lnTo>
                    <a:pt x="10339" y="17225"/>
                  </a:lnTo>
                  <a:lnTo>
                    <a:pt x="10488" y="17300"/>
                  </a:lnTo>
                  <a:lnTo>
                    <a:pt x="10652" y="17360"/>
                  </a:lnTo>
                  <a:lnTo>
                    <a:pt x="10802" y="17420"/>
                  </a:lnTo>
                  <a:lnTo>
                    <a:pt x="10981" y="17465"/>
                  </a:lnTo>
                  <a:lnTo>
                    <a:pt x="11145" y="17494"/>
                  </a:lnTo>
                  <a:lnTo>
                    <a:pt x="11325" y="17524"/>
                  </a:lnTo>
                  <a:lnTo>
                    <a:pt x="11668" y="17524"/>
                  </a:lnTo>
                  <a:lnTo>
                    <a:pt x="11848" y="17509"/>
                  </a:lnTo>
                  <a:lnTo>
                    <a:pt x="12027" y="17494"/>
                  </a:lnTo>
                  <a:lnTo>
                    <a:pt x="12908" y="17315"/>
                  </a:lnTo>
                  <a:lnTo>
                    <a:pt x="13790" y="17121"/>
                  </a:lnTo>
                  <a:lnTo>
                    <a:pt x="14656" y="16912"/>
                  </a:lnTo>
                  <a:lnTo>
                    <a:pt x="15523" y="16658"/>
                  </a:lnTo>
                  <a:lnTo>
                    <a:pt x="16374" y="16404"/>
                  </a:lnTo>
                  <a:lnTo>
                    <a:pt x="17211" y="16105"/>
                  </a:lnTo>
                  <a:lnTo>
                    <a:pt x="18047" y="15791"/>
                  </a:lnTo>
                  <a:lnTo>
                    <a:pt x="18869" y="15463"/>
                  </a:lnTo>
                  <a:lnTo>
                    <a:pt x="19676" y="15104"/>
                  </a:lnTo>
                  <a:lnTo>
                    <a:pt x="20468" y="14731"/>
                  </a:lnTo>
                  <a:lnTo>
                    <a:pt x="21259" y="14342"/>
                  </a:lnTo>
                  <a:lnTo>
                    <a:pt x="22021" y="13924"/>
                  </a:lnTo>
                  <a:lnTo>
                    <a:pt x="22783" y="13506"/>
                  </a:lnTo>
                  <a:lnTo>
                    <a:pt x="23530" y="13057"/>
                  </a:lnTo>
                  <a:lnTo>
                    <a:pt x="24262" y="12594"/>
                  </a:lnTo>
                  <a:lnTo>
                    <a:pt x="24979" y="12131"/>
                  </a:lnTo>
                  <a:lnTo>
                    <a:pt x="25144" y="12012"/>
                  </a:lnTo>
                  <a:lnTo>
                    <a:pt x="25293" y="11877"/>
                  </a:lnTo>
                  <a:lnTo>
                    <a:pt x="25428" y="11728"/>
                  </a:lnTo>
                  <a:lnTo>
                    <a:pt x="25547" y="11578"/>
                  </a:lnTo>
                  <a:lnTo>
                    <a:pt x="25652" y="11414"/>
                  </a:lnTo>
                  <a:lnTo>
                    <a:pt x="25741" y="11250"/>
                  </a:lnTo>
                  <a:lnTo>
                    <a:pt x="25816" y="11070"/>
                  </a:lnTo>
                  <a:lnTo>
                    <a:pt x="25861" y="10876"/>
                  </a:lnTo>
                  <a:lnTo>
                    <a:pt x="25906" y="10697"/>
                  </a:lnTo>
                  <a:lnTo>
                    <a:pt x="25936" y="10503"/>
                  </a:lnTo>
                  <a:lnTo>
                    <a:pt x="25936" y="10308"/>
                  </a:lnTo>
                  <a:lnTo>
                    <a:pt x="25921" y="10114"/>
                  </a:lnTo>
                  <a:lnTo>
                    <a:pt x="25906" y="9920"/>
                  </a:lnTo>
                  <a:lnTo>
                    <a:pt x="25846" y="9726"/>
                  </a:lnTo>
                  <a:lnTo>
                    <a:pt x="25786" y="9532"/>
                  </a:lnTo>
                  <a:lnTo>
                    <a:pt x="25697" y="9352"/>
                  </a:lnTo>
                  <a:lnTo>
                    <a:pt x="25592" y="9158"/>
                  </a:lnTo>
                  <a:lnTo>
                    <a:pt x="25458" y="8979"/>
                  </a:lnTo>
                  <a:lnTo>
                    <a:pt x="25323" y="8815"/>
                  </a:lnTo>
                  <a:lnTo>
                    <a:pt x="25159" y="8680"/>
                  </a:lnTo>
                  <a:lnTo>
                    <a:pt x="24994" y="8546"/>
                  </a:lnTo>
                  <a:lnTo>
                    <a:pt x="24815" y="8441"/>
                  </a:lnTo>
                  <a:lnTo>
                    <a:pt x="24636" y="8351"/>
                  </a:lnTo>
                  <a:lnTo>
                    <a:pt x="24442" y="8277"/>
                  </a:lnTo>
                  <a:lnTo>
                    <a:pt x="24247" y="8232"/>
                  </a:lnTo>
                  <a:lnTo>
                    <a:pt x="24038" y="8187"/>
                  </a:lnTo>
                  <a:lnTo>
                    <a:pt x="23829" y="8172"/>
                  </a:lnTo>
                  <a:lnTo>
                    <a:pt x="23620" y="8187"/>
                  </a:lnTo>
                  <a:lnTo>
                    <a:pt x="23411" y="8202"/>
                  </a:lnTo>
                  <a:lnTo>
                    <a:pt x="23202" y="8247"/>
                  </a:lnTo>
                  <a:lnTo>
                    <a:pt x="22992" y="8322"/>
                  </a:lnTo>
                  <a:lnTo>
                    <a:pt x="22798" y="8411"/>
                  </a:lnTo>
                  <a:lnTo>
                    <a:pt x="22783" y="8411"/>
                  </a:lnTo>
                  <a:lnTo>
                    <a:pt x="22096" y="8770"/>
                  </a:lnTo>
                  <a:lnTo>
                    <a:pt x="21394" y="9098"/>
                  </a:lnTo>
                  <a:lnTo>
                    <a:pt x="20692" y="9412"/>
                  </a:lnTo>
                  <a:lnTo>
                    <a:pt x="19990" y="9696"/>
                  </a:lnTo>
                  <a:lnTo>
                    <a:pt x="19287" y="9980"/>
                  </a:lnTo>
                  <a:lnTo>
                    <a:pt x="18570" y="10234"/>
                  </a:lnTo>
                  <a:lnTo>
                    <a:pt x="17868" y="10473"/>
                  </a:lnTo>
                  <a:lnTo>
                    <a:pt x="17151" y="10682"/>
                  </a:lnTo>
                  <a:lnTo>
                    <a:pt x="16658" y="10831"/>
                  </a:lnTo>
                  <a:lnTo>
                    <a:pt x="16165" y="10951"/>
                  </a:lnTo>
                  <a:lnTo>
                    <a:pt x="15657" y="11070"/>
                  </a:lnTo>
                  <a:lnTo>
                    <a:pt x="15164" y="11175"/>
                  </a:lnTo>
                  <a:lnTo>
                    <a:pt x="14671" y="11280"/>
                  </a:lnTo>
                  <a:lnTo>
                    <a:pt x="14178" y="11369"/>
                  </a:lnTo>
                  <a:lnTo>
                    <a:pt x="13670" y="11444"/>
                  </a:lnTo>
                  <a:lnTo>
                    <a:pt x="13177" y="11519"/>
                  </a:lnTo>
                  <a:lnTo>
                    <a:pt x="6932" y="1748"/>
                  </a:lnTo>
                  <a:lnTo>
                    <a:pt x="6798" y="1554"/>
                  </a:lnTo>
                  <a:lnTo>
                    <a:pt x="6649" y="1360"/>
                  </a:lnTo>
                  <a:lnTo>
                    <a:pt x="6529" y="1210"/>
                  </a:lnTo>
                  <a:lnTo>
                    <a:pt x="6395" y="1076"/>
                  </a:lnTo>
                  <a:lnTo>
                    <a:pt x="6245" y="941"/>
                  </a:lnTo>
                  <a:lnTo>
                    <a:pt x="6111" y="822"/>
                  </a:lnTo>
                  <a:lnTo>
                    <a:pt x="5961" y="717"/>
                  </a:lnTo>
                  <a:lnTo>
                    <a:pt x="5797" y="613"/>
                  </a:lnTo>
                  <a:lnTo>
                    <a:pt x="5648" y="508"/>
                  </a:lnTo>
                  <a:lnTo>
                    <a:pt x="5483" y="419"/>
                  </a:lnTo>
                  <a:lnTo>
                    <a:pt x="5155" y="269"/>
                  </a:lnTo>
                  <a:lnTo>
                    <a:pt x="4811" y="150"/>
                  </a:lnTo>
                  <a:lnTo>
                    <a:pt x="4452" y="75"/>
                  </a:lnTo>
                  <a:lnTo>
                    <a:pt x="4094" y="15"/>
                  </a:lnTo>
                  <a:lnTo>
                    <a:pt x="3735" y="0"/>
                  </a:lnTo>
                  <a:close/>
                </a:path>
              </a:pathLst>
            </a:custGeom>
            <a:solidFill>
              <a:srgbClr val="0A5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3"/>
            <p:cNvSpPr/>
            <p:nvPr/>
          </p:nvSpPr>
          <p:spPr>
            <a:xfrm>
              <a:off x="-1796411" y="2946065"/>
              <a:ext cx="561647" cy="1207703"/>
            </a:xfrm>
            <a:custGeom>
              <a:rect b="b" l="l" r="r" t="t"/>
              <a:pathLst>
                <a:path extrusionOk="0" h="42952" w="19975">
                  <a:moveTo>
                    <a:pt x="10160" y="0"/>
                  </a:moveTo>
                  <a:lnTo>
                    <a:pt x="9801" y="164"/>
                  </a:lnTo>
                  <a:lnTo>
                    <a:pt x="9383" y="344"/>
                  </a:lnTo>
                  <a:lnTo>
                    <a:pt x="8860" y="598"/>
                  </a:lnTo>
                  <a:lnTo>
                    <a:pt x="8217" y="896"/>
                  </a:lnTo>
                  <a:lnTo>
                    <a:pt x="7515" y="1255"/>
                  </a:lnTo>
                  <a:lnTo>
                    <a:pt x="6753" y="1673"/>
                  </a:lnTo>
                  <a:lnTo>
                    <a:pt x="5962" y="2136"/>
                  </a:lnTo>
                  <a:lnTo>
                    <a:pt x="5155" y="2629"/>
                  </a:lnTo>
                  <a:lnTo>
                    <a:pt x="4766" y="2883"/>
                  </a:lnTo>
                  <a:lnTo>
                    <a:pt x="4378" y="3152"/>
                  </a:lnTo>
                  <a:lnTo>
                    <a:pt x="4004" y="3436"/>
                  </a:lnTo>
                  <a:lnTo>
                    <a:pt x="3631" y="3720"/>
                  </a:lnTo>
                  <a:lnTo>
                    <a:pt x="3287" y="4019"/>
                  </a:lnTo>
                  <a:lnTo>
                    <a:pt x="2959" y="4303"/>
                  </a:lnTo>
                  <a:lnTo>
                    <a:pt x="2645" y="4616"/>
                  </a:lnTo>
                  <a:lnTo>
                    <a:pt x="2361" y="4915"/>
                  </a:lnTo>
                  <a:lnTo>
                    <a:pt x="2107" y="5229"/>
                  </a:lnTo>
                  <a:lnTo>
                    <a:pt x="1883" y="5543"/>
                  </a:lnTo>
                  <a:lnTo>
                    <a:pt x="1689" y="5856"/>
                  </a:lnTo>
                  <a:lnTo>
                    <a:pt x="1525" y="6170"/>
                  </a:lnTo>
                  <a:lnTo>
                    <a:pt x="1465" y="6334"/>
                  </a:lnTo>
                  <a:lnTo>
                    <a:pt x="1405" y="6499"/>
                  </a:lnTo>
                  <a:lnTo>
                    <a:pt x="1360" y="6648"/>
                  </a:lnTo>
                  <a:lnTo>
                    <a:pt x="1330" y="6812"/>
                  </a:lnTo>
                  <a:lnTo>
                    <a:pt x="1256" y="7320"/>
                  </a:lnTo>
                  <a:lnTo>
                    <a:pt x="1166" y="8052"/>
                  </a:lnTo>
                  <a:lnTo>
                    <a:pt x="1076" y="8994"/>
                  </a:lnTo>
                  <a:lnTo>
                    <a:pt x="972" y="10099"/>
                  </a:lnTo>
                  <a:lnTo>
                    <a:pt x="867" y="11384"/>
                  </a:lnTo>
                  <a:lnTo>
                    <a:pt x="763" y="12818"/>
                  </a:lnTo>
                  <a:lnTo>
                    <a:pt x="643" y="14372"/>
                  </a:lnTo>
                  <a:lnTo>
                    <a:pt x="538" y="16030"/>
                  </a:lnTo>
                  <a:lnTo>
                    <a:pt x="524" y="16299"/>
                  </a:lnTo>
                  <a:lnTo>
                    <a:pt x="479" y="17091"/>
                  </a:lnTo>
                  <a:lnTo>
                    <a:pt x="449" y="17405"/>
                  </a:lnTo>
                  <a:lnTo>
                    <a:pt x="434" y="17748"/>
                  </a:lnTo>
                  <a:lnTo>
                    <a:pt x="404" y="18181"/>
                  </a:lnTo>
                  <a:lnTo>
                    <a:pt x="389" y="18525"/>
                  </a:lnTo>
                  <a:lnTo>
                    <a:pt x="374" y="18839"/>
                  </a:lnTo>
                  <a:lnTo>
                    <a:pt x="344" y="19571"/>
                  </a:lnTo>
                  <a:lnTo>
                    <a:pt x="329" y="19840"/>
                  </a:lnTo>
                  <a:lnTo>
                    <a:pt x="180" y="22962"/>
                  </a:lnTo>
                  <a:lnTo>
                    <a:pt x="165" y="23575"/>
                  </a:lnTo>
                  <a:lnTo>
                    <a:pt x="75" y="26040"/>
                  </a:lnTo>
                  <a:lnTo>
                    <a:pt x="45" y="27399"/>
                  </a:lnTo>
                  <a:lnTo>
                    <a:pt x="45" y="27489"/>
                  </a:lnTo>
                  <a:lnTo>
                    <a:pt x="45" y="27713"/>
                  </a:lnTo>
                  <a:lnTo>
                    <a:pt x="16" y="28908"/>
                  </a:lnTo>
                  <a:lnTo>
                    <a:pt x="16" y="29864"/>
                  </a:lnTo>
                  <a:lnTo>
                    <a:pt x="1" y="31015"/>
                  </a:lnTo>
                  <a:lnTo>
                    <a:pt x="1" y="31283"/>
                  </a:lnTo>
                  <a:lnTo>
                    <a:pt x="16" y="32553"/>
                  </a:lnTo>
                  <a:lnTo>
                    <a:pt x="31" y="33793"/>
                  </a:lnTo>
                  <a:lnTo>
                    <a:pt x="45" y="34391"/>
                  </a:lnTo>
                  <a:lnTo>
                    <a:pt x="105" y="35974"/>
                  </a:lnTo>
                  <a:lnTo>
                    <a:pt x="150" y="36736"/>
                  </a:lnTo>
                  <a:lnTo>
                    <a:pt x="195" y="37453"/>
                  </a:lnTo>
                  <a:lnTo>
                    <a:pt x="255" y="38126"/>
                  </a:lnTo>
                  <a:lnTo>
                    <a:pt x="314" y="38768"/>
                  </a:lnTo>
                  <a:lnTo>
                    <a:pt x="389" y="39381"/>
                  </a:lnTo>
                  <a:lnTo>
                    <a:pt x="479" y="39933"/>
                  </a:lnTo>
                  <a:lnTo>
                    <a:pt x="568" y="40441"/>
                  </a:lnTo>
                  <a:lnTo>
                    <a:pt x="658" y="40905"/>
                  </a:lnTo>
                  <a:lnTo>
                    <a:pt x="778" y="41323"/>
                  </a:lnTo>
                  <a:lnTo>
                    <a:pt x="897" y="41696"/>
                  </a:lnTo>
                  <a:lnTo>
                    <a:pt x="1017" y="41995"/>
                  </a:lnTo>
                  <a:lnTo>
                    <a:pt x="1091" y="42130"/>
                  </a:lnTo>
                  <a:lnTo>
                    <a:pt x="1166" y="42249"/>
                  </a:lnTo>
                  <a:lnTo>
                    <a:pt x="1241" y="42354"/>
                  </a:lnTo>
                  <a:lnTo>
                    <a:pt x="1315" y="42443"/>
                  </a:lnTo>
                  <a:lnTo>
                    <a:pt x="1390" y="42503"/>
                  </a:lnTo>
                  <a:lnTo>
                    <a:pt x="1480" y="42563"/>
                  </a:lnTo>
                  <a:lnTo>
                    <a:pt x="1614" y="42637"/>
                  </a:lnTo>
                  <a:lnTo>
                    <a:pt x="1764" y="42697"/>
                  </a:lnTo>
                  <a:lnTo>
                    <a:pt x="1943" y="42757"/>
                  </a:lnTo>
                  <a:lnTo>
                    <a:pt x="2122" y="42802"/>
                  </a:lnTo>
                  <a:lnTo>
                    <a:pt x="2316" y="42847"/>
                  </a:lnTo>
                  <a:lnTo>
                    <a:pt x="2525" y="42877"/>
                  </a:lnTo>
                  <a:lnTo>
                    <a:pt x="2989" y="42921"/>
                  </a:lnTo>
                  <a:lnTo>
                    <a:pt x="3482" y="42951"/>
                  </a:lnTo>
                  <a:lnTo>
                    <a:pt x="4019" y="42936"/>
                  </a:lnTo>
                  <a:lnTo>
                    <a:pt x="4587" y="42906"/>
                  </a:lnTo>
                  <a:lnTo>
                    <a:pt x="5185" y="42862"/>
                  </a:lnTo>
                  <a:lnTo>
                    <a:pt x="5827" y="42787"/>
                  </a:lnTo>
                  <a:lnTo>
                    <a:pt x="6484" y="42682"/>
                  </a:lnTo>
                  <a:lnTo>
                    <a:pt x="7157" y="42578"/>
                  </a:lnTo>
                  <a:lnTo>
                    <a:pt x="7844" y="42443"/>
                  </a:lnTo>
                  <a:lnTo>
                    <a:pt x="8561" y="42309"/>
                  </a:lnTo>
                  <a:lnTo>
                    <a:pt x="9263" y="42159"/>
                  </a:lnTo>
                  <a:lnTo>
                    <a:pt x="9995" y="41995"/>
                  </a:lnTo>
                  <a:lnTo>
                    <a:pt x="10712" y="41816"/>
                  </a:lnTo>
                  <a:lnTo>
                    <a:pt x="12147" y="41442"/>
                  </a:lnTo>
                  <a:lnTo>
                    <a:pt x="13536" y="41054"/>
                  </a:lnTo>
                  <a:lnTo>
                    <a:pt x="14851" y="40665"/>
                  </a:lnTo>
                  <a:lnTo>
                    <a:pt x="16061" y="40277"/>
                  </a:lnTo>
                  <a:lnTo>
                    <a:pt x="17136" y="39918"/>
                  </a:lnTo>
                  <a:lnTo>
                    <a:pt x="18048" y="39575"/>
                  </a:lnTo>
                  <a:lnTo>
                    <a:pt x="18765" y="39291"/>
                  </a:lnTo>
                  <a:lnTo>
                    <a:pt x="19034" y="39172"/>
                  </a:lnTo>
                  <a:lnTo>
                    <a:pt x="19258" y="39067"/>
                  </a:lnTo>
                  <a:lnTo>
                    <a:pt x="19452" y="38947"/>
                  </a:lnTo>
                  <a:lnTo>
                    <a:pt x="19631" y="38828"/>
                  </a:lnTo>
                  <a:lnTo>
                    <a:pt x="19751" y="38693"/>
                  </a:lnTo>
                  <a:lnTo>
                    <a:pt x="19811" y="38619"/>
                  </a:lnTo>
                  <a:lnTo>
                    <a:pt x="19855" y="38544"/>
                  </a:lnTo>
                  <a:lnTo>
                    <a:pt x="19885" y="38454"/>
                  </a:lnTo>
                  <a:lnTo>
                    <a:pt x="19915" y="38365"/>
                  </a:lnTo>
                  <a:lnTo>
                    <a:pt x="19960" y="38156"/>
                  </a:lnTo>
                  <a:lnTo>
                    <a:pt x="19975" y="37902"/>
                  </a:lnTo>
                  <a:lnTo>
                    <a:pt x="19960" y="37618"/>
                  </a:lnTo>
                  <a:lnTo>
                    <a:pt x="19930" y="37274"/>
                  </a:lnTo>
                  <a:lnTo>
                    <a:pt x="19885" y="36871"/>
                  </a:lnTo>
                  <a:lnTo>
                    <a:pt x="19766" y="35855"/>
                  </a:lnTo>
                  <a:lnTo>
                    <a:pt x="19601" y="34540"/>
                  </a:lnTo>
                  <a:lnTo>
                    <a:pt x="19512" y="33748"/>
                  </a:lnTo>
                  <a:lnTo>
                    <a:pt x="19407" y="32852"/>
                  </a:lnTo>
                  <a:lnTo>
                    <a:pt x="19318" y="31776"/>
                  </a:lnTo>
                  <a:lnTo>
                    <a:pt x="19273" y="31388"/>
                  </a:lnTo>
                  <a:lnTo>
                    <a:pt x="19258" y="31239"/>
                  </a:lnTo>
                  <a:lnTo>
                    <a:pt x="19198" y="30581"/>
                  </a:lnTo>
                  <a:lnTo>
                    <a:pt x="19183" y="30312"/>
                  </a:lnTo>
                  <a:lnTo>
                    <a:pt x="19123" y="29700"/>
                  </a:lnTo>
                  <a:lnTo>
                    <a:pt x="19093" y="29371"/>
                  </a:lnTo>
                  <a:lnTo>
                    <a:pt x="19004" y="28101"/>
                  </a:lnTo>
                  <a:lnTo>
                    <a:pt x="18974" y="27773"/>
                  </a:lnTo>
                  <a:lnTo>
                    <a:pt x="18959" y="27459"/>
                  </a:lnTo>
                  <a:lnTo>
                    <a:pt x="18944" y="27130"/>
                  </a:lnTo>
                  <a:lnTo>
                    <a:pt x="18929" y="27100"/>
                  </a:lnTo>
                  <a:lnTo>
                    <a:pt x="18914" y="26548"/>
                  </a:lnTo>
                  <a:lnTo>
                    <a:pt x="18884" y="25636"/>
                  </a:lnTo>
                  <a:lnTo>
                    <a:pt x="18869" y="24785"/>
                  </a:lnTo>
                  <a:lnTo>
                    <a:pt x="18884" y="24262"/>
                  </a:lnTo>
                  <a:lnTo>
                    <a:pt x="18884" y="24098"/>
                  </a:lnTo>
                  <a:lnTo>
                    <a:pt x="18899" y="23231"/>
                  </a:lnTo>
                  <a:lnTo>
                    <a:pt x="18884" y="22275"/>
                  </a:lnTo>
                  <a:lnTo>
                    <a:pt x="18869" y="21886"/>
                  </a:lnTo>
                  <a:lnTo>
                    <a:pt x="18854" y="21513"/>
                  </a:lnTo>
                  <a:lnTo>
                    <a:pt x="18854" y="21095"/>
                  </a:lnTo>
                  <a:lnTo>
                    <a:pt x="18795" y="19646"/>
                  </a:lnTo>
                  <a:lnTo>
                    <a:pt x="18780" y="19317"/>
                  </a:lnTo>
                  <a:lnTo>
                    <a:pt x="18750" y="18450"/>
                  </a:lnTo>
                  <a:lnTo>
                    <a:pt x="18735" y="18137"/>
                  </a:lnTo>
                  <a:lnTo>
                    <a:pt x="18690" y="17061"/>
                  </a:lnTo>
                  <a:lnTo>
                    <a:pt x="18675" y="16717"/>
                  </a:lnTo>
                  <a:lnTo>
                    <a:pt x="18660" y="16404"/>
                  </a:lnTo>
                  <a:lnTo>
                    <a:pt x="18660" y="16060"/>
                  </a:lnTo>
                  <a:lnTo>
                    <a:pt x="18645" y="16030"/>
                  </a:lnTo>
                  <a:lnTo>
                    <a:pt x="18630" y="15343"/>
                  </a:lnTo>
                  <a:lnTo>
                    <a:pt x="18615" y="14357"/>
                  </a:lnTo>
                  <a:lnTo>
                    <a:pt x="18600" y="13356"/>
                  </a:lnTo>
                  <a:lnTo>
                    <a:pt x="18600" y="12669"/>
                  </a:lnTo>
                  <a:lnTo>
                    <a:pt x="18615" y="11653"/>
                  </a:lnTo>
                  <a:lnTo>
                    <a:pt x="18645" y="10652"/>
                  </a:lnTo>
                  <a:lnTo>
                    <a:pt x="18705" y="9681"/>
                  </a:lnTo>
                  <a:lnTo>
                    <a:pt x="18780" y="8755"/>
                  </a:lnTo>
                  <a:lnTo>
                    <a:pt x="18810" y="8441"/>
                  </a:lnTo>
                  <a:lnTo>
                    <a:pt x="18825" y="8127"/>
                  </a:lnTo>
                  <a:lnTo>
                    <a:pt x="18825" y="7813"/>
                  </a:lnTo>
                  <a:lnTo>
                    <a:pt x="18810" y="7515"/>
                  </a:lnTo>
                  <a:lnTo>
                    <a:pt x="18780" y="7201"/>
                  </a:lnTo>
                  <a:lnTo>
                    <a:pt x="18735" y="6902"/>
                  </a:lnTo>
                  <a:lnTo>
                    <a:pt x="18690" y="6603"/>
                  </a:lnTo>
                  <a:lnTo>
                    <a:pt x="18615" y="6305"/>
                  </a:lnTo>
                  <a:lnTo>
                    <a:pt x="18541" y="6021"/>
                  </a:lnTo>
                  <a:lnTo>
                    <a:pt x="18451" y="5722"/>
                  </a:lnTo>
                  <a:lnTo>
                    <a:pt x="18347" y="5453"/>
                  </a:lnTo>
                  <a:lnTo>
                    <a:pt x="18242" y="5169"/>
                  </a:lnTo>
                  <a:lnTo>
                    <a:pt x="18107" y="4900"/>
                  </a:lnTo>
                  <a:lnTo>
                    <a:pt x="17973" y="4631"/>
                  </a:lnTo>
                  <a:lnTo>
                    <a:pt x="17824" y="4377"/>
                  </a:lnTo>
                  <a:lnTo>
                    <a:pt x="17674" y="4123"/>
                  </a:lnTo>
                  <a:lnTo>
                    <a:pt x="17510" y="3869"/>
                  </a:lnTo>
                  <a:lnTo>
                    <a:pt x="17331" y="3630"/>
                  </a:lnTo>
                  <a:lnTo>
                    <a:pt x="17136" y="3406"/>
                  </a:lnTo>
                  <a:lnTo>
                    <a:pt x="16942" y="3167"/>
                  </a:lnTo>
                  <a:lnTo>
                    <a:pt x="16733" y="2958"/>
                  </a:lnTo>
                  <a:lnTo>
                    <a:pt x="16509" y="2749"/>
                  </a:lnTo>
                  <a:lnTo>
                    <a:pt x="16285" y="2555"/>
                  </a:lnTo>
                  <a:lnTo>
                    <a:pt x="16061" y="2361"/>
                  </a:lnTo>
                  <a:lnTo>
                    <a:pt x="15807" y="2181"/>
                  </a:lnTo>
                  <a:lnTo>
                    <a:pt x="15553" y="2017"/>
                  </a:lnTo>
                  <a:lnTo>
                    <a:pt x="15299" y="1853"/>
                  </a:lnTo>
                  <a:lnTo>
                    <a:pt x="15030" y="1703"/>
                  </a:lnTo>
                  <a:lnTo>
                    <a:pt x="14761" y="1569"/>
                  </a:lnTo>
                  <a:lnTo>
                    <a:pt x="14477" y="1434"/>
                  </a:lnTo>
                  <a:lnTo>
                    <a:pt x="14178" y="1315"/>
                  </a:lnTo>
                  <a:lnTo>
                    <a:pt x="13880" y="121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3"/>
            <p:cNvSpPr/>
            <p:nvPr/>
          </p:nvSpPr>
          <p:spPr>
            <a:xfrm>
              <a:off x="-1507812" y="2639837"/>
              <a:ext cx="362547" cy="154168"/>
            </a:xfrm>
            <a:custGeom>
              <a:rect b="b" l="l" r="r" t="t"/>
              <a:pathLst>
                <a:path extrusionOk="0" h="5483" w="12894">
                  <a:moveTo>
                    <a:pt x="4766" y="0"/>
                  </a:moveTo>
                  <a:lnTo>
                    <a:pt x="4258" y="15"/>
                  </a:lnTo>
                  <a:lnTo>
                    <a:pt x="3765" y="60"/>
                  </a:lnTo>
                  <a:lnTo>
                    <a:pt x="3287" y="135"/>
                  </a:lnTo>
                  <a:lnTo>
                    <a:pt x="3063" y="194"/>
                  </a:lnTo>
                  <a:lnTo>
                    <a:pt x="2839" y="254"/>
                  </a:lnTo>
                  <a:lnTo>
                    <a:pt x="2615" y="314"/>
                  </a:lnTo>
                  <a:lnTo>
                    <a:pt x="2405" y="404"/>
                  </a:lnTo>
                  <a:lnTo>
                    <a:pt x="2196" y="478"/>
                  </a:lnTo>
                  <a:lnTo>
                    <a:pt x="1987" y="583"/>
                  </a:lnTo>
                  <a:lnTo>
                    <a:pt x="1808" y="687"/>
                  </a:lnTo>
                  <a:lnTo>
                    <a:pt x="1614" y="807"/>
                  </a:lnTo>
                  <a:lnTo>
                    <a:pt x="1449" y="941"/>
                  </a:lnTo>
                  <a:lnTo>
                    <a:pt x="1285" y="1076"/>
                  </a:lnTo>
                  <a:lnTo>
                    <a:pt x="1136" y="1225"/>
                  </a:lnTo>
                  <a:lnTo>
                    <a:pt x="1001" y="1390"/>
                  </a:lnTo>
                  <a:lnTo>
                    <a:pt x="867" y="1569"/>
                  </a:lnTo>
                  <a:lnTo>
                    <a:pt x="747" y="1733"/>
                  </a:lnTo>
                  <a:lnTo>
                    <a:pt x="643" y="1912"/>
                  </a:lnTo>
                  <a:lnTo>
                    <a:pt x="538" y="2092"/>
                  </a:lnTo>
                  <a:lnTo>
                    <a:pt x="374" y="2435"/>
                  </a:lnTo>
                  <a:lnTo>
                    <a:pt x="254" y="2794"/>
                  </a:lnTo>
                  <a:lnTo>
                    <a:pt x="150" y="3137"/>
                  </a:lnTo>
                  <a:lnTo>
                    <a:pt x="75" y="3481"/>
                  </a:lnTo>
                  <a:lnTo>
                    <a:pt x="30" y="3810"/>
                  </a:lnTo>
                  <a:lnTo>
                    <a:pt x="0" y="4109"/>
                  </a:lnTo>
                  <a:lnTo>
                    <a:pt x="0" y="4407"/>
                  </a:lnTo>
                  <a:lnTo>
                    <a:pt x="0" y="4661"/>
                  </a:lnTo>
                  <a:lnTo>
                    <a:pt x="15" y="4900"/>
                  </a:lnTo>
                  <a:lnTo>
                    <a:pt x="30" y="5095"/>
                  </a:lnTo>
                  <a:lnTo>
                    <a:pt x="75" y="5378"/>
                  </a:lnTo>
                  <a:lnTo>
                    <a:pt x="90" y="5483"/>
                  </a:lnTo>
                  <a:lnTo>
                    <a:pt x="10323" y="4168"/>
                  </a:lnTo>
                  <a:lnTo>
                    <a:pt x="10383" y="4168"/>
                  </a:lnTo>
                  <a:lnTo>
                    <a:pt x="10548" y="4138"/>
                  </a:lnTo>
                  <a:lnTo>
                    <a:pt x="10667" y="4109"/>
                  </a:lnTo>
                  <a:lnTo>
                    <a:pt x="10802" y="4079"/>
                  </a:lnTo>
                  <a:lnTo>
                    <a:pt x="10951" y="4004"/>
                  </a:lnTo>
                  <a:lnTo>
                    <a:pt x="11115" y="3929"/>
                  </a:lnTo>
                  <a:lnTo>
                    <a:pt x="11295" y="3810"/>
                  </a:lnTo>
                  <a:lnTo>
                    <a:pt x="11474" y="3675"/>
                  </a:lnTo>
                  <a:lnTo>
                    <a:pt x="11668" y="3496"/>
                  </a:lnTo>
                  <a:lnTo>
                    <a:pt x="11862" y="3287"/>
                  </a:lnTo>
                  <a:lnTo>
                    <a:pt x="12071" y="3033"/>
                  </a:lnTo>
                  <a:lnTo>
                    <a:pt x="12266" y="2734"/>
                  </a:lnTo>
                  <a:lnTo>
                    <a:pt x="12460" y="2376"/>
                  </a:lnTo>
                  <a:lnTo>
                    <a:pt x="12654" y="1987"/>
                  </a:lnTo>
                  <a:lnTo>
                    <a:pt x="12744" y="1748"/>
                  </a:lnTo>
                  <a:lnTo>
                    <a:pt x="12818" y="1524"/>
                  </a:lnTo>
                  <a:lnTo>
                    <a:pt x="12863" y="1330"/>
                  </a:lnTo>
                  <a:lnTo>
                    <a:pt x="12893" y="1165"/>
                  </a:lnTo>
                  <a:lnTo>
                    <a:pt x="12893" y="1016"/>
                  </a:lnTo>
                  <a:lnTo>
                    <a:pt x="12878" y="897"/>
                  </a:lnTo>
                  <a:lnTo>
                    <a:pt x="12833" y="777"/>
                  </a:lnTo>
                  <a:lnTo>
                    <a:pt x="12774" y="687"/>
                  </a:lnTo>
                  <a:lnTo>
                    <a:pt x="12699" y="613"/>
                  </a:lnTo>
                  <a:lnTo>
                    <a:pt x="12594" y="553"/>
                  </a:lnTo>
                  <a:lnTo>
                    <a:pt x="12490" y="493"/>
                  </a:lnTo>
                  <a:lnTo>
                    <a:pt x="12355" y="463"/>
                  </a:lnTo>
                  <a:lnTo>
                    <a:pt x="12221" y="433"/>
                  </a:lnTo>
                  <a:lnTo>
                    <a:pt x="12056" y="418"/>
                  </a:lnTo>
                  <a:lnTo>
                    <a:pt x="11713" y="418"/>
                  </a:lnTo>
                  <a:lnTo>
                    <a:pt x="11324" y="433"/>
                  </a:lnTo>
                  <a:lnTo>
                    <a:pt x="10906" y="463"/>
                  </a:lnTo>
                  <a:lnTo>
                    <a:pt x="10473" y="508"/>
                  </a:lnTo>
                  <a:lnTo>
                    <a:pt x="10010" y="538"/>
                  </a:lnTo>
                  <a:lnTo>
                    <a:pt x="9547" y="553"/>
                  </a:lnTo>
                  <a:lnTo>
                    <a:pt x="9069" y="553"/>
                  </a:lnTo>
                  <a:lnTo>
                    <a:pt x="8844" y="538"/>
                  </a:lnTo>
                  <a:lnTo>
                    <a:pt x="8620" y="508"/>
                  </a:lnTo>
                  <a:lnTo>
                    <a:pt x="8396" y="478"/>
                  </a:lnTo>
                  <a:lnTo>
                    <a:pt x="8172" y="433"/>
                  </a:lnTo>
                  <a:lnTo>
                    <a:pt x="7739" y="329"/>
                  </a:lnTo>
                  <a:lnTo>
                    <a:pt x="7261" y="224"/>
                  </a:lnTo>
                  <a:lnTo>
                    <a:pt x="6783" y="150"/>
                  </a:lnTo>
                  <a:lnTo>
                    <a:pt x="6290" y="75"/>
                  </a:lnTo>
                  <a:lnTo>
                    <a:pt x="5782" y="30"/>
                  </a:lnTo>
                  <a:lnTo>
                    <a:pt x="52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3"/>
            <p:cNvSpPr/>
            <p:nvPr/>
          </p:nvSpPr>
          <p:spPr>
            <a:xfrm>
              <a:off x="-1527157" y="2833060"/>
              <a:ext cx="200843" cy="225587"/>
            </a:xfrm>
            <a:custGeom>
              <a:rect b="b" l="l" r="r" t="t"/>
              <a:pathLst>
                <a:path extrusionOk="0" h="8023" w="7143">
                  <a:moveTo>
                    <a:pt x="2810" y="0"/>
                  </a:moveTo>
                  <a:lnTo>
                    <a:pt x="2720" y="359"/>
                  </a:lnTo>
                  <a:lnTo>
                    <a:pt x="2600" y="702"/>
                  </a:lnTo>
                  <a:lnTo>
                    <a:pt x="2466" y="1046"/>
                  </a:lnTo>
                  <a:lnTo>
                    <a:pt x="2302" y="1375"/>
                  </a:lnTo>
                  <a:lnTo>
                    <a:pt x="2137" y="1703"/>
                  </a:lnTo>
                  <a:lnTo>
                    <a:pt x="1943" y="2017"/>
                  </a:lnTo>
                  <a:lnTo>
                    <a:pt x="1749" y="2316"/>
                  </a:lnTo>
                  <a:lnTo>
                    <a:pt x="1555" y="2615"/>
                  </a:lnTo>
                  <a:lnTo>
                    <a:pt x="1346" y="2899"/>
                  </a:lnTo>
                  <a:lnTo>
                    <a:pt x="1136" y="3168"/>
                  </a:lnTo>
                  <a:lnTo>
                    <a:pt x="718" y="3646"/>
                  </a:lnTo>
                  <a:lnTo>
                    <a:pt x="330" y="4049"/>
                  </a:lnTo>
                  <a:lnTo>
                    <a:pt x="1" y="4393"/>
                  </a:lnTo>
                  <a:lnTo>
                    <a:pt x="240" y="4691"/>
                  </a:lnTo>
                  <a:lnTo>
                    <a:pt x="494" y="5020"/>
                  </a:lnTo>
                  <a:lnTo>
                    <a:pt x="808" y="5394"/>
                  </a:lnTo>
                  <a:lnTo>
                    <a:pt x="1106" y="5722"/>
                  </a:lnTo>
                  <a:lnTo>
                    <a:pt x="1450" y="6066"/>
                  </a:lnTo>
                  <a:lnTo>
                    <a:pt x="1853" y="6469"/>
                  </a:lnTo>
                  <a:lnTo>
                    <a:pt x="2317" y="6917"/>
                  </a:lnTo>
                  <a:lnTo>
                    <a:pt x="2810" y="7351"/>
                  </a:lnTo>
                  <a:lnTo>
                    <a:pt x="3273" y="7724"/>
                  </a:lnTo>
                  <a:lnTo>
                    <a:pt x="3482" y="7888"/>
                  </a:lnTo>
                  <a:lnTo>
                    <a:pt x="3676" y="8023"/>
                  </a:lnTo>
                  <a:lnTo>
                    <a:pt x="4124" y="7620"/>
                  </a:lnTo>
                  <a:lnTo>
                    <a:pt x="4543" y="7201"/>
                  </a:lnTo>
                  <a:lnTo>
                    <a:pt x="4961" y="6783"/>
                  </a:lnTo>
                  <a:lnTo>
                    <a:pt x="5349" y="6350"/>
                  </a:lnTo>
                  <a:lnTo>
                    <a:pt x="5648" y="6006"/>
                  </a:lnTo>
                  <a:lnTo>
                    <a:pt x="5962" y="5647"/>
                  </a:lnTo>
                  <a:lnTo>
                    <a:pt x="6350" y="5184"/>
                  </a:lnTo>
                  <a:lnTo>
                    <a:pt x="6664" y="4781"/>
                  </a:lnTo>
                  <a:lnTo>
                    <a:pt x="6679" y="4766"/>
                  </a:lnTo>
                  <a:lnTo>
                    <a:pt x="6724" y="4706"/>
                  </a:lnTo>
                  <a:lnTo>
                    <a:pt x="7142" y="4154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3"/>
            <p:cNvSpPr/>
            <p:nvPr/>
          </p:nvSpPr>
          <p:spPr>
            <a:xfrm>
              <a:off x="-1383054" y="2933018"/>
              <a:ext cx="44960" cy="78588"/>
            </a:xfrm>
            <a:custGeom>
              <a:rect b="b" l="l" r="r" t="t"/>
              <a:pathLst>
                <a:path extrusionOk="0" h="2795" w="1599">
                  <a:moveTo>
                    <a:pt x="30" y="1"/>
                  </a:moveTo>
                  <a:lnTo>
                    <a:pt x="15" y="300"/>
                  </a:lnTo>
                  <a:lnTo>
                    <a:pt x="0" y="613"/>
                  </a:lnTo>
                  <a:lnTo>
                    <a:pt x="0" y="1002"/>
                  </a:lnTo>
                  <a:lnTo>
                    <a:pt x="15" y="1435"/>
                  </a:lnTo>
                  <a:lnTo>
                    <a:pt x="45" y="1898"/>
                  </a:lnTo>
                  <a:lnTo>
                    <a:pt x="75" y="2122"/>
                  </a:lnTo>
                  <a:lnTo>
                    <a:pt x="120" y="2361"/>
                  </a:lnTo>
                  <a:lnTo>
                    <a:pt x="165" y="2585"/>
                  </a:lnTo>
                  <a:lnTo>
                    <a:pt x="224" y="2795"/>
                  </a:lnTo>
                  <a:lnTo>
                    <a:pt x="523" y="2451"/>
                  </a:lnTo>
                  <a:lnTo>
                    <a:pt x="837" y="2092"/>
                  </a:lnTo>
                  <a:lnTo>
                    <a:pt x="1225" y="1629"/>
                  </a:lnTo>
                  <a:lnTo>
                    <a:pt x="1539" y="1226"/>
                  </a:lnTo>
                  <a:lnTo>
                    <a:pt x="1554" y="1211"/>
                  </a:lnTo>
                  <a:lnTo>
                    <a:pt x="1599" y="1151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3"/>
            <p:cNvSpPr/>
            <p:nvPr/>
          </p:nvSpPr>
          <p:spPr>
            <a:xfrm>
              <a:off x="-1506575" y="2672172"/>
              <a:ext cx="314663" cy="342387"/>
            </a:xfrm>
            <a:custGeom>
              <a:rect b="b" l="l" r="r" t="t"/>
              <a:pathLst>
                <a:path extrusionOk="0" h="12177" w="11191">
                  <a:moveTo>
                    <a:pt x="3437" y="1"/>
                  </a:moveTo>
                  <a:lnTo>
                    <a:pt x="3228" y="15"/>
                  </a:lnTo>
                  <a:lnTo>
                    <a:pt x="3004" y="45"/>
                  </a:lnTo>
                  <a:lnTo>
                    <a:pt x="2780" y="105"/>
                  </a:lnTo>
                  <a:lnTo>
                    <a:pt x="2571" y="165"/>
                  </a:lnTo>
                  <a:lnTo>
                    <a:pt x="2361" y="240"/>
                  </a:lnTo>
                  <a:lnTo>
                    <a:pt x="2167" y="329"/>
                  </a:lnTo>
                  <a:lnTo>
                    <a:pt x="1958" y="434"/>
                  </a:lnTo>
                  <a:lnTo>
                    <a:pt x="1764" y="553"/>
                  </a:lnTo>
                  <a:lnTo>
                    <a:pt x="1585" y="688"/>
                  </a:lnTo>
                  <a:lnTo>
                    <a:pt x="1405" y="837"/>
                  </a:lnTo>
                  <a:lnTo>
                    <a:pt x="1226" y="987"/>
                  </a:lnTo>
                  <a:lnTo>
                    <a:pt x="1062" y="1151"/>
                  </a:lnTo>
                  <a:lnTo>
                    <a:pt x="912" y="1330"/>
                  </a:lnTo>
                  <a:lnTo>
                    <a:pt x="763" y="1509"/>
                  </a:lnTo>
                  <a:lnTo>
                    <a:pt x="628" y="1704"/>
                  </a:lnTo>
                  <a:lnTo>
                    <a:pt x="509" y="1898"/>
                  </a:lnTo>
                  <a:lnTo>
                    <a:pt x="404" y="2107"/>
                  </a:lnTo>
                  <a:lnTo>
                    <a:pt x="300" y="2316"/>
                  </a:lnTo>
                  <a:lnTo>
                    <a:pt x="210" y="2540"/>
                  </a:lnTo>
                  <a:lnTo>
                    <a:pt x="135" y="2764"/>
                  </a:lnTo>
                  <a:lnTo>
                    <a:pt x="76" y="2988"/>
                  </a:lnTo>
                  <a:lnTo>
                    <a:pt x="31" y="3213"/>
                  </a:lnTo>
                  <a:lnTo>
                    <a:pt x="16" y="3452"/>
                  </a:lnTo>
                  <a:lnTo>
                    <a:pt x="1" y="3691"/>
                  </a:lnTo>
                  <a:lnTo>
                    <a:pt x="1" y="3915"/>
                  </a:lnTo>
                  <a:lnTo>
                    <a:pt x="16" y="4154"/>
                  </a:lnTo>
                  <a:lnTo>
                    <a:pt x="61" y="4393"/>
                  </a:lnTo>
                  <a:lnTo>
                    <a:pt x="121" y="4632"/>
                  </a:lnTo>
                  <a:lnTo>
                    <a:pt x="195" y="4856"/>
                  </a:lnTo>
                  <a:lnTo>
                    <a:pt x="300" y="5095"/>
                  </a:lnTo>
                  <a:lnTo>
                    <a:pt x="404" y="5319"/>
                  </a:lnTo>
                  <a:lnTo>
                    <a:pt x="554" y="5543"/>
                  </a:lnTo>
                  <a:lnTo>
                    <a:pt x="867" y="5991"/>
                  </a:lnTo>
                  <a:lnTo>
                    <a:pt x="1256" y="6469"/>
                  </a:lnTo>
                  <a:lnTo>
                    <a:pt x="1689" y="6962"/>
                  </a:lnTo>
                  <a:lnTo>
                    <a:pt x="2167" y="7470"/>
                  </a:lnTo>
                  <a:lnTo>
                    <a:pt x="2556" y="7874"/>
                  </a:lnTo>
                  <a:lnTo>
                    <a:pt x="2959" y="8262"/>
                  </a:lnTo>
                  <a:lnTo>
                    <a:pt x="3362" y="8665"/>
                  </a:lnTo>
                  <a:lnTo>
                    <a:pt x="3796" y="9054"/>
                  </a:lnTo>
                  <a:lnTo>
                    <a:pt x="4632" y="9801"/>
                  </a:lnTo>
                  <a:lnTo>
                    <a:pt x="5469" y="10488"/>
                  </a:lnTo>
                  <a:lnTo>
                    <a:pt x="6231" y="11086"/>
                  </a:lnTo>
                  <a:lnTo>
                    <a:pt x="6589" y="11340"/>
                  </a:lnTo>
                  <a:lnTo>
                    <a:pt x="6918" y="11579"/>
                  </a:lnTo>
                  <a:lnTo>
                    <a:pt x="7217" y="11773"/>
                  </a:lnTo>
                  <a:lnTo>
                    <a:pt x="7486" y="11922"/>
                  </a:lnTo>
                  <a:lnTo>
                    <a:pt x="7710" y="12042"/>
                  </a:lnTo>
                  <a:lnTo>
                    <a:pt x="7904" y="12116"/>
                  </a:lnTo>
                  <a:lnTo>
                    <a:pt x="8024" y="12146"/>
                  </a:lnTo>
                  <a:lnTo>
                    <a:pt x="8143" y="12176"/>
                  </a:lnTo>
                  <a:lnTo>
                    <a:pt x="8367" y="12176"/>
                  </a:lnTo>
                  <a:lnTo>
                    <a:pt x="8472" y="12146"/>
                  </a:lnTo>
                  <a:lnTo>
                    <a:pt x="8576" y="12116"/>
                  </a:lnTo>
                  <a:lnTo>
                    <a:pt x="8681" y="12072"/>
                  </a:lnTo>
                  <a:lnTo>
                    <a:pt x="8785" y="11997"/>
                  </a:lnTo>
                  <a:lnTo>
                    <a:pt x="8890" y="11922"/>
                  </a:lnTo>
                  <a:lnTo>
                    <a:pt x="8980" y="11833"/>
                  </a:lnTo>
                  <a:lnTo>
                    <a:pt x="9084" y="11713"/>
                  </a:lnTo>
                  <a:lnTo>
                    <a:pt x="9174" y="11594"/>
                  </a:lnTo>
                  <a:lnTo>
                    <a:pt x="9264" y="11444"/>
                  </a:lnTo>
                  <a:lnTo>
                    <a:pt x="9353" y="11280"/>
                  </a:lnTo>
                  <a:lnTo>
                    <a:pt x="9443" y="11101"/>
                  </a:lnTo>
                  <a:lnTo>
                    <a:pt x="9532" y="10906"/>
                  </a:lnTo>
                  <a:lnTo>
                    <a:pt x="9727" y="10369"/>
                  </a:lnTo>
                  <a:lnTo>
                    <a:pt x="10100" y="9218"/>
                  </a:lnTo>
                  <a:lnTo>
                    <a:pt x="10205" y="8800"/>
                  </a:lnTo>
                  <a:lnTo>
                    <a:pt x="10518" y="8800"/>
                  </a:lnTo>
                  <a:lnTo>
                    <a:pt x="10683" y="8785"/>
                  </a:lnTo>
                  <a:lnTo>
                    <a:pt x="10847" y="8755"/>
                  </a:lnTo>
                  <a:lnTo>
                    <a:pt x="10997" y="8725"/>
                  </a:lnTo>
                  <a:lnTo>
                    <a:pt x="11116" y="8680"/>
                  </a:lnTo>
                  <a:lnTo>
                    <a:pt x="11161" y="8665"/>
                  </a:lnTo>
                  <a:lnTo>
                    <a:pt x="11176" y="8636"/>
                  </a:lnTo>
                  <a:lnTo>
                    <a:pt x="11191" y="8591"/>
                  </a:lnTo>
                  <a:lnTo>
                    <a:pt x="11191" y="8561"/>
                  </a:lnTo>
                  <a:lnTo>
                    <a:pt x="10608" y="6888"/>
                  </a:lnTo>
                  <a:lnTo>
                    <a:pt x="10698" y="6215"/>
                  </a:lnTo>
                  <a:lnTo>
                    <a:pt x="10743" y="5558"/>
                  </a:lnTo>
                  <a:lnTo>
                    <a:pt x="10758" y="5229"/>
                  </a:lnTo>
                  <a:lnTo>
                    <a:pt x="10772" y="4916"/>
                  </a:lnTo>
                  <a:lnTo>
                    <a:pt x="10772" y="4617"/>
                  </a:lnTo>
                  <a:lnTo>
                    <a:pt x="10758" y="4318"/>
                  </a:lnTo>
                  <a:lnTo>
                    <a:pt x="10743" y="4124"/>
                  </a:lnTo>
                  <a:lnTo>
                    <a:pt x="10698" y="3915"/>
                  </a:lnTo>
                  <a:lnTo>
                    <a:pt x="10653" y="3735"/>
                  </a:lnTo>
                  <a:lnTo>
                    <a:pt x="10578" y="3541"/>
                  </a:lnTo>
                  <a:lnTo>
                    <a:pt x="10489" y="3362"/>
                  </a:lnTo>
                  <a:lnTo>
                    <a:pt x="10384" y="3168"/>
                  </a:lnTo>
                  <a:lnTo>
                    <a:pt x="10279" y="3003"/>
                  </a:lnTo>
                  <a:lnTo>
                    <a:pt x="10145" y="2839"/>
                  </a:lnTo>
                  <a:lnTo>
                    <a:pt x="9996" y="2690"/>
                  </a:lnTo>
                  <a:lnTo>
                    <a:pt x="9846" y="2555"/>
                  </a:lnTo>
                  <a:lnTo>
                    <a:pt x="9667" y="2421"/>
                  </a:lnTo>
                  <a:lnTo>
                    <a:pt x="9488" y="2316"/>
                  </a:lnTo>
                  <a:lnTo>
                    <a:pt x="8860" y="1958"/>
                  </a:lnTo>
                  <a:lnTo>
                    <a:pt x="8143" y="1584"/>
                  </a:lnTo>
                  <a:lnTo>
                    <a:pt x="7351" y="1196"/>
                  </a:lnTo>
                  <a:lnTo>
                    <a:pt x="6948" y="1001"/>
                  </a:lnTo>
                  <a:lnTo>
                    <a:pt x="6530" y="822"/>
                  </a:lnTo>
                  <a:lnTo>
                    <a:pt x="6111" y="658"/>
                  </a:lnTo>
                  <a:lnTo>
                    <a:pt x="5693" y="494"/>
                  </a:lnTo>
                  <a:lnTo>
                    <a:pt x="5290" y="359"/>
                  </a:lnTo>
                  <a:lnTo>
                    <a:pt x="4886" y="240"/>
                  </a:lnTo>
                  <a:lnTo>
                    <a:pt x="4498" y="135"/>
                  </a:lnTo>
                  <a:lnTo>
                    <a:pt x="4124" y="60"/>
                  </a:lnTo>
                  <a:lnTo>
                    <a:pt x="3766" y="15"/>
                  </a:lnTo>
                  <a:lnTo>
                    <a:pt x="3437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3"/>
            <p:cNvSpPr/>
            <p:nvPr/>
          </p:nvSpPr>
          <p:spPr>
            <a:xfrm>
              <a:off x="-1271737" y="2927142"/>
              <a:ext cx="31098" cy="27752"/>
            </a:xfrm>
            <a:custGeom>
              <a:rect b="b" l="l" r="r" t="t"/>
              <a:pathLst>
                <a:path extrusionOk="0" h="987" w="1106">
                  <a:moveTo>
                    <a:pt x="90" y="1"/>
                  </a:moveTo>
                  <a:lnTo>
                    <a:pt x="45" y="31"/>
                  </a:lnTo>
                  <a:lnTo>
                    <a:pt x="15" y="61"/>
                  </a:lnTo>
                  <a:lnTo>
                    <a:pt x="0" y="105"/>
                  </a:lnTo>
                  <a:lnTo>
                    <a:pt x="0" y="165"/>
                  </a:lnTo>
                  <a:lnTo>
                    <a:pt x="60" y="285"/>
                  </a:lnTo>
                  <a:lnTo>
                    <a:pt x="120" y="404"/>
                  </a:lnTo>
                  <a:lnTo>
                    <a:pt x="209" y="539"/>
                  </a:lnTo>
                  <a:lnTo>
                    <a:pt x="329" y="673"/>
                  </a:lnTo>
                  <a:lnTo>
                    <a:pt x="404" y="733"/>
                  </a:lnTo>
                  <a:lnTo>
                    <a:pt x="478" y="793"/>
                  </a:lnTo>
                  <a:lnTo>
                    <a:pt x="568" y="852"/>
                  </a:lnTo>
                  <a:lnTo>
                    <a:pt x="673" y="912"/>
                  </a:lnTo>
                  <a:lnTo>
                    <a:pt x="777" y="942"/>
                  </a:lnTo>
                  <a:lnTo>
                    <a:pt x="897" y="972"/>
                  </a:lnTo>
                  <a:lnTo>
                    <a:pt x="971" y="987"/>
                  </a:lnTo>
                  <a:lnTo>
                    <a:pt x="1016" y="987"/>
                  </a:lnTo>
                  <a:lnTo>
                    <a:pt x="1061" y="957"/>
                  </a:lnTo>
                  <a:lnTo>
                    <a:pt x="1091" y="927"/>
                  </a:lnTo>
                  <a:lnTo>
                    <a:pt x="1106" y="867"/>
                  </a:lnTo>
                  <a:lnTo>
                    <a:pt x="1106" y="822"/>
                  </a:lnTo>
                  <a:lnTo>
                    <a:pt x="1091" y="778"/>
                  </a:lnTo>
                  <a:lnTo>
                    <a:pt x="1046" y="748"/>
                  </a:lnTo>
                  <a:lnTo>
                    <a:pt x="1001" y="733"/>
                  </a:lnTo>
                  <a:lnTo>
                    <a:pt x="897" y="718"/>
                  </a:lnTo>
                  <a:lnTo>
                    <a:pt x="807" y="688"/>
                  </a:lnTo>
                  <a:lnTo>
                    <a:pt x="717" y="658"/>
                  </a:lnTo>
                  <a:lnTo>
                    <a:pt x="643" y="613"/>
                  </a:lnTo>
                  <a:lnTo>
                    <a:pt x="508" y="494"/>
                  </a:lnTo>
                  <a:lnTo>
                    <a:pt x="419" y="389"/>
                  </a:lnTo>
                  <a:lnTo>
                    <a:pt x="344" y="270"/>
                  </a:lnTo>
                  <a:lnTo>
                    <a:pt x="284" y="180"/>
                  </a:lnTo>
                  <a:lnTo>
                    <a:pt x="254" y="75"/>
                  </a:lnTo>
                  <a:lnTo>
                    <a:pt x="224" y="3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3"/>
            <p:cNvSpPr/>
            <p:nvPr/>
          </p:nvSpPr>
          <p:spPr>
            <a:xfrm>
              <a:off x="-1314166" y="2856567"/>
              <a:ext cx="53789" cy="35316"/>
            </a:xfrm>
            <a:custGeom>
              <a:rect b="b" l="l" r="r" t="t"/>
              <a:pathLst>
                <a:path extrusionOk="0" h="1256" w="1913">
                  <a:moveTo>
                    <a:pt x="434" y="1"/>
                  </a:moveTo>
                  <a:lnTo>
                    <a:pt x="299" y="31"/>
                  </a:lnTo>
                  <a:lnTo>
                    <a:pt x="165" y="76"/>
                  </a:lnTo>
                  <a:lnTo>
                    <a:pt x="120" y="106"/>
                  </a:lnTo>
                  <a:lnTo>
                    <a:pt x="75" y="135"/>
                  </a:lnTo>
                  <a:lnTo>
                    <a:pt x="45" y="180"/>
                  </a:lnTo>
                  <a:lnTo>
                    <a:pt x="15" y="225"/>
                  </a:lnTo>
                  <a:lnTo>
                    <a:pt x="0" y="270"/>
                  </a:lnTo>
                  <a:lnTo>
                    <a:pt x="0" y="330"/>
                  </a:lnTo>
                  <a:lnTo>
                    <a:pt x="0" y="389"/>
                  </a:lnTo>
                  <a:lnTo>
                    <a:pt x="15" y="449"/>
                  </a:lnTo>
                  <a:lnTo>
                    <a:pt x="60" y="569"/>
                  </a:lnTo>
                  <a:lnTo>
                    <a:pt x="150" y="688"/>
                  </a:lnTo>
                  <a:lnTo>
                    <a:pt x="254" y="808"/>
                  </a:lnTo>
                  <a:lnTo>
                    <a:pt x="404" y="912"/>
                  </a:lnTo>
                  <a:lnTo>
                    <a:pt x="568" y="1017"/>
                  </a:lnTo>
                  <a:lnTo>
                    <a:pt x="747" y="1106"/>
                  </a:lnTo>
                  <a:lnTo>
                    <a:pt x="942" y="1181"/>
                  </a:lnTo>
                  <a:lnTo>
                    <a:pt x="1136" y="1226"/>
                  </a:lnTo>
                  <a:lnTo>
                    <a:pt x="1315" y="1256"/>
                  </a:lnTo>
                  <a:lnTo>
                    <a:pt x="1479" y="1256"/>
                  </a:lnTo>
                  <a:lnTo>
                    <a:pt x="1614" y="1226"/>
                  </a:lnTo>
                  <a:lnTo>
                    <a:pt x="1733" y="1181"/>
                  </a:lnTo>
                  <a:lnTo>
                    <a:pt x="1793" y="1151"/>
                  </a:lnTo>
                  <a:lnTo>
                    <a:pt x="1838" y="1121"/>
                  </a:lnTo>
                  <a:lnTo>
                    <a:pt x="1868" y="1077"/>
                  </a:lnTo>
                  <a:lnTo>
                    <a:pt x="1898" y="1032"/>
                  </a:lnTo>
                  <a:lnTo>
                    <a:pt x="1913" y="987"/>
                  </a:lnTo>
                  <a:lnTo>
                    <a:pt x="1913" y="927"/>
                  </a:lnTo>
                  <a:lnTo>
                    <a:pt x="1913" y="867"/>
                  </a:lnTo>
                  <a:lnTo>
                    <a:pt x="1898" y="808"/>
                  </a:lnTo>
                  <a:lnTo>
                    <a:pt x="1853" y="703"/>
                  </a:lnTo>
                  <a:lnTo>
                    <a:pt x="1763" y="569"/>
                  </a:lnTo>
                  <a:lnTo>
                    <a:pt x="1659" y="464"/>
                  </a:lnTo>
                  <a:lnTo>
                    <a:pt x="1509" y="345"/>
                  </a:lnTo>
                  <a:lnTo>
                    <a:pt x="1345" y="240"/>
                  </a:lnTo>
                  <a:lnTo>
                    <a:pt x="1166" y="150"/>
                  </a:lnTo>
                  <a:lnTo>
                    <a:pt x="971" y="76"/>
                  </a:lnTo>
                  <a:lnTo>
                    <a:pt x="777" y="31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3"/>
            <p:cNvSpPr/>
            <p:nvPr/>
          </p:nvSpPr>
          <p:spPr>
            <a:xfrm>
              <a:off x="-1239401" y="2838937"/>
              <a:ext cx="13047" cy="23562"/>
            </a:xfrm>
            <a:custGeom>
              <a:rect b="b" l="l" r="r" t="t"/>
              <a:pathLst>
                <a:path extrusionOk="0" h="838" w="464">
                  <a:moveTo>
                    <a:pt x="210" y="0"/>
                  </a:moveTo>
                  <a:lnTo>
                    <a:pt x="165" y="15"/>
                  </a:lnTo>
                  <a:lnTo>
                    <a:pt x="120" y="60"/>
                  </a:lnTo>
                  <a:lnTo>
                    <a:pt x="90" y="105"/>
                  </a:lnTo>
                  <a:lnTo>
                    <a:pt x="45" y="165"/>
                  </a:lnTo>
                  <a:lnTo>
                    <a:pt x="30" y="240"/>
                  </a:lnTo>
                  <a:lnTo>
                    <a:pt x="1" y="314"/>
                  </a:lnTo>
                  <a:lnTo>
                    <a:pt x="1" y="404"/>
                  </a:lnTo>
                  <a:lnTo>
                    <a:pt x="1" y="479"/>
                  </a:lnTo>
                  <a:lnTo>
                    <a:pt x="1" y="568"/>
                  </a:lnTo>
                  <a:lnTo>
                    <a:pt x="16" y="643"/>
                  </a:lnTo>
                  <a:lnTo>
                    <a:pt x="45" y="703"/>
                  </a:lnTo>
                  <a:lnTo>
                    <a:pt x="75" y="747"/>
                  </a:lnTo>
                  <a:lnTo>
                    <a:pt x="105" y="792"/>
                  </a:lnTo>
                  <a:lnTo>
                    <a:pt x="150" y="822"/>
                  </a:lnTo>
                  <a:lnTo>
                    <a:pt x="195" y="837"/>
                  </a:lnTo>
                  <a:lnTo>
                    <a:pt x="255" y="837"/>
                  </a:lnTo>
                  <a:lnTo>
                    <a:pt x="299" y="807"/>
                  </a:lnTo>
                  <a:lnTo>
                    <a:pt x="329" y="777"/>
                  </a:lnTo>
                  <a:lnTo>
                    <a:pt x="374" y="718"/>
                  </a:lnTo>
                  <a:lnTo>
                    <a:pt x="404" y="658"/>
                  </a:lnTo>
                  <a:lnTo>
                    <a:pt x="434" y="598"/>
                  </a:lnTo>
                  <a:lnTo>
                    <a:pt x="449" y="508"/>
                  </a:lnTo>
                  <a:lnTo>
                    <a:pt x="464" y="434"/>
                  </a:lnTo>
                  <a:lnTo>
                    <a:pt x="464" y="344"/>
                  </a:lnTo>
                  <a:lnTo>
                    <a:pt x="449" y="269"/>
                  </a:lnTo>
                  <a:lnTo>
                    <a:pt x="434" y="195"/>
                  </a:lnTo>
                  <a:lnTo>
                    <a:pt x="419" y="135"/>
                  </a:lnTo>
                  <a:lnTo>
                    <a:pt x="389" y="75"/>
                  </a:lnTo>
                  <a:lnTo>
                    <a:pt x="344" y="30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3"/>
            <p:cNvSpPr/>
            <p:nvPr/>
          </p:nvSpPr>
          <p:spPr>
            <a:xfrm>
              <a:off x="-1264595" y="2809104"/>
              <a:ext cx="51680" cy="24828"/>
            </a:xfrm>
            <a:custGeom>
              <a:rect b="b" l="l" r="r" t="t"/>
              <a:pathLst>
                <a:path extrusionOk="0" h="883" w="1838">
                  <a:moveTo>
                    <a:pt x="1046" y="1"/>
                  </a:moveTo>
                  <a:lnTo>
                    <a:pt x="912" y="31"/>
                  </a:lnTo>
                  <a:lnTo>
                    <a:pt x="792" y="46"/>
                  </a:lnTo>
                  <a:lnTo>
                    <a:pt x="687" y="90"/>
                  </a:lnTo>
                  <a:lnTo>
                    <a:pt x="583" y="135"/>
                  </a:lnTo>
                  <a:lnTo>
                    <a:pt x="478" y="195"/>
                  </a:lnTo>
                  <a:lnTo>
                    <a:pt x="299" y="300"/>
                  </a:lnTo>
                  <a:lnTo>
                    <a:pt x="150" y="434"/>
                  </a:lnTo>
                  <a:lnTo>
                    <a:pt x="45" y="554"/>
                  </a:lnTo>
                  <a:lnTo>
                    <a:pt x="0" y="628"/>
                  </a:lnTo>
                  <a:lnTo>
                    <a:pt x="0" y="703"/>
                  </a:lnTo>
                  <a:lnTo>
                    <a:pt x="30" y="778"/>
                  </a:lnTo>
                  <a:lnTo>
                    <a:pt x="75" y="837"/>
                  </a:lnTo>
                  <a:lnTo>
                    <a:pt x="120" y="852"/>
                  </a:lnTo>
                  <a:lnTo>
                    <a:pt x="165" y="867"/>
                  </a:lnTo>
                  <a:lnTo>
                    <a:pt x="209" y="882"/>
                  </a:lnTo>
                  <a:lnTo>
                    <a:pt x="269" y="867"/>
                  </a:lnTo>
                  <a:lnTo>
                    <a:pt x="314" y="837"/>
                  </a:lnTo>
                  <a:lnTo>
                    <a:pt x="359" y="808"/>
                  </a:lnTo>
                  <a:lnTo>
                    <a:pt x="463" y="703"/>
                  </a:lnTo>
                  <a:lnTo>
                    <a:pt x="568" y="613"/>
                  </a:lnTo>
                  <a:lnTo>
                    <a:pt x="702" y="524"/>
                  </a:lnTo>
                  <a:lnTo>
                    <a:pt x="792" y="479"/>
                  </a:lnTo>
                  <a:lnTo>
                    <a:pt x="882" y="449"/>
                  </a:lnTo>
                  <a:lnTo>
                    <a:pt x="971" y="419"/>
                  </a:lnTo>
                  <a:lnTo>
                    <a:pt x="1076" y="404"/>
                  </a:lnTo>
                  <a:lnTo>
                    <a:pt x="1195" y="404"/>
                  </a:lnTo>
                  <a:lnTo>
                    <a:pt x="1300" y="419"/>
                  </a:lnTo>
                  <a:lnTo>
                    <a:pt x="1419" y="449"/>
                  </a:lnTo>
                  <a:lnTo>
                    <a:pt x="1554" y="494"/>
                  </a:lnTo>
                  <a:lnTo>
                    <a:pt x="1629" y="524"/>
                  </a:lnTo>
                  <a:lnTo>
                    <a:pt x="1703" y="509"/>
                  </a:lnTo>
                  <a:lnTo>
                    <a:pt x="1778" y="464"/>
                  </a:lnTo>
                  <a:lnTo>
                    <a:pt x="1823" y="404"/>
                  </a:lnTo>
                  <a:lnTo>
                    <a:pt x="1838" y="329"/>
                  </a:lnTo>
                  <a:lnTo>
                    <a:pt x="1823" y="255"/>
                  </a:lnTo>
                  <a:lnTo>
                    <a:pt x="1793" y="180"/>
                  </a:lnTo>
                  <a:lnTo>
                    <a:pt x="1718" y="135"/>
                  </a:lnTo>
                  <a:lnTo>
                    <a:pt x="1584" y="75"/>
                  </a:lnTo>
                  <a:lnTo>
                    <a:pt x="1434" y="31"/>
                  </a:lnTo>
                  <a:lnTo>
                    <a:pt x="1300" y="16"/>
                  </a:lnTo>
                  <a:lnTo>
                    <a:pt x="1166" y="1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3"/>
            <p:cNvSpPr/>
            <p:nvPr/>
          </p:nvSpPr>
          <p:spPr>
            <a:xfrm>
              <a:off x="-1374647" y="2801119"/>
              <a:ext cx="25221" cy="55082"/>
            </a:xfrm>
            <a:custGeom>
              <a:rect b="b" l="l" r="r" t="t"/>
              <a:pathLst>
                <a:path extrusionOk="0" h="1959" w="897">
                  <a:moveTo>
                    <a:pt x="149" y="1"/>
                  </a:moveTo>
                  <a:lnTo>
                    <a:pt x="90" y="16"/>
                  </a:lnTo>
                  <a:lnTo>
                    <a:pt x="45" y="46"/>
                  </a:lnTo>
                  <a:lnTo>
                    <a:pt x="15" y="91"/>
                  </a:lnTo>
                  <a:lnTo>
                    <a:pt x="0" y="135"/>
                  </a:lnTo>
                  <a:lnTo>
                    <a:pt x="15" y="195"/>
                  </a:lnTo>
                  <a:lnTo>
                    <a:pt x="45" y="240"/>
                  </a:lnTo>
                  <a:lnTo>
                    <a:pt x="134" y="359"/>
                  </a:lnTo>
                  <a:lnTo>
                    <a:pt x="239" y="494"/>
                  </a:lnTo>
                  <a:lnTo>
                    <a:pt x="344" y="673"/>
                  </a:lnTo>
                  <a:lnTo>
                    <a:pt x="448" y="897"/>
                  </a:lnTo>
                  <a:lnTo>
                    <a:pt x="493" y="1032"/>
                  </a:lnTo>
                  <a:lnTo>
                    <a:pt x="538" y="1166"/>
                  </a:lnTo>
                  <a:lnTo>
                    <a:pt x="568" y="1316"/>
                  </a:lnTo>
                  <a:lnTo>
                    <a:pt x="598" y="1480"/>
                  </a:lnTo>
                  <a:lnTo>
                    <a:pt x="613" y="1644"/>
                  </a:lnTo>
                  <a:lnTo>
                    <a:pt x="613" y="1824"/>
                  </a:lnTo>
                  <a:lnTo>
                    <a:pt x="627" y="1868"/>
                  </a:lnTo>
                  <a:lnTo>
                    <a:pt x="642" y="1913"/>
                  </a:lnTo>
                  <a:lnTo>
                    <a:pt x="672" y="1943"/>
                  </a:lnTo>
                  <a:lnTo>
                    <a:pt x="717" y="1958"/>
                  </a:lnTo>
                  <a:lnTo>
                    <a:pt x="807" y="1958"/>
                  </a:lnTo>
                  <a:lnTo>
                    <a:pt x="852" y="1928"/>
                  </a:lnTo>
                  <a:lnTo>
                    <a:pt x="881" y="1883"/>
                  </a:lnTo>
                  <a:lnTo>
                    <a:pt x="896" y="1824"/>
                  </a:lnTo>
                  <a:lnTo>
                    <a:pt x="896" y="1629"/>
                  </a:lnTo>
                  <a:lnTo>
                    <a:pt x="881" y="1435"/>
                  </a:lnTo>
                  <a:lnTo>
                    <a:pt x="852" y="1271"/>
                  </a:lnTo>
                  <a:lnTo>
                    <a:pt x="807" y="1106"/>
                  </a:lnTo>
                  <a:lnTo>
                    <a:pt x="762" y="942"/>
                  </a:lnTo>
                  <a:lnTo>
                    <a:pt x="717" y="793"/>
                  </a:lnTo>
                  <a:lnTo>
                    <a:pt x="598" y="539"/>
                  </a:lnTo>
                  <a:lnTo>
                    <a:pt x="463" y="330"/>
                  </a:lnTo>
                  <a:lnTo>
                    <a:pt x="359" y="180"/>
                  </a:lnTo>
                  <a:lnTo>
                    <a:pt x="239" y="46"/>
                  </a:lnTo>
                  <a:lnTo>
                    <a:pt x="194" y="16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3"/>
            <p:cNvSpPr/>
            <p:nvPr/>
          </p:nvSpPr>
          <p:spPr>
            <a:xfrm>
              <a:off x="-1383054" y="2821701"/>
              <a:ext cx="29439" cy="9701"/>
            </a:xfrm>
            <a:custGeom>
              <a:rect b="b" l="l" r="r" t="t"/>
              <a:pathLst>
                <a:path extrusionOk="0" h="345" w="1047">
                  <a:moveTo>
                    <a:pt x="538" y="1"/>
                  </a:moveTo>
                  <a:lnTo>
                    <a:pt x="404" y="16"/>
                  </a:lnTo>
                  <a:lnTo>
                    <a:pt x="194" y="46"/>
                  </a:lnTo>
                  <a:lnTo>
                    <a:pt x="105" y="61"/>
                  </a:lnTo>
                  <a:lnTo>
                    <a:pt x="45" y="91"/>
                  </a:lnTo>
                  <a:lnTo>
                    <a:pt x="15" y="135"/>
                  </a:lnTo>
                  <a:lnTo>
                    <a:pt x="0" y="180"/>
                  </a:lnTo>
                  <a:lnTo>
                    <a:pt x="0" y="240"/>
                  </a:lnTo>
                  <a:lnTo>
                    <a:pt x="15" y="270"/>
                  </a:lnTo>
                  <a:lnTo>
                    <a:pt x="45" y="300"/>
                  </a:lnTo>
                  <a:lnTo>
                    <a:pt x="75" y="330"/>
                  </a:lnTo>
                  <a:lnTo>
                    <a:pt x="105" y="330"/>
                  </a:lnTo>
                  <a:lnTo>
                    <a:pt x="135" y="345"/>
                  </a:lnTo>
                  <a:lnTo>
                    <a:pt x="180" y="330"/>
                  </a:lnTo>
                  <a:lnTo>
                    <a:pt x="299" y="300"/>
                  </a:lnTo>
                  <a:lnTo>
                    <a:pt x="478" y="285"/>
                  </a:lnTo>
                  <a:lnTo>
                    <a:pt x="673" y="285"/>
                  </a:lnTo>
                  <a:lnTo>
                    <a:pt x="762" y="300"/>
                  </a:lnTo>
                  <a:lnTo>
                    <a:pt x="852" y="330"/>
                  </a:lnTo>
                  <a:lnTo>
                    <a:pt x="956" y="330"/>
                  </a:lnTo>
                  <a:lnTo>
                    <a:pt x="1001" y="300"/>
                  </a:lnTo>
                  <a:lnTo>
                    <a:pt x="1031" y="255"/>
                  </a:lnTo>
                  <a:lnTo>
                    <a:pt x="1046" y="195"/>
                  </a:lnTo>
                  <a:lnTo>
                    <a:pt x="1031" y="135"/>
                  </a:lnTo>
                  <a:lnTo>
                    <a:pt x="1001" y="91"/>
                  </a:lnTo>
                  <a:lnTo>
                    <a:pt x="956" y="61"/>
                  </a:lnTo>
                  <a:lnTo>
                    <a:pt x="822" y="16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3"/>
            <p:cNvSpPr/>
            <p:nvPr/>
          </p:nvSpPr>
          <p:spPr>
            <a:xfrm>
              <a:off x="-1506575" y="2672172"/>
              <a:ext cx="289048" cy="210488"/>
            </a:xfrm>
            <a:custGeom>
              <a:rect b="b" l="l" r="r" t="t"/>
              <a:pathLst>
                <a:path extrusionOk="0" h="7486" w="10280">
                  <a:moveTo>
                    <a:pt x="3437" y="1"/>
                  </a:moveTo>
                  <a:lnTo>
                    <a:pt x="3228" y="15"/>
                  </a:lnTo>
                  <a:lnTo>
                    <a:pt x="3004" y="45"/>
                  </a:lnTo>
                  <a:lnTo>
                    <a:pt x="2780" y="105"/>
                  </a:lnTo>
                  <a:lnTo>
                    <a:pt x="2571" y="165"/>
                  </a:lnTo>
                  <a:lnTo>
                    <a:pt x="2361" y="240"/>
                  </a:lnTo>
                  <a:lnTo>
                    <a:pt x="2167" y="329"/>
                  </a:lnTo>
                  <a:lnTo>
                    <a:pt x="1958" y="434"/>
                  </a:lnTo>
                  <a:lnTo>
                    <a:pt x="1764" y="553"/>
                  </a:lnTo>
                  <a:lnTo>
                    <a:pt x="1585" y="688"/>
                  </a:lnTo>
                  <a:lnTo>
                    <a:pt x="1405" y="837"/>
                  </a:lnTo>
                  <a:lnTo>
                    <a:pt x="1226" y="987"/>
                  </a:lnTo>
                  <a:lnTo>
                    <a:pt x="1062" y="1151"/>
                  </a:lnTo>
                  <a:lnTo>
                    <a:pt x="912" y="1330"/>
                  </a:lnTo>
                  <a:lnTo>
                    <a:pt x="763" y="1509"/>
                  </a:lnTo>
                  <a:lnTo>
                    <a:pt x="628" y="1704"/>
                  </a:lnTo>
                  <a:lnTo>
                    <a:pt x="509" y="1898"/>
                  </a:lnTo>
                  <a:lnTo>
                    <a:pt x="404" y="2107"/>
                  </a:lnTo>
                  <a:lnTo>
                    <a:pt x="300" y="2316"/>
                  </a:lnTo>
                  <a:lnTo>
                    <a:pt x="210" y="2540"/>
                  </a:lnTo>
                  <a:lnTo>
                    <a:pt x="135" y="2764"/>
                  </a:lnTo>
                  <a:lnTo>
                    <a:pt x="76" y="2988"/>
                  </a:lnTo>
                  <a:lnTo>
                    <a:pt x="31" y="3213"/>
                  </a:lnTo>
                  <a:lnTo>
                    <a:pt x="16" y="3452"/>
                  </a:lnTo>
                  <a:lnTo>
                    <a:pt x="1" y="3691"/>
                  </a:lnTo>
                  <a:lnTo>
                    <a:pt x="1" y="3915"/>
                  </a:lnTo>
                  <a:lnTo>
                    <a:pt x="16" y="4154"/>
                  </a:lnTo>
                  <a:lnTo>
                    <a:pt x="61" y="4393"/>
                  </a:lnTo>
                  <a:lnTo>
                    <a:pt x="121" y="4632"/>
                  </a:lnTo>
                  <a:lnTo>
                    <a:pt x="195" y="4856"/>
                  </a:lnTo>
                  <a:lnTo>
                    <a:pt x="300" y="5095"/>
                  </a:lnTo>
                  <a:lnTo>
                    <a:pt x="404" y="5319"/>
                  </a:lnTo>
                  <a:lnTo>
                    <a:pt x="554" y="5543"/>
                  </a:lnTo>
                  <a:lnTo>
                    <a:pt x="867" y="5991"/>
                  </a:lnTo>
                  <a:lnTo>
                    <a:pt x="1256" y="6469"/>
                  </a:lnTo>
                  <a:lnTo>
                    <a:pt x="1689" y="6962"/>
                  </a:lnTo>
                  <a:lnTo>
                    <a:pt x="2167" y="7470"/>
                  </a:lnTo>
                  <a:lnTo>
                    <a:pt x="2257" y="7485"/>
                  </a:lnTo>
                  <a:lnTo>
                    <a:pt x="2361" y="7485"/>
                  </a:lnTo>
                  <a:lnTo>
                    <a:pt x="2466" y="7470"/>
                  </a:lnTo>
                  <a:lnTo>
                    <a:pt x="2571" y="7455"/>
                  </a:lnTo>
                  <a:lnTo>
                    <a:pt x="2675" y="7425"/>
                  </a:lnTo>
                  <a:lnTo>
                    <a:pt x="2795" y="7381"/>
                  </a:lnTo>
                  <a:lnTo>
                    <a:pt x="2899" y="7321"/>
                  </a:lnTo>
                  <a:lnTo>
                    <a:pt x="3019" y="7261"/>
                  </a:lnTo>
                  <a:lnTo>
                    <a:pt x="3123" y="7186"/>
                  </a:lnTo>
                  <a:lnTo>
                    <a:pt x="3228" y="7097"/>
                  </a:lnTo>
                  <a:lnTo>
                    <a:pt x="3333" y="6992"/>
                  </a:lnTo>
                  <a:lnTo>
                    <a:pt x="3437" y="6888"/>
                  </a:lnTo>
                  <a:lnTo>
                    <a:pt x="3542" y="6768"/>
                  </a:lnTo>
                  <a:lnTo>
                    <a:pt x="3631" y="6634"/>
                  </a:lnTo>
                  <a:lnTo>
                    <a:pt x="3721" y="6499"/>
                  </a:lnTo>
                  <a:lnTo>
                    <a:pt x="3811" y="6350"/>
                  </a:lnTo>
                  <a:lnTo>
                    <a:pt x="3721" y="6185"/>
                  </a:lnTo>
                  <a:lnTo>
                    <a:pt x="3646" y="6006"/>
                  </a:lnTo>
                  <a:lnTo>
                    <a:pt x="3587" y="5827"/>
                  </a:lnTo>
                  <a:lnTo>
                    <a:pt x="3542" y="5663"/>
                  </a:lnTo>
                  <a:lnTo>
                    <a:pt x="3497" y="5483"/>
                  </a:lnTo>
                  <a:lnTo>
                    <a:pt x="3467" y="5304"/>
                  </a:lnTo>
                  <a:lnTo>
                    <a:pt x="3467" y="5125"/>
                  </a:lnTo>
                  <a:lnTo>
                    <a:pt x="3467" y="4960"/>
                  </a:lnTo>
                  <a:lnTo>
                    <a:pt x="3497" y="4796"/>
                  </a:lnTo>
                  <a:lnTo>
                    <a:pt x="3542" y="4632"/>
                  </a:lnTo>
                  <a:lnTo>
                    <a:pt x="3587" y="4482"/>
                  </a:lnTo>
                  <a:lnTo>
                    <a:pt x="3676" y="4333"/>
                  </a:lnTo>
                  <a:lnTo>
                    <a:pt x="3766" y="4199"/>
                  </a:lnTo>
                  <a:lnTo>
                    <a:pt x="3885" y="4079"/>
                  </a:lnTo>
                  <a:lnTo>
                    <a:pt x="4020" y="3974"/>
                  </a:lnTo>
                  <a:lnTo>
                    <a:pt x="4184" y="3870"/>
                  </a:lnTo>
                  <a:lnTo>
                    <a:pt x="4319" y="3795"/>
                  </a:lnTo>
                  <a:lnTo>
                    <a:pt x="4468" y="3750"/>
                  </a:lnTo>
                  <a:lnTo>
                    <a:pt x="4602" y="3706"/>
                  </a:lnTo>
                  <a:lnTo>
                    <a:pt x="4737" y="3676"/>
                  </a:lnTo>
                  <a:lnTo>
                    <a:pt x="4856" y="3661"/>
                  </a:lnTo>
                  <a:lnTo>
                    <a:pt x="4976" y="3661"/>
                  </a:lnTo>
                  <a:lnTo>
                    <a:pt x="5095" y="3676"/>
                  </a:lnTo>
                  <a:lnTo>
                    <a:pt x="5215" y="3691"/>
                  </a:lnTo>
                  <a:lnTo>
                    <a:pt x="5319" y="3720"/>
                  </a:lnTo>
                  <a:lnTo>
                    <a:pt x="5424" y="3750"/>
                  </a:lnTo>
                  <a:lnTo>
                    <a:pt x="5618" y="3855"/>
                  </a:lnTo>
                  <a:lnTo>
                    <a:pt x="5783" y="3959"/>
                  </a:lnTo>
                  <a:lnTo>
                    <a:pt x="5947" y="4094"/>
                  </a:lnTo>
                  <a:lnTo>
                    <a:pt x="6081" y="4243"/>
                  </a:lnTo>
                  <a:lnTo>
                    <a:pt x="6201" y="4393"/>
                  </a:lnTo>
                  <a:lnTo>
                    <a:pt x="6291" y="4527"/>
                  </a:lnTo>
                  <a:lnTo>
                    <a:pt x="6380" y="4662"/>
                  </a:lnTo>
                  <a:lnTo>
                    <a:pt x="6485" y="4871"/>
                  </a:lnTo>
                  <a:lnTo>
                    <a:pt x="6515" y="4945"/>
                  </a:lnTo>
                  <a:lnTo>
                    <a:pt x="6739" y="4975"/>
                  </a:lnTo>
                  <a:lnTo>
                    <a:pt x="6963" y="4990"/>
                  </a:lnTo>
                  <a:lnTo>
                    <a:pt x="7067" y="4527"/>
                  </a:lnTo>
                  <a:lnTo>
                    <a:pt x="7172" y="4079"/>
                  </a:lnTo>
                  <a:lnTo>
                    <a:pt x="7277" y="3646"/>
                  </a:lnTo>
                  <a:lnTo>
                    <a:pt x="7366" y="3198"/>
                  </a:lnTo>
                  <a:lnTo>
                    <a:pt x="7546" y="3198"/>
                  </a:lnTo>
                  <a:lnTo>
                    <a:pt x="7740" y="3168"/>
                  </a:lnTo>
                  <a:lnTo>
                    <a:pt x="7934" y="3108"/>
                  </a:lnTo>
                  <a:lnTo>
                    <a:pt x="8128" y="3018"/>
                  </a:lnTo>
                  <a:lnTo>
                    <a:pt x="8322" y="2899"/>
                  </a:lnTo>
                  <a:lnTo>
                    <a:pt x="8502" y="2764"/>
                  </a:lnTo>
                  <a:lnTo>
                    <a:pt x="8681" y="2615"/>
                  </a:lnTo>
                  <a:lnTo>
                    <a:pt x="8845" y="2451"/>
                  </a:lnTo>
                  <a:lnTo>
                    <a:pt x="9547" y="2764"/>
                  </a:lnTo>
                  <a:lnTo>
                    <a:pt x="9906" y="2914"/>
                  </a:lnTo>
                  <a:lnTo>
                    <a:pt x="10100" y="2973"/>
                  </a:lnTo>
                  <a:lnTo>
                    <a:pt x="10279" y="3018"/>
                  </a:lnTo>
                  <a:lnTo>
                    <a:pt x="10115" y="2809"/>
                  </a:lnTo>
                  <a:lnTo>
                    <a:pt x="9921" y="2615"/>
                  </a:lnTo>
                  <a:lnTo>
                    <a:pt x="9712" y="2451"/>
                  </a:lnTo>
                  <a:lnTo>
                    <a:pt x="9488" y="2316"/>
                  </a:lnTo>
                  <a:lnTo>
                    <a:pt x="8860" y="1958"/>
                  </a:lnTo>
                  <a:lnTo>
                    <a:pt x="8143" y="1584"/>
                  </a:lnTo>
                  <a:lnTo>
                    <a:pt x="7351" y="1196"/>
                  </a:lnTo>
                  <a:lnTo>
                    <a:pt x="6948" y="1001"/>
                  </a:lnTo>
                  <a:lnTo>
                    <a:pt x="6530" y="822"/>
                  </a:lnTo>
                  <a:lnTo>
                    <a:pt x="6111" y="658"/>
                  </a:lnTo>
                  <a:lnTo>
                    <a:pt x="5693" y="494"/>
                  </a:lnTo>
                  <a:lnTo>
                    <a:pt x="5290" y="359"/>
                  </a:lnTo>
                  <a:lnTo>
                    <a:pt x="4886" y="240"/>
                  </a:lnTo>
                  <a:lnTo>
                    <a:pt x="4498" y="135"/>
                  </a:lnTo>
                  <a:lnTo>
                    <a:pt x="4124" y="60"/>
                  </a:lnTo>
                  <a:lnTo>
                    <a:pt x="3766" y="15"/>
                  </a:lnTo>
                  <a:lnTo>
                    <a:pt x="34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3"/>
            <p:cNvSpPr/>
            <p:nvPr/>
          </p:nvSpPr>
          <p:spPr>
            <a:xfrm>
              <a:off x="-1254950" y="2797773"/>
              <a:ext cx="50865" cy="99592"/>
            </a:xfrm>
            <a:custGeom>
              <a:rect b="b" l="l" r="r" t="t"/>
              <a:pathLst>
                <a:path extrusionOk="0" h="3542" w="1809">
                  <a:moveTo>
                    <a:pt x="1301" y="180"/>
                  </a:moveTo>
                  <a:lnTo>
                    <a:pt x="1360" y="210"/>
                  </a:lnTo>
                  <a:lnTo>
                    <a:pt x="1405" y="239"/>
                  </a:lnTo>
                  <a:lnTo>
                    <a:pt x="1450" y="284"/>
                  </a:lnTo>
                  <a:lnTo>
                    <a:pt x="1495" y="344"/>
                  </a:lnTo>
                  <a:lnTo>
                    <a:pt x="1540" y="419"/>
                  </a:lnTo>
                  <a:lnTo>
                    <a:pt x="1569" y="508"/>
                  </a:lnTo>
                  <a:lnTo>
                    <a:pt x="1614" y="718"/>
                  </a:lnTo>
                  <a:lnTo>
                    <a:pt x="1644" y="957"/>
                  </a:lnTo>
                  <a:lnTo>
                    <a:pt x="1629" y="1240"/>
                  </a:lnTo>
                  <a:lnTo>
                    <a:pt x="1599" y="1554"/>
                  </a:lnTo>
                  <a:lnTo>
                    <a:pt x="1540" y="1883"/>
                  </a:lnTo>
                  <a:lnTo>
                    <a:pt x="1525" y="1928"/>
                  </a:lnTo>
                  <a:lnTo>
                    <a:pt x="1480" y="2092"/>
                  </a:lnTo>
                  <a:lnTo>
                    <a:pt x="1375" y="2391"/>
                  </a:lnTo>
                  <a:lnTo>
                    <a:pt x="1271" y="2660"/>
                  </a:lnTo>
                  <a:lnTo>
                    <a:pt x="1136" y="2884"/>
                  </a:lnTo>
                  <a:lnTo>
                    <a:pt x="1002" y="3078"/>
                  </a:lnTo>
                  <a:lnTo>
                    <a:pt x="882" y="3212"/>
                  </a:lnTo>
                  <a:lnTo>
                    <a:pt x="748" y="3317"/>
                  </a:lnTo>
                  <a:lnTo>
                    <a:pt x="688" y="3347"/>
                  </a:lnTo>
                  <a:lnTo>
                    <a:pt x="628" y="3362"/>
                  </a:lnTo>
                  <a:lnTo>
                    <a:pt x="569" y="3377"/>
                  </a:lnTo>
                  <a:lnTo>
                    <a:pt x="509" y="3362"/>
                  </a:lnTo>
                  <a:lnTo>
                    <a:pt x="464" y="3347"/>
                  </a:lnTo>
                  <a:lnTo>
                    <a:pt x="404" y="3302"/>
                  </a:lnTo>
                  <a:lnTo>
                    <a:pt x="359" y="3257"/>
                  </a:lnTo>
                  <a:lnTo>
                    <a:pt x="315" y="3197"/>
                  </a:lnTo>
                  <a:lnTo>
                    <a:pt x="285" y="3123"/>
                  </a:lnTo>
                  <a:lnTo>
                    <a:pt x="255" y="3033"/>
                  </a:lnTo>
                  <a:lnTo>
                    <a:pt x="195" y="2824"/>
                  </a:lnTo>
                  <a:lnTo>
                    <a:pt x="180" y="2570"/>
                  </a:lnTo>
                  <a:lnTo>
                    <a:pt x="180" y="2271"/>
                  </a:lnTo>
                  <a:lnTo>
                    <a:pt x="225" y="1957"/>
                  </a:lnTo>
                  <a:lnTo>
                    <a:pt x="285" y="1614"/>
                  </a:lnTo>
                  <a:lnTo>
                    <a:pt x="389" y="1285"/>
                  </a:lnTo>
                  <a:lnTo>
                    <a:pt x="509" y="986"/>
                  </a:lnTo>
                  <a:lnTo>
                    <a:pt x="628" y="732"/>
                  </a:lnTo>
                  <a:lnTo>
                    <a:pt x="778" y="523"/>
                  </a:lnTo>
                  <a:lnTo>
                    <a:pt x="912" y="359"/>
                  </a:lnTo>
                  <a:lnTo>
                    <a:pt x="987" y="299"/>
                  </a:lnTo>
                  <a:lnTo>
                    <a:pt x="1047" y="239"/>
                  </a:lnTo>
                  <a:lnTo>
                    <a:pt x="1121" y="210"/>
                  </a:lnTo>
                  <a:lnTo>
                    <a:pt x="1181" y="180"/>
                  </a:lnTo>
                  <a:close/>
                  <a:moveTo>
                    <a:pt x="1256" y="0"/>
                  </a:moveTo>
                  <a:lnTo>
                    <a:pt x="1181" y="15"/>
                  </a:lnTo>
                  <a:lnTo>
                    <a:pt x="1091" y="30"/>
                  </a:lnTo>
                  <a:lnTo>
                    <a:pt x="1002" y="75"/>
                  </a:lnTo>
                  <a:lnTo>
                    <a:pt x="912" y="135"/>
                  </a:lnTo>
                  <a:lnTo>
                    <a:pt x="823" y="195"/>
                  </a:lnTo>
                  <a:lnTo>
                    <a:pt x="748" y="284"/>
                  </a:lnTo>
                  <a:lnTo>
                    <a:pt x="658" y="389"/>
                  </a:lnTo>
                  <a:lnTo>
                    <a:pt x="583" y="493"/>
                  </a:lnTo>
                  <a:lnTo>
                    <a:pt x="494" y="628"/>
                  </a:lnTo>
                  <a:lnTo>
                    <a:pt x="359" y="897"/>
                  </a:lnTo>
                  <a:lnTo>
                    <a:pt x="225" y="1225"/>
                  </a:lnTo>
                  <a:lnTo>
                    <a:pt x="120" y="1584"/>
                  </a:lnTo>
                  <a:lnTo>
                    <a:pt x="46" y="1943"/>
                  </a:lnTo>
                  <a:lnTo>
                    <a:pt x="1" y="2286"/>
                  </a:lnTo>
                  <a:lnTo>
                    <a:pt x="1" y="2600"/>
                  </a:lnTo>
                  <a:lnTo>
                    <a:pt x="16" y="2749"/>
                  </a:lnTo>
                  <a:lnTo>
                    <a:pt x="31" y="2884"/>
                  </a:lnTo>
                  <a:lnTo>
                    <a:pt x="61" y="3018"/>
                  </a:lnTo>
                  <a:lnTo>
                    <a:pt x="105" y="3123"/>
                  </a:lnTo>
                  <a:lnTo>
                    <a:pt x="135" y="3227"/>
                  </a:lnTo>
                  <a:lnTo>
                    <a:pt x="195" y="3317"/>
                  </a:lnTo>
                  <a:lnTo>
                    <a:pt x="255" y="3392"/>
                  </a:lnTo>
                  <a:lnTo>
                    <a:pt x="315" y="3451"/>
                  </a:lnTo>
                  <a:lnTo>
                    <a:pt x="389" y="3511"/>
                  </a:lnTo>
                  <a:lnTo>
                    <a:pt x="464" y="3526"/>
                  </a:lnTo>
                  <a:lnTo>
                    <a:pt x="554" y="3541"/>
                  </a:lnTo>
                  <a:lnTo>
                    <a:pt x="628" y="3541"/>
                  </a:lnTo>
                  <a:lnTo>
                    <a:pt x="718" y="3511"/>
                  </a:lnTo>
                  <a:lnTo>
                    <a:pt x="808" y="3481"/>
                  </a:lnTo>
                  <a:lnTo>
                    <a:pt x="882" y="3422"/>
                  </a:lnTo>
                  <a:lnTo>
                    <a:pt x="972" y="3362"/>
                  </a:lnTo>
                  <a:lnTo>
                    <a:pt x="1047" y="3287"/>
                  </a:lnTo>
                  <a:lnTo>
                    <a:pt x="1136" y="3183"/>
                  </a:lnTo>
                  <a:lnTo>
                    <a:pt x="1286" y="2973"/>
                  </a:lnTo>
                  <a:lnTo>
                    <a:pt x="1435" y="2704"/>
                  </a:lnTo>
                  <a:lnTo>
                    <a:pt x="1569" y="2406"/>
                  </a:lnTo>
                  <a:lnTo>
                    <a:pt x="1674" y="2062"/>
                  </a:lnTo>
                  <a:lnTo>
                    <a:pt x="1689" y="1972"/>
                  </a:lnTo>
                  <a:lnTo>
                    <a:pt x="1719" y="1898"/>
                  </a:lnTo>
                  <a:lnTo>
                    <a:pt x="1779" y="1539"/>
                  </a:lnTo>
                  <a:lnTo>
                    <a:pt x="1809" y="1211"/>
                  </a:lnTo>
                  <a:lnTo>
                    <a:pt x="1809" y="912"/>
                  </a:lnTo>
                  <a:lnTo>
                    <a:pt x="1779" y="643"/>
                  </a:lnTo>
                  <a:lnTo>
                    <a:pt x="1749" y="508"/>
                  </a:lnTo>
                  <a:lnTo>
                    <a:pt x="1704" y="404"/>
                  </a:lnTo>
                  <a:lnTo>
                    <a:pt x="1659" y="299"/>
                  </a:lnTo>
                  <a:lnTo>
                    <a:pt x="1614" y="225"/>
                  </a:lnTo>
                  <a:lnTo>
                    <a:pt x="1555" y="150"/>
                  </a:lnTo>
                  <a:lnTo>
                    <a:pt x="1495" y="90"/>
                  </a:lnTo>
                  <a:lnTo>
                    <a:pt x="1420" y="45"/>
                  </a:lnTo>
                  <a:lnTo>
                    <a:pt x="1345" y="15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3"/>
            <p:cNvSpPr/>
            <p:nvPr/>
          </p:nvSpPr>
          <p:spPr>
            <a:xfrm>
              <a:off x="-1213364" y="2850268"/>
              <a:ext cx="11388" cy="8435"/>
            </a:xfrm>
            <a:custGeom>
              <a:rect b="b" l="l" r="r" t="t"/>
              <a:pathLst>
                <a:path extrusionOk="0" h="300" w="405">
                  <a:moveTo>
                    <a:pt x="120" y="1"/>
                  </a:moveTo>
                  <a:lnTo>
                    <a:pt x="61" y="16"/>
                  </a:lnTo>
                  <a:lnTo>
                    <a:pt x="46" y="61"/>
                  </a:lnTo>
                  <a:lnTo>
                    <a:pt x="1" y="225"/>
                  </a:lnTo>
                  <a:lnTo>
                    <a:pt x="31" y="225"/>
                  </a:lnTo>
                  <a:lnTo>
                    <a:pt x="61" y="210"/>
                  </a:lnTo>
                  <a:lnTo>
                    <a:pt x="90" y="195"/>
                  </a:lnTo>
                  <a:lnTo>
                    <a:pt x="135" y="180"/>
                  </a:lnTo>
                  <a:lnTo>
                    <a:pt x="165" y="180"/>
                  </a:lnTo>
                  <a:lnTo>
                    <a:pt x="195" y="195"/>
                  </a:lnTo>
                  <a:lnTo>
                    <a:pt x="210" y="225"/>
                  </a:lnTo>
                  <a:lnTo>
                    <a:pt x="240" y="255"/>
                  </a:lnTo>
                  <a:lnTo>
                    <a:pt x="255" y="285"/>
                  </a:lnTo>
                  <a:lnTo>
                    <a:pt x="285" y="300"/>
                  </a:lnTo>
                  <a:lnTo>
                    <a:pt x="359" y="300"/>
                  </a:lnTo>
                  <a:lnTo>
                    <a:pt x="389" y="270"/>
                  </a:lnTo>
                  <a:lnTo>
                    <a:pt x="404" y="240"/>
                  </a:lnTo>
                  <a:lnTo>
                    <a:pt x="404" y="210"/>
                  </a:lnTo>
                  <a:lnTo>
                    <a:pt x="389" y="180"/>
                  </a:lnTo>
                  <a:lnTo>
                    <a:pt x="359" y="120"/>
                  </a:lnTo>
                  <a:lnTo>
                    <a:pt x="315" y="76"/>
                  </a:lnTo>
                  <a:lnTo>
                    <a:pt x="270" y="46"/>
                  </a:lnTo>
                  <a:lnTo>
                    <a:pt x="240" y="31"/>
                  </a:lnTo>
                  <a:lnTo>
                    <a:pt x="210" y="16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3"/>
            <p:cNvSpPr/>
            <p:nvPr/>
          </p:nvSpPr>
          <p:spPr>
            <a:xfrm>
              <a:off x="-1310820" y="2817933"/>
              <a:ext cx="65148" cy="22297"/>
            </a:xfrm>
            <a:custGeom>
              <a:rect b="b" l="l" r="r" t="t"/>
              <a:pathLst>
                <a:path extrusionOk="0" h="793" w="2317">
                  <a:moveTo>
                    <a:pt x="1" y="1"/>
                  </a:moveTo>
                  <a:lnTo>
                    <a:pt x="1" y="180"/>
                  </a:lnTo>
                  <a:lnTo>
                    <a:pt x="2212" y="792"/>
                  </a:lnTo>
                  <a:lnTo>
                    <a:pt x="2257" y="792"/>
                  </a:lnTo>
                  <a:lnTo>
                    <a:pt x="2287" y="777"/>
                  </a:lnTo>
                  <a:lnTo>
                    <a:pt x="2302" y="762"/>
                  </a:lnTo>
                  <a:lnTo>
                    <a:pt x="2316" y="733"/>
                  </a:lnTo>
                  <a:lnTo>
                    <a:pt x="2316" y="703"/>
                  </a:lnTo>
                  <a:lnTo>
                    <a:pt x="2316" y="673"/>
                  </a:lnTo>
                  <a:lnTo>
                    <a:pt x="2287" y="643"/>
                  </a:lnTo>
                  <a:lnTo>
                    <a:pt x="2257" y="62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3"/>
            <p:cNvSpPr/>
            <p:nvPr/>
          </p:nvSpPr>
          <p:spPr>
            <a:xfrm>
              <a:off x="-1845561" y="4073494"/>
              <a:ext cx="930464" cy="580148"/>
            </a:xfrm>
            <a:custGeom>
              <a:rect b="b" l="l" r="r" t="t"/>
              <a:pathLst>
                <a:path extrusionOk="0" h="20633" w="33092">
                  <a:moveTo>
                    <a:pt x="18317" y="1"/>
                  </a:moveTo>
                  <a:lnTo>
                    <a:pt x="7441" y="4781"/>
                  </a:lnTo>
                  <a:lnTo>
                    <a:pt x="7560" y="5020"/>
                  </a:lnTo>
                  <a:lnTo>
                    <a:pt x="7725" y="5289"/>
                  </a:lnTo>
                  <a:lnTo>
                    <a:pt x="7964" y="5663"/>
                  </a:lnTo>
                  <a:lnTo>
                    <a:pt x="8277" y="6111"/>
                  </a:lnTo>
                  <a:lnTo>
                    <a:pt x="8471" y="6365"/>
                  </a:lnTo>
                  <a:lnTo>
                    <a:pt x="8696" y="6634"/>
                  </a:lnTo>
                  <a:lnTo>
                    <a:pt x="8935" y="6918"/>
                  </a:lnTo>
                  <a:lnTo>
                    <a:pt x="9189" y="7217"/>
                  </a:lnTo>
                  <a:lnTo>
                    <a:pt x="9487" y="7530"/>
                  </a:lnTo>
                  <a:lnTo>
                    <a:pt x="9801" y="7844"/>
                  </a:lnTo>
                  <a:lnTo>
                    <a:pt x="10160" y="8173"/>
                  </a:lnTo>
                  <a:lnTo>
                    <a:pt x="10533" y="8501"/>
                  </a:lnTo>
                  <a:lnTo>
                    <a:pt x="10937" y="8845"/>
                  </a:lnTo>
                  <a:lnTo>
                    <a:pt x="11370" y="9189"/>
                  </a:lnTo>
                  <a:lnTo>
                    <a:pt x="11848" y="9532"/>
                  </a:lnTo>
                  <a:lnTo>
                    <a:pt x="12341" y="9876"/>
                  </a:lnTo>
                  <a:lnTo>
                    <a:pt x="12879" y="10234"/>
                  </a:lnTo>
                  <a:lnTo>
                    <a:pt x="13446" y="10578"/>
                  </a:lnTo>
                  <a:lnTo>
                    <a:pt x="14059" y="10922"/>
                  </a:lnTo>
                  <a:lnTo>
                    <a:pt x="14686" y="11265"/>
                  </a:lnTo>
                  <a:lnTo>
                    <a:pt x="15374" y="11594"/>
                  </a:lnTo>
                  <a:lnTo>
                    <a:pt x="16091" y="11923"/>
                  </a:lnTo>
                  <a:lnTo>
                    <a:pt x="16838" y="12236"/>
                  </a:lnTo>
                  <a:lnTo>
                    <a:pt x="17629" y="12550"/>
                  </a:lnTo>
                  <a:lnTo>
                    <a:pt x="18466" y="12849"/>
                  </a:lnTo>
                  <a:lnTo>
                    <a:pt x="19333" y="13133"/>
                  </a:lnTo>
                  <a:lnTo>
                    <a:pt x="19228" y="13103"/>
                  </a:lnTo>
                  <a:lnTo>
                    <a:pt x="18899" y="12998"/>
                  </a:lnTo>
                  <a:lnTo>
                    <a:pt x="18660" y="12938"/>
                  </a:lnTo>
                  <a:lnTo>
                    <a:pt x="18362" y="12879"/>
                  </a:lnTo>
                  <a:lnTo>
                    <a:pt x="18003" y="12819"/>
                  </a:lnTo>
                  <a:lnTo>
                    <a:pt x="17585" y="12759"/>
                  </a:lnTo>
                  <a:lnTo>
                    <a:pt x="17122" y="12714"/>
                  </a:lnTo>
                  <a:lnTo>
                    <a:pt x="16599" y="12684"/>
                  </a:lnTo>
                  <a:lnTo>
                    <a:pt x="16016" y="12655"/>
                  </a:lnTo>
                  <a:lnTo>
                    <a:pt x="15374" y="12655"/>
                  </a:lnTo>
                  <a:lnTo>
                    <a:pt x="14671" y="12684"/>
                  </a:lnTo>
                  <a:lnTo>
                    <a:pt x="13924" y="12729"/>
                  </a:lnTo>
                  <a:lnTo>
                    <a:pt x="13103" y="12804"/>
                  </a:lnTo>
                  <a:lnTo>
                    <a:pt x="12236" y="12923"/>
                  </a:lnTo>
                  <a:lnTo>
                    <a:pt x="11310" y="13073"/>
                  </a:lnTo>
                  <a:lnTo>
                    <a:pt x="10339" y="13267"/>
                  </a:lnTo>
                  <a:lnTo>
                    <a:pt x="9323" y="13491"/>
                  </a:lnTo>
                  <a:lnTo>
                    <a:pt x="8307" y="13745"/>
                  </a:lnTo>
                  <a:lnTo>
                    <a:pt x="7276" y="14014"/>
                  </a:lnTo>
                  <a:lnTo>
                    <a:pt x="6260" y="14298"/>
                  </a:lnTo>
                  <a:lnTo>
                    <a:pt x="5274" y="14582"/>
                  </a:lnTo>
                  <a:lnTo>
                    <a:pt x="4318" y="14866"/>
                  </a:lnTo>
                  <a:lnTo>
                    <a:pt x="2600" y="15403"/>
                  </a:lnTo>
                  <a:lnTo>
                    <a:pt x="1241" y="15852"/>
                  </a:lnTo>
                  <a:lnTo>
                    <a:pt x="1" y="16285"/>
                  </a:lnTo>
                  <a:lnTo>
                    <a:pt x="105" y="19796"/>
                  </a:lnTo>
                  <a:lnTo>
                    <a:pt x="29880" y="20632"/>
                  </a:lnTo>
                  <a:lnTo>
                    <a:pt x="30104" y="20617"/>
                  </a:lnTo>
                  <a:lnTo>
                    <a:pt x="30313" y="20602"/>
                  </a:lnTo>
                  <a:lnTo>
                    <a:pt x="30522" y="20572"/>
                  </a:lnTo>
                  <a:lnTo>
                    <a:pt x="30717" y="20528"/>
                  </a:lnTo>
                  <a:lnTo>
                    <a:pt x="30926" y="20468"/>
                  </a:lnTo>
                  <a:lnTo>
                    <a:pt x="31105" y="20408"/>
                  </a:lnTo>
                  <a:lnTo>
                    <a:pt x="31299" y="20319"/>
                  </a:lnTo>
                  <a:lnTo>
                    <a:pt x="31478" y="20229"/>
                  </a:lnTo>
                  <a:lnTo>
                    <a:pt x="31643" y="20124"/>
                  </a:lnTo>
                  <a:lnTo>
                    <a:pt x="31807" y="20020"/>
                  </a:lnTo>
                  <a:lnTo>
                    <a:pt x="31957" y="19885"/>
                  </a:lnTo>
                  <a:lnTo>
                    <a:pt x="32106" y="19766"/>
                  </a:lnTo>
                  <a:lnTo>
                    <a:pt x="32240" y="19616"/>
                  </a:lnTo>
                  <a:lnTo>
                    <a:pt x="32375" y="19467"/>
                  </a:lnTo>
                  <a:lnTo>
                    <a:pt x="32479" y="19318"/>
                  </a:lnTo>
                  <a:lnTo>
                    <a:pt x="32599" y="19153"/>
                  </a:lnTo>
                  <a:lnTo>
                    <a:pt x="32689" y="18989"/>
                  </a:lnTo>
                  <a:lnTo>
                    <a:pt x="32778" y="18825"/>
                  </a:lnTo>
                  <a:lnTo>
                    <a:pt x="32868" y="18645"/>
                  </a:lnTo>
                  <a:lnTo>
                    <a:pt x="32928" y="18451"/>
                  </a:lnTo>
                  <a:lnTo>
                    <a:pt x="32987" y="18272"/>
                  </a:lnTo>
                  <a:lnTo>
                    <a:pt x="33032" y="18078"/>
                  </a:lnTo>
                  <a:lnTo>
                    <a:pt x="33062" y="17883"/>
                  </a:lnTo>
                  <a:lnTo>
                    <a:pt x="33092" y="17689"/>
                  </a:lnTo>
                  <a:lnTo>
                    <a:pt x="33092" y="17495"/>
                  </a:lnTo>
                  <a:lnTo>
                    <a:pt x="33092" y="17286"/>
                  </a:lnTo>
                  <a:lnTo>
                    <a:pt x="33077" y="17092"/>
                  </a:lnTo>
                  <a:lnTo>
                    <a:pt x="33047" y="16882"/>
                  </a:lnTo>
                  <a:lnTo>
                    <a:pt x="33002" y="16673"/>
                  </a:lnTo>
                  <a:lnTo>
                    <a:pt x="32943" y="16479"/>
                  </a:lnTo>
                  <a:lnTo>
                    <a:pt x="32868" y="16270"/>
                  </a:lnTo>
                  <a:lnTo>
                    <a:pt x="32778" y="16076"/>
                  </a:lnTo>
                  <a:lnTo>
                    <a:pt x="32524" y="15568"/>
                  </a:lnTo>
                  <a:lnTo>
                    <a:pt x="32225" y="15045"/>
                  </a:lnTo>
                  <a:lnTo>
                    <a:pt x="31912" y="14507"/>
                  </a:lnTo>
                  <a:lnTo>
                    <a:pt x="31553" y="13969"/>
                  </a:lnTo>
                  <a:lnTo>
                    <a:pt x="31180" y="13416"/>
                  </a:lnTo>
                  <a:lnTo>
                    <a:pt x="30791" y="12849"/>
                  </a:lnTo>
                  <a:lnTo>
                    <a:pt x="30373" y="12281"/>
                  </a:lnTo>
                  <a:lnTo>
                    <a:pt x="29925" y="11698"/>
                  </a:lnTo>
                  <a:lnTo>
                    <a:pt x="29462" y="11116"/>
                  </a:lnTo>
                  <a:lnTo>
                    <a:pt x="28984" y="10533"/>
                  </a:lnTo>
                  <a:lnTo>
                    <a:pt x="28506" y="9950"/>
                  </a:lnTo>
                  <a:lnTo>
                    <a:pt x="27998" y="9368"/>
                  </a:lnTo>
                  <a:lnTo>
                    <a:pt x="26967" y="8203"/>
                  </a:lnTo>
                  <a:lnTo>
                    <a:pt x="25891" y="7052"/>
                  </a:lnTo>
                  <a:lnTo>
                    <a:pt x="24830" y="5947"/>
                  </a:lnTo>
                  <a:lnTo>
                    <a:pt x="23755" y="4871"/>
                  </a:lnTo>
                  <a:lnTo>
                    <a:pt x="22709" y="3855"/>
                  </a:lnTo>
                  <a:lnTo>
                    <a:pt x="21693" y="2914"/>
                  </a:lnTo>
                  <a:lnTo>
                    <a:pt x="20737" y="2033"/>
                  </a:lnTo>
                  <a:lnTo>
                    <a:pt x="19841" y="1256"/>
                  </a:lnTo>
                  <a:lnTo>
                    <a:pt x="19034" y="583"/>
                  </a:lnTo>
                  <a:lnTo>
                    <a:pt x="18317" y="1"/>
                  </a:lnTo>
                  <a:close/>
                </a:path>
              </a:pathLst>
            </a:custGeom>
            <a:solidFill>
              <a:srgbClr val="6C1B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3"/>
            <p:cNvSpPr/>
            <p:nvPr/>
          </p:nvSpPr>
          <p:spPr>
            <a:xfrm>
              <a:off x="-1989636" y="4530938"/>
              <a:ext cx="144102" cy="100436"/>
            </a:xfrm>
            <a:custGeom>
              <a:rect b="b" l="l" r="r" t="t"/>
              <a:pathLst>
                <a:path extrusionOk="0" h="3572" w="5125">
                  <a:moveTo>
                    <a:pt x="5125" y="1"/>
                  </a:moveTo>
                  <a:lnTo>
                    <a:pt x="2480" y="464"/>
                  </a:lnTo>
                  <a:lnTo>
                    <a:pt x="2271" y="748"/>
                  </a:lnTo>
                  <a:lnTo>
                    <a:pt x="1718" y="1480"/>
                  </a:lnTo>
                  <a:lnTo>
                    <a:pt x="1345" y="1958"/>
                  </a:lnTo>
                  <a:lnTo>
                    <a:pt x="927" y="2481"/>
                  </a:lnTo>
                  <a:lnTo>
                    <a:pt x="479" y="3034"/>
                  </a:lnTo>
                  <a:lnTo>
                    <a:pt x="0" y="3571"/>
                  </a:lnTo>
                  <a:lnTo>
                    <a:pt x="4916" y="2989"/>
                  </a:lnTo>
                  <a:lnTo>
                    <a:pt x="5125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3"/>
            <p:cNvSpPr/>
            <p:nvPr/>
          </p:nvSpPr>
          <p:spPr>
            <a:xfrm>
              <a:off x="-1876209" y="4511622"/>
              <a:ext cx="67229" cy="128581"/>
            </a:xfrm>
            <a:custGeom>
              <a:rect b="b" l="l" r="r" t="t"/>
              <a:pathLst>
                <a:path extrusionOk="0" h="4573" w="2391">
                  <a:moveTo>
                    <a:pt x="1330" y="1"/>
                  </a:moveTo>
                  <a:lnTo>
                    <a:pt x="1061" y="16"/>
                  </a:lnTo>
                  <a:lnTo>
                    <a:pt x="777" y="31"/>
                  </a:lnTo>
                  <a:lnTo>
                    <a:pt x="508" y="90"/>
                  </a:lnTo>
                  <a:lnTo>
                    <a:pt x="209" y="150"/>
                  </a:lnTo>
                  <a:lnTo>
                    <a:pt x="0" y="4393"/>
                  </a:lnTo>
                  <a:lnTo>
                    <a:pt x="269" y="4483"/>
                  </a:lnTo>
                  <a:lnTo>
                    <a:pt x="538" y="4542"/>
                  </a:lnTo>
                  <a:lnTo>
                    <a:pt x="792" y="4572"/>
                  </a:lnTo>
                  <a:lnTo>
                    <a:pt x="1061" y="4572"/>
                  </a:lnTo>
                  <a:lnTo>
                    <a:pt x="1315" y="4557"/>
                  </a:lnTo>
                  <a:lnTo>
                    <a:pt x="1584" y="4527"/>
                  </a:lnTo>
                  <a:lnTo>
                    <a:pt x="1868" y="4468"/>
                  </a:lnTo>
                  <a:lnTo>
                    <a:pt x="2151" y="4393"/>
                  </a:lnTo>
                  <a:lnTo>
                    <a:pt x="2390" y="105"/>
                  </a:lnTo>
                  <a:lnTo>
                    <a:pt x="2122" y="60"/>
                  </a:lnTo>
                  <a:lnTo>
                    <a:pt x="1853" y="3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4C0C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3"/>
            <p:cNvSpPr/>
            <p:nvPr/>
          </p:nvSpPr>
          <p:spPr>
            <a:xfrm>
              <a:off x="-2237465" y="4441890"/>
              <a:ext cx="346576" cy="242401"/>
            </a:xfrm>
            <a:custGeom>
              <a:rect b="b" l="l" r="r" t="t"/>
              <a:pathLst>
                <a:path extrusionOk="0" h="8621" w="12326">
                  <a:moveTo>
                    <a:pt x="9502" y="1"/>
                  </a:moveTo>
                  <a:lnTo>
                    <a:pt x="7993" y="1076"/>
                  </a:lnTo>
                  <a:lnTo>
                    <a:pt x="6454" y="2197"/>
                  </a:lnTo>
                  <a:lnTo>
                    <a:pt x="4691" y="3482"/>
                  </a:lnTo>
                  <a:lnTo>
                    <a:pt x="3810" y="4154"/>
                  </a:lnTo>
                  <a:lnTo>
                    <a:pt x="2943" y="4811"/>
                  </a:lnTo>
                  <a:lnTo>
                    <a:pt x="2136" y="5439"/>
                  </a:lnTo>
                  <a:lnTo>
                    <a:pt x="1419" y="6006"/>
                  </a:lnTo>
                  <a:lnTo>
                    <a:pt x="822" y="6514"/>
                  </a:lnTo>
                  <a:lnTo>
                    <a:pt x="374" y="6933"/>
                  </a:lnTo>
                  <a:lnTo>
                    <a:pt x="209" y="7112"/>
                  </a:lnTo>
                  <a:lnTo>
                    <a:pt x="90" y="7246"/>
                  </a:lnTo>
                  <a:lnTo>
                    <a:pt x="15" y="7351"/>
                  </a:lnTo>
                  <a:lnTo>
                    <a:pt x="0" y="7396"/>
                  </a:lnTo>
                  <a:lnTo>
                    <a:pt x="0" y="7426"/>
                  </a:lnTo>
                  <a:lnTo>
                    <a:pt x="75" y="7680"/>
                  </a:lnTo>
                  <a:lnTo>
                    <a:pt x="120" y="7814"/>
                  </a:lnTo>
                  <a:lnTo>
                    <a:pt x="179" y="7934"/>
                  </a:lnTo>
                  <a:lnTo>
                    <a:pt x="254" y="8068"/>
                  </a:lnTo>
                  <a:lnTo>
                    <a:pt x="329" y="8188"/>
                  </a:lnTo>
                  <a:lnTo>
                    <a:pt x="433" y="8307"/>
                  </a:lnTo>
                  <a:lnTo>
                    <a:pt x="538" y="8397"/>
                  </a:lnTo>
                  <a:lnTo>
                    <a:pt x="657" y="8486"/>
                  </a:lnTo>
                  <a:lnTo>
                    <a:pt x="792" y="8561"/>
                  </a:lnTo>
                  <a:lnTo>
                    <a:pt x="941" y="8591"/>
                  </a:lnTo>
                  <a:lnTo>
                    <a:pt x="1121" y="8621"/>
                  </a:lnTo>
                  <a:lnTo>
                    <a:pt x="1300" y="8606"/>
                  </a:lnTo>
                  <a:lnTo>
                    <a:pt x="1509" y="8561"/>
                  </a:lnTo>
                  <a:lnTo>
                    <a:pt x="1733" y="8486"/>
                  </a:lnTo>
                  <a:lnTo>
                    <a:pt x="1972" y="8367"/>
                  </a:lnTo>
                  <a:lnTo>
                    <a:pt x="2196" y="8277"/>
                  </a:lnTo>
                  <a:lnTo>
                    <a:pt x="2465" y="8188"/>
                  </a:lnTo>
                  <a:lnTo>
                    <a:pt x="2764" y="8098"/>
                  </a:lnTo>
                  <a:lnTo>
                    <a:pt x="3122" y="8023"/>
                  </a:lnTo>
                  <a:lnTo>
                    <a:pt x="3511" y="7964"/>
                  </a:lnTo>
                  <a:lnTo>
                    <a:pt x="3914" y="7889"/>
                  </a:lnTo>
                  <a:lnTo>
                    <a:pt x="4796" y="7784"/>
                  </a:lnTo>
                  <a:lnTo>
                    <a:pt x="5408" y="7724"/>
                  </a:lnTo>
                  <a:lnTo>
                    <a:pt x="5662" y="7695"/>
                  </a:lnTo>
                  <a:lnTo>
                    <a:pt x="6320" y="7635"/>
                  </a:lnTo>
                  <a:lnTo>
                    <a:pt x="6723" y="7605"/>
                  </a:lnTo>
                  <a:lnTo>
                    <a:pt x="7276" y="7560"/>
                  </a:lnTo>
                  <a:lnTo>
                    <a:pt x="8053" y="7485"/>
                  </a:lnTo>
                  <a:lnTo>
                    <a:pt x="8710" y="7411"/>
                  </a:lnTo>
                  <a:lnTo>
                    <a:pt x="8964" y="7381"/>
                  </a:lnTo>
                  <a:lnTo>
                    <a:pt x="9173" y="7336"/>
                  </a:lnTo>
                  <a:lnTo>
                    <a:pt x="9337" y="7306"/>
                  </a:lnTo>
                  <a:lnTo>
                    <a:pt x="9427" y="7261"/>
                  </a:lnTo>
                  <a:lnTo>
                    <a:pt x="9517" y="7187"/>
                  </a:lnTo>
                  <a:lnTo>
                    <a:pt x="9591" y="7097"/>
                  </a:lnTo>
                  <a:lnTo>
                    <a:pt x="9651" y="6992"/>
                  </a:lnTo>
                  <a:lnTo>
                    <a:pt x="9696" y="6873"/>
                  </a:lnTo>
                  <a:lnTo>
                    <a:pt x="9741" y="6753"/>
                  </a:lnTo>
                  <a:lnTo>
                    <a:pt x="9771" y="6634"/>
                  </a:lnTo>
                  <a:lnTo>
                    <a:pt x="9815" y="6365"/>
                  </a:lnTo>
                  <a:lnTo>
                    <a:pt x="9845" y="6126"/>
                  </a:lnTo>
                  <a:lnTo>
                    <a:pt x="9845" y="5917"/>
                  </a:lnTo>
                  <a:lnTo>
                    <a:pt x="9845" y="5723"/>
                  </a:lnTo>
                  <a:lnTo>
                    <a:pt x="10069" y="5364"/>
                  </a:lnTo>
                  <a:lnTo>
                    <a:pt x="10308" y="5050"/>
                  </a:lnTo>
                  <a:lnTo>
                    <a:pt x="10547" y="4781"/>
                  </a:lnTo>
                  <a:lnTo>
                    <a:pt x="10772" y="4542"/>
                  </a:lnTo>
                  <a:lnTo>
                    <a:pt x="11011" y="4333"/>
                  </a:lnTo>
                  <a:lnTo>
                    <a:pt x="11235" y="4154"/>
                  </a:lnTo>
                  <a:lnTo>
                    <a:pt x="11444" y="4005"/>
                  </a:lnTo>
                  <a:lnTo>
                    <a:pt x="11638" y="3885"/>
                  </a:lnTo>
                  <a:lnTo>
                    <a:pt x="11967" y="3676"/>
                  </a:lnTo>
                  <a:lnTo>
                    <a:pt x="12101" y="3586"/>
                  </a:lnTo>
                  <a:lnTo>
                    <a:pt x="12206" y="3512"/>
                  </a:lnTo>
                  <a:lnTo>
                    <a:pt x="12280" y="3437"/>
                  </a:lnTo>
                  <a:lnTo>
                    <a:pt x="12310" y="3392"/>
                  </a:lnTo>
                  <a:lnTo>
                    <a:pt x="12310" y="3347"/>
                  </a:lnTo>
                  <a:lnTo>
                    <a:pt x="12325" y="3302"/>
                  </a:lnTo>
                  <a:lnTo>
                    <a:pt x="12310" y="3258"/>
                  </a:lnTo>
                  <a:lnTo>
                    <a:pt x="12265" y="3168"/>
                  </a:lnTo>
                  <a:lnTo>
                    <a:pt x="12131" y="2974"/>
                  </a:lnTo>
                  <a:lnTo>
                    <a:pt x="11967" y="2765"/>
                  </a:lnTo>
                  <a:lnTo>
                    <a:pt x="11563" y="2272"/>
                  </a:lnTo>
                  <a:lnTo>
                    <a:pt x="11115" y="1749"/>
                  </a:lnTo>
                  <a:lnTo>
                    <a:pt x="10637" y="1226"/>
                  </a:lnTo>
                  <a:lnTo>
                    <a:pt x="9845" y="359"/>
                  </a:lnTo>
                  <a:lnTo>
                    <a:pt x="95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3"/>
            <p:cNvSpPr/>
            <p:nvPr/>
          </p:nvSpPr>
          <p:spPr>
            <a:xfrm>
              <a:off x="-2078263" y="4599826"/>
              <a:ext cx="27752" cy="61802"/>
            </a:xfrm>
            <a:custGeom>
              <a:rect b="b" l="l" r="r" t="t"/>
              <a:pathLst>
                <a:path extrusionOk="0" h="2198" w="987">
                  <a:moveTo>
                    <a:pt x="702" y="1"/>
                  </a:moveTo>
                  <a:lnTo>
                    <a:pt x="613" y="31"/>
                  </a:lnTo>
                  <a:lnTo>
                    <a:pt x="553" y="91"/>
                  </a:lnTo>
                  <a:lnTo>
                    <a:pt x="523" y="165"/>
                  </a:lnTo>
                  <a:lnTo>
                    <a:pt x="523" y="240"/>
                  </a:lnTo>
                  <a:lnTo>
                    <a:pt x="538" y="374"/>
                  </a:lnTo>
                  <a:lnTo>
                    <a:pt x="553" y="539"/>
                  </a:lnTo>
                  <a:lnTo>
                    <a:pt x="553" y="718"/>
                  </a:lnTo>
                  <a:lnTo>
                    <a:pt x="553" y="927"/>
                  </a:lnTo>
                  <a:lnTo>
                    <a:pt x="538" y="1151"/>
                  </a:lnTo>
                  <a:lnTo>
                    <a:pt x="493" y="1375"/>
                  </a:lnTo>
                  <a:lnTo>
                    <a:pt x="463" y="1480"/>
                  </a:lnTo>
                  <a:lnTo>
                    <a:pt x="418" y="1585"/>
                  </a:lnTo>
                  <a:lnTo>
                    <a:pt x="329" y="1749"/>
                  </a:lnTo>
                  <a:lnTo>
                    <a:pt x="224" y="1898"/>
                  </a:lnTo>
                  <a:lnTo>
                    <a:pt x="105" y="2003"/>
                  </a:lnTo>
                  <a:lnTo>
                    <a:pt x="0" y="2078"/>
                  </a:lnTo>
                  <a:lnTo>
                    <a:pt x="60" y="2152"/>
                  </a:lnTo>
                  <a:lnTo>
                    <a:pt x="135" y="2182"/>
                  </a:lnTo>
                  <a:lnTo>
                    <a:pt x="209" y="2197"/>
                  </a:lnTo>
                  <a:lnTo>
                    <a:pt x="284" y="2197"/>
                  </a:lnTo>
                  <a:lnTo>
                    <a:pt x="374" y="2167"/>
                  </a:lnTo>
                  <a:lnTo>
                    <a:pt x="463" y="2137"/>
                  </a:lnTo>
                  <a:lnTo>
                    <a:pt x="658" y="2018"/>
                  </a:lnTo>
                  <a:lnTo>
                    <a:pt x="732" y="1898"/>
                  </a:lnTo>
                  <a:lnTo>
                    <a:pt x="807" y="1749"/>
                  </a:lnTo>
                  <a:lnTo>
                    <a:pt x="852" y="1629"/>
                  </a:lnTo>
                  <a:lnTo>
                    <a:pt x="897" y="1510"/>
                  </a:lnTo>
                  <a:lnTo>
                    <a:pt x="956" y="1241"/>
                  </a:lnTo>
                  <a:lnTo>
                    <a:pt x="971" y="987"/>
                  </a:lnTo>
                  <a:lnTo>
                    <a:pt x="986" y="733"/>
                  </a:lnTo>
                  <a:lnTo>
                    <a:pt x="971" y="524"/>
                  </a:lnTo>
                  <a:lnTo>
                    <a:pt x="956" y="345"/>
                  </a:lnTo>
                  <a:lnTo>
                    <a:pt x="941" y="165"/>
                  </a:lnTo>
                  <a:lnTo>
                    <a:pt x="911" y="91"/>
                  </a:lnTo>
                  <a:lnTo>
                    <a:pt x="852" y="31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3"/>
            <p:cNvSpPr/>
            <p:nvPr/>
          </p:nvSpPr>
          <p:spPr>
            <a:xfrm>
              <a:off x="-2048458" y="4601513"/>
              <a:ext cx="22297" cy="57163"/>
            </a:xfrm>
            <a:custGeom>
              <a:rect b="b" l="l" r="r" t="t"/>
              <a:pathLst>
                <a:path extrusionOk="0" h="2033" w="793">
                  <a:moveTo>
                    <a:pt x="509" y="1"/>
                  </a:moveTo>
                  <a:lnTo>
                    <a:pt x="464" y="16"/>
                  </a:lnTo>
                  <a:lnTo>
                    <a:pt x="419" y="31"/>
                  </a:lnTo>
                  <a:lnTo>
                    <a:pt x="359" y="90"/>
                  </a:lnTo>
                  <a:lnTo>
                    <a:pt x="330" y="165"/>
                  </a:lnTo>
                  <a:lnTo>
                    <a:pt x="330" y="240"/>
                  </a:lnTo>
                  <a:lnTo>
                    <a:pt x="345" y="389"/>
                  </a:lnTo>
                  <a:lnTo>
                    <a:pt x="359" y="539"/>
                  </a:lnTo>
                  <a:lnTo>
                    <a:pt x="359" y="718"/>
                  </a:lnTo>
                  <a:lnTo>
                    <a:pt x="359" y="942"/>
                  </a:lnTo>
                  <a:lnTo>
                    <a:pt x="345" y="1166"/>
                  </a:lnTo>
                  <a:lnTo>
                    <a:pt x="300" y="1375"/>
                  </a:lnTo>
                  <a:lnTo>
                    <a:pt x="270" y="1495"/>
                  </a:lnTo>
                  <a:lnTo>
                    <a:pt x="225" y="1584"/>
                  </a:lnTo>
                  <a:lnTo>
                    <a:pt x="180" y="1689"/>
                  </a:lnTo>
                  <a:lnTo>
                    <a:pt x="120" y="1779"/>
                  </a:lnTo>
                  <a:lnTo>
                    <a:pt x="61" y="1853"/>
                  </a:lnTo>
                  <a:lnTo>
                    <a:pt x="1" y="1928"/>
                  </a:lnTo>
                  <a:lnTo>
                    <a:pt x="76" y="1988"/>
                  </a:lnTo>
                  <a:lnTo>
                    <a:pt x="150" y="2018"/>
                  </a:lnTo>
                  <a:lnTo>
                    <a:pt x="225" y="2033"/>
                  </a:lnTo>
                  <a:lnTo>
                    <a:pt x="300" y="2018"/>
                  </a:lnTo>
                  <a:lnTo>
                    <a:pt x="359" y="2003"/>
                  </a:lnTo>
                  <a:lnTo>
                    <a:pt x="434" y="1958"/>
                  </a:lnTo>
                  <a:lnTo>
                    <a:pt x="554" y="1883"/>
                  </a:lnTo>
                  <a:lnTo>
                    <a:pt x="613" y="1764"/>
                  </a:lnTo>
                  <a:lnTo>
                    <a:pt x="658" y="1644"/>
                  </a:lnTo>
                  <a:lnTo>
                    <a:pt x="703" y="1510"/>
                  </a:lnTo>
                  <a:lnTo>
                    <a:pt x="748" y="1256"/>
                  </a:lnTo>
                  <a:lnTo>
                    <a:pt x="778" y="987"/>
                  </a:lnTo>
                  <a:lnTo>
                    <a:pt x="793" y="748"/>
                  </a:lnTo>
                  <a:lnTo>
                    <a:pt x="778" y="524"/>
                  </a:lnTo>
                  <a:lnTo>
                    <a:pt x="763" y="344"/>
                  </a:lnTo>
                  <a:lnTo>
                    <a:pt x="748" y="180"/>
                  </a:lnTo>
                  <a:lnTo>
                    <a:pt x="718" y="90"/>
                  </a:lnTo>
                  <a:lnTo>
                    <a:pt x="658" y="31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3"/>
            <p:cNvSpPr/>
            <p:nvPr/>
          </p:nvSpPr>
          <p:spPr>
            <a:xfrm>
              <a:off x="-2102640" y="4604466"/>
              <a:ext cx="24828" cy="60509"/>
            </a:xfrm>
            <a:custGeom>
              <a:rect b="b" l="l" r="r" t="t"/>
              <a:pathLst>
                <a:path extrusionOk="0" h="2152" w="883">
                  <a:moveTo>
                    <a:pt x="553" y="0"/>
                  </a:moveTo>
                  <a:lnTo>
                    <a:pt x="509" y="30"/>
                  </a:lnTo>
                  <a:lnTo>
                    <a:pt x="449" y="90"/>
                  </a:lnTo>
                  <a:lnTo>
                    <a:pt x="419" y="150"/>
                  </a:lnTo>
                  <a:lnTo>
                    <a:pt x="419" y="239"/>
                  </a:lnTo>
                  <a:lnTo>
                    <a:pt x="434" y="374"/>
                  </a:lnTo>
                  <a:lnTo>
                    <a:pt x="449" y="523"/>
                  </a:lnTo>
                  <a:lnTo>
                    <a:pt x="464" y="717"/>
                  </a:lnTo>
                  <a:lnTo>
                    <a:pt x="449" y="927"/>
                  </a:lnTo>
                  <a:lnTo>
                    <a:pt x="434" y="1151"/>
                  </a:lnTo>
                  <a:lnTo>
                    <a:pt x="389" y="1375"/>
                  </a:lnTo>
                  <a:lnTo>
                    <a:pt x="359" y="1479"/>
                  </a:lnTo>
                  <a:lnTo>
                    <a:pt x="314" y="1584"/>
                  </a:lnTo>
                  <a:lnTo>
                    <a:pt x="255" y="1718"/>
                  </a:lnTo>
                  <a:lnTo>
                    <a:pt x="165" y="1823"/>
                  </a:lnTo>
                  <a:lnTo>
                    <a:pt x="90" y="1928"/>
                  </a:lnTo>
                  <a:lnTo>
                    <a:pt x="1" y="2002"/>
                  </a:lnTo>
                  <a:lnTo>
                    <a:pt x="60" y="2077"/>
                  </a:lnTo>
                  <a:lnTo>
                    <a:pt x="120" y="2122"/>
                  </a:lnTo>
                  <a:lnTo>
                    <a:pt x="195" y="2152"/>
                  </a:lnTo>
                  <a:lnTo>
                    <a:pt x="270" y="2152"/>
                  </a:lnTo>
                  <a:lnTo>
                    <a:pt x="344" y="2122"/>
                  </a:lnTo>
                  <a:lnTo>
                    <a:pt x="434" y="2077"/>
                  </a:lnTo>
                  <a:lnTo>
                    <a:pt x="524" y="2017"/>
                  </a:lnTo>
                  <a:lnTo>
                    <a:pt x="613" y="1942"/>
                  </a:lnTo>
                  <a:lnTo>
                    <a:pt x="703" y="1748"/>
                  </a:lnTo>
                  <a:lnTo>
                    <a:pt x="748" y="1629"/>
                  </a:lnTo>
                  <a:lnTo>
                    <a:pt x="792" y="1509"/>
                  </a:lnTo>
                  <a:lnTo>
                    <a:pt x="852" y="1240"/>
                  </a:lnTo>
                  <a:lnTo>
                    <a:pt x="882" y="986"/>
                  </a:lnTo>
                  <a:lnTo>
                    <a:pt x="882" y="732"/>
                  </a:lnTo>
                  <a:lnTo>
                    <a:pt x="867" y="523"/>
                  </a:lnTo>
                  <a:lnTo>
                    <a:pt x="867" y="344"/>
                  </a:lnTo>
                  <a:lnTo>
                    <a:pt x="837" y="165"/>
                  </a:lnTo>
                  <a:lnTo>
                    <a:pt x="807" y="90"/>
                  </a:lnTo>
                  <a:lnTo>
                    <a:pt x="748" y="30"/>
                  </a:lnTo>
                  <a:lnTo>
                    <a:pt x="6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3"/>
            <p:cNvSpPr/>
            <p:nvPr/>
          </p:nvSpPr>
          <p:spPr>
            <a:xfrm>
              <a:off x="-1755669" y="3757621"/>
              <a:ext cx="969548" cy="699845"/>
            </a:xfrm>
            <a:custGeom>
              <a:rect b="b" l="l" r="r" t="t"/>
              <a:pathLst>
                <a:path extrusionOk="0" h="24890" w="34482">
                  <a:moveTo>
                    <a:pt x="25383" y="0"/>
                  </a:moveTo>
                  <a:lnTo>
                    <a:pt x="25069" y="15"/>
                  </a:lnTo>
                  <a:lnTo>
                    <a:pt x="24741" y="60"/>
                  </a:lnTo>
                  <a:lnTo>
                    <a:pt x="24397" y="105"/>
                  </a:lnTo>
                  <a:lnTo>
                    <a:pt x="24039" y="180"/>
                  </a:lnTo>
                  <a:lnTo>
                    <a:pt x="23665" y="254"/>
                  </a:lnTo>
                  <a:lnTo>
                    <a:pt x="23292" y="359"/>
                  </a:lnTo>
                  <a:lnTo>
                    <a:pt x="22903" y="478"/>
                  </a:lnTo>
                  <a:lnTo>
                    <a:pt x="22500" y="598"/>
                  </a:lnTo>
                  <a:lnTo>
                    <a:pt x="21663" y="882"/>
                  </a:lnTo>
                  <a:lnTo>
                    <a:pt x="20797" y="1225"/>
                  </a:lnTo>
                  <a:lnTo>
                    <a:pt x="19915" y="1599"/>
                  </a:lnTo>
                  <a:lnTo>
                    <a:pt x="19004" y="2017"/>
                  </a:lnTo>
                  <a:lnTo>
                    <a:pt x="18078" y="2465"/>
                  </a:lnTo>
                  <a:lnTo>
                    <a:pt x="17151" y="2928"/>
                  </a:lnTo>
                  <a:lnTo>
                    <a:pt x="16225" y="3421"/>
                  </a:lnTo>
                  <a:lnTo>
                    <a:pt x="15299" y="3914"/>
                  </a:lnTo>
                  <a:lnTo>
                    <a:pt x="14373" y="4437"/>
                  </a:lnTo>
                  <a:lnTo>
                    <a:pt x="13476" y="4945"/>
                  </a:lnTo>
                  <a:lnTo>
                    <a:pt x="12595" y="5468"/>
                  </a:lnTo>
                  <a:lnTo>
                    <a:pt x="11743" y="5976"/>
                  </a:lnTo>
                  <a:lnTo>
                    <a:pt x="10160" y="6962"/>
                  </a:lnTo>
                  <a:lnTo>
                    <a:pt x="8740" y="7858"/>
                  </a:lnTo>
                  <a:lnTo>
                    <a:pt x="7560" y="8620"/>
                  </a:lnTo>
                  <a:lnTo>
                    <a:pt x="6664" y="9233"/>
                  </a:lnTo>
                  <a:lnTo>
                    <a:pt x="5887" y="9756"/>
                  </a:lnTo>
                  <a:lnTo>
                    <a:pt x="16" y="13700"/>
                  </a:lnTo>
                  <a:lnTo>
                    <a:pt x="16" y="13864"/>
                  </a:lnTo>
                  <a:lnTo>
                    <a:pt x="1" y="14058"/>
                  </a:lnTo>
                  <a:lnTo>
                    <a:pt x="1" y="14312"/>
                  </a:lnTo>
                  <a:lnTo>
                    <a:pt x="16" y="14626"/>
                  </a:lnTo>
                  <a:lnTo>
                    <a:pt x="61" y="14970"/>
                  </a:lnTo>
                  <a:lnTo>
                    <a:pt x="120" y="15373"/>
                  </a:lnTo>
                  <a:lnTo>
                    <a:pt x="210" y="15791"/>
                  </a:lnTo>
                  <a:lnTo>
                    <a:pt x="329" y="16240"/>
                  </a:lnTo>
                  <a:lnTo>
                    <a:pt x="404" y="16464"/>
                  </a:lnTo>
                  <a:lnTo>
                    <a:pt x="494" y="16688"/>
                  </a:lnTo>
                  <a:lnTo>
                    <a:pt x="598" y="16912"/>
                  </a:lnTo>
                  <a:lnTo>
                    <a:pt x="718" y="17151"/>
                  </a:lnTo>
                  <a:lnTo>
                    <a:pt x="837" y="17375"/>
                  </a:lnTo>
                  <a:lnTo>
                    <a:pt x="987" y="17599"/>
                  </a:lnTo>
                  <a:lnTo>
                    <a:pt x="1151" y="17823"/>
                  </a:lnTo>
                  <a:lnTo>
                    <a:pt x="1315" y="18047"/>
                  </a:lnTo>
                  <a:lnTo>
                    <a:pt x="1510" y="18256"/>
                  </a:lnTo>
                  <a:lnTo>
                    <a:pt x="1719" y="18466"/>
                  </a:lnTo>
                  <a:lnTo>
                    <a:pt x="1943" y="18660"/>
                  </a:lnTo>
                  <a:lnTo>
                    <a:pt x="2182" y="18854"/>
                  </a:lnTo>
                  <a:lnTo>
                    <a:pt x="2451" y="19033"/>
                  </a:lnTo>
                  <a:lnTo>
                    <a:pt x="2735" y="19212"/>
                  </a:lnTo>
                  <a:lnTo>
                    <a:pt x="3004" y="19362"/>
                  </a:lnTo>
                  <a:lnTo>
                    <a:pt x="3302" y="19496"/>
                  </a:lnTo>
                  <a:lnTo>
                    <a:pt x="3631" y="19631"/>
                  </a:lnTo>
                  <a:lnTo>
                    <a:pt x="3990" y="19750"/>
                  </a:lnTo>
                  <a:lnTo>
                    <a:pt x="4363" y="19855"/>
                  </a:lnTo>
                  <a:lnTo>
                    <a:pt x="4767" y="19945"/>
                  </a:lnTo>
                  <a:lnTo>
                    <a:pt x="5155" y="20019"/>
                  </a:lnTo>
                  <a:lnTo>
                    <a:pt x="5558" y="20064"/>
                  </a:lnTo>
                  <a:lnTo>
                    <a:pt x="5962" y="20094"/>
                  </a:lnTo>
                  <a:lnTo>
                    <a:pt x="6365" y="20109"/>
                  </a:lnTo>
                  <a:lnTo>
                    <a:pt x="6768" y="20109"/>
                  </a:lnTo>
                  <a:lnTo>
                    <a:pt x="7172" y="20094"/>
                  </a:lnTo>
                  <a:lnTo>
                    <a:pt x="7575" y="20049"/>
                  </a:lnTo>
                  <a:lnTo>
                    <a:pt x="7964" y="20004"/>
                  </a:lnTo>
                  <a:lnTo>
                    <a:pt x="8367" y="19930"/>
                  </a:lnTo>
                  <a:lnTo>
                    <a:pt x="8770" y="19855"/>
                  </a:lnTo>
                  <a:lnTo>
                    <a:pt x="9174" y="19750"/>
                  </a:lnTo>
                  <a:lnTo>
                    <a:pt x="9577" y="19646"/>
                  </a:lnTo>
                  <a:lnTo>
                    <a:pt x="9980" y="19526"/>
                  </a:lnTo>
                  <a:lnTo>
                    <a:pt x="10369" y="19392"/>
                  </a:lnTo>
                  <a:lnTo>
                    <a:pt x="10772" y="19242"/>
                  </a:lnTo>
                  <a:lnTo>
                    <a:pt x="11161" y="19093"/>
                  </a:lnTo>
                  <a:lnTo>
                    <a:pt x="11549" y="18929"/>
                  </a:lnTo>
                  <a:lnTo>
                    <a:pt x="11938" y="18749"/>
                  </a:lnTo>
                  <a:lnTo>
                    <a:pt x="12326" y="18570"/>
                  </a:lnTo>
                  <a:lnTo>
                    <a:pt x="12714" y="18376"/>
                  </a:lnTo>
                  <a:lnTo>
                    <a:pt x="13476" y="17958"/>
                  </a:lnTo>
                  <a:lnTo>
                    <a:pt x="14208" y="17524"/>
                  </a:lnTo>
                  <a:lnTo>
                    <a:pt x="14940" y="17061"/>
                  </a:lnTo>
                  <a:lnTo>
                    <a:pt x="15643" y="16583"/>
                  </a:lnTo>
                  <a:lnTo>
                    <a:pt x="16330" y="16075"/>
                  </a:lnTo>
                  <a:lnTo>
                    <a:pt x="16987" y="15582"/>
                  </a:lnTo>
                  <a:lnTo>
                    <a:pt x="17630" y="15059"/>
                  </a:lnTo>
                  <a:lnTo>
                    <a:pt x="18242" y="14551"/>
                  </a:lnTo>
                  <a:lnTo>
                    <a:pt x="18825" y="14043"/>
                  </a:lnTo>
                  <a:lnTo>
                    <a:pt x="19377" y="13550"/>
                  </a:lnTo>
                  <a:lnTo>
                    <a:pt x="19900" y="13072"/>
                  </a:lnTo>
                  <a:lnTo>
                    <a:pt x="20378" y="12594"/>
                  </a:lnTo>
                  <a:lnTo>
                    <a:pt x="21230" y="11743"/>
                  </a:lnTo>
                  <a:lnTo>
                    <a:pt x="21932" y="11011"/>
                  </a:lnTo>
                  <a:lnTo>
                    <a:pt x="22440" y="10443"/>
                  </a:lnTo>
                  <a:lnTo>
                    <a:pt x="22873" y="9950"/>
                  </a:lnTo>
                  <a:lnTo>
                    <a:pt x="22903" y="10264"/>
                  </a:lnTo>
                  <a:lnTo>
                    <a:pt x="22963" y="10622"/>
                  </a:lnTo>
                  <a:lnTo>
                    <a:pt x="23053" y="10996"/>
                  </a:lnTo>
                  <a:lnTo>
                    <a:pt x="23172" y="11384"/>
                  </a:lnTo>
                  <a:lnTo>
                    <a:pt x="23322" y="11788"/>
                  </a:lnTo>
                  <a:lnTo>
                    <a:pt x="23486" y="12221"/>
                  </a:lnTo>
                  <a:lnTo>
                    <a:pt x="23680" y="12654"/>
                  </a:lnTo>
                  <a:lnTo>
                    <a:pt x="23904" y="13117"/>
                  </a:lnTo>
                  <a:lnTo>
                    <a:pt x="24143" y="13580"/>
                  </a:lnTo>
                  <a:lnTo>
                    <a:pt x="24397" y="14073"/>
                  </a:lnTo>
                  <a:lnTo>
                    <a:pt x="24950" y="15059"/>
                  </a:lnTo>
                  <a:lnTo>
                    <a:pt x="25548" y="16075"/>
                  </a:lnTo>
                  <a:lnTo>
                    <a:pt x="26190" y="17121"/>
                  </a:lnTo>
                  <a:lnTo>
                    <a:pt x="27505" y="19227"/>
                  </a:lnTo>
                  <a:lnTo>
                    <a:pt x="28147" y="20258"/>
                  </a:lnTo>
                  <a:lnTo>
                    <a:pt x="28775" y="21274"/>
                  </a:lnTo>
                  <a:lnTo>
                    <a:pt x="29342" y="22260"/>
                  </a:lnTo>
                  <a:lnTo>
                    <a:pt x="29865" y="23201"/>
                  </a:lnTo>
                  <a:lnTo>
                    <a:pt x="30104" y="23650"/>
                  </a:lnTo>
                  <a:lnTo>
                    <a:pt x="30328" y="24083"/>
                  </a:lnTo>
                  <a:lnTo>
                    <a:pt x="30522" y="24501"/>
                  </a:lnTo>
                  <a:lnTo>
                    <a:pt x="30687" y="24889"/>
                  </a:lnTo>
                  <a:lnTo>
                    <a:pt x="31643" y="24845"/>
                  </a:lnTo>
                  <a:lnTo>
                    <a:pt x="32016" y="24830"/>
                  </a:lnTo>
                  <a:lnTo>
                    <a:pt x="34481" y="24695"/>
                  </a:lnTo>
                  <a:lnTo>
                    <a:pt x="34466" y="24486"/>
                  </a:lnTo>
                  <a:lnTo>
                    <a:pt x="34437" y="24172"/>
                  </a:lnTo>
                  <a:lnTo>
                    <a:pt x="34392" y="23784"/>
                  </a:lnTo>
                  <a:lnTo>
                    <a:pt x="34317" y="23291"/>
                  </a:lnTo>
                  <a:lnTo>
                    <a:pt x="34093" y="22081"/>
                  </a:lnTo>
                  <a:lnTo>
                    <a:pt x="33809" y="20617"/>
                  </a:lnTo>
                  <a:lnTo>
                    <a:pt x="33451" y="18929"/>
                  </a:lnTo>
                  <a:lnTo>
                    <a:pt x="33032" y="17076"/>
                  </a:lnTo>
                  <a:lnTo>
                    <a:pt x="32569" y="15104"/>
                  </a:lnTo>
                  <a:lnTo>
                    <a:pt x="32061" y="13072"/>
                  </a:lnTo>
                  <a:lnTo>
                    <a:pt x="31508" y="11026"/>
                  </a:lnTo>
                  <a:lnTo>
                    <a:pt x="31225" y="10010"/>
                  </a:lnTo>
                  <a:lnTo>
                    <a:pt x="30926" y="9009"/>
                  </a:lnTo>
                  <a:lnTo>
                    <a:pt x="30642" y="8038"/>
                  </a:lnTo>
                  <a:lnTo>
                    <a:pt x="30328" y="7097"/>
                  </a:lnTo>
                  <a:lnTo>
                    <a:pt x="30029" y="6185"/>
                  </a:lnTo>
                  <a:lnTo>
                    <a:pt x="29716" y="5304"/>
                  </a:lnTo>
                  <a:lnTo>
                    <a:pt x="29417" y="4482"/>
                  </a:lnTo>
                  <a:lnTo>
                    <a:pt x="29103" y="3705"/>
                  </a:lnTo>
                  <a:lnTo>
                    <a:pt x="28804" y="3003"/>
                  </a:lnTo>
                  <a:lnTo>
                    <a:pt x="28491" y="2346"/>
                  </a:lnTo>
                  <a:lnTo>
                    <a:pt x="28192" y="1778"/>
                  </a:lnTo>
                  <a:lnTo>
                    <a:pt x="28042" y="1524"/>
                  </a:lnTo>
                  <a:lnTo>
                    <a:pt x="27893" y="1285"/>
                  </a:lnTo>
                  <a:lnTo>
                    <a:pt x="27744" y="1061"/>
                  </a:lnTo>
                  <a:lnTo>
                    <a:pt x="27594" y="867"/>
                  </a:lnTo>
                  <a:lnTo>
                    <a:pt x="27445" y="702"/>
                  </a:lnTo>
                  <a:lnTo>
                    <a:pt x="27310" y="553"/>
                  </a:lnTo>
                  <a:lnTo>
                    <a:pt x="27131" y="404"/>
                  </a:lnTo>
                  <a:lnTo>
                    <a:pt x="26937" y="284"/>
                  </a:lnTo>
                  <a:lnTo>
                    <a:pt x="26728" y="194"/>
                  </a:lnTo>
                  <a:lnTo>
                    <a:pt x="26489" y="105"/>
                  </a:lnTo>
                  <a:lnTo>
                    <a:pt x="26250" y="60"/>
                  </a:lnTo>
                  <a:lnTo>
                    <a:pt x="25981" y="15"/>
                  </a:lnTo>
                  <a:lnTo>
                    <a:pt x="256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3"/>
            <p:cNvSpPr/>
            <p:nvPr/>
          </p:nvSpPr>
          <p:spPr>
            <a:xfrm>
              <a:off x="-884023" y="4442734"/>
              <a:ext cx="123520" cy="121861"/>
            </a:xfrm>
            <a:custGeom>
              <a:rect b="b" l="l" r="r" t="t"/>
              <a:pathLst>
                <a:path extrusionOk="0" h="4334" w="4393">
                  <a:moveTo>
                    <a:pt x="3198" y="1"/>
                  </a:moveTo>
                  <a:lnTo>
                    <a:pt x="1" y="255"/>
                  </a:lnTo>
                  <a:lnTo>
                    <a:pt x="957" y="4124"/>
                  </a:lnTo>
                  <a:lnTo>
                    <a:pt x="1211" y="4184"/>
                  </a:lnTo>
                  <a:lnTo>
                    <a:pt x="1509" y="4243"/>
                  </a:lnTo>
                  <a:lnTo>
                    <a:pt x="1913" y="4288"/>
                  </a:lnTo>
                  <a:lnTo>
                    <a:pt x="2421" y="4318"/>
                  </a:lnTo>
                  <a:lnTo>
                    <a:pt x="2705" y="4333"/>
                  </a:lnTo>
                  <a:lnTo>
                    <a:pt x="3003" y="4318"/>
                  </a:lnTo>
                  <a:lnTo>
                    <a:pt x="3332" y="4303"/>
                  </a:lnTo>
                  <a:lnTo>
                    <a:pt x="3661" y="4288"/>
                  </a:lnTo>
                  <a:lnTo>
                    <a:pt x="4019" y="4243"/>
                  </a:lnTo>
                  <a:lnTo>
                    <a:pt x="4393" y="4184"/>
                  </a:lnTo>
                  <a:lnTo>
                    <a:pt x="3198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3"/>
            <p:cNvSpPr/>
            <p:nvPr/>
          </p:nvSpPr>
          <p:spPr>
            <a:xfrm>
              <a:off x="-918467" y="4407868"/>
              <a:ext cx="163841" cy="97905"/>
            </a:xfrm>
            <a:custGeom>
              <a:rect b="b" l="l" r="r" t="t"/>
              <a:pathLst>
                <a:path extrusionOk="0" h="3482" w="5827">
                  <a:moveTo>
                    <a:pt x="5349" y="1"/>
                  </a:moveTo>
                  <a:lnTo>
                    <a:pt x="0" y="1256"/>
                  </a:lnTo>
                  <a:lnTo>
                    <a:pt x="45" y="1539"/>
                  </a:lnTo>
                  <a:lnTo>
                    <a:pt x="90" y="1838"/>
                  </a:lnTo>
                  <a:lnTo>
                    <a:pt x="150" y="2122"/>
                  </a:lnTo>
                  <a:lnTo>
                    <a:pt x="225" y="2391"/>
                  </a:lnTo>
                  <a:lnTo>
                    <a:pt x="314" y="2675"/>
                  </a:lnTo>
                  <a:lnTo>
                    <a:pt x="419" y="2944"/>
                  </a:lnTo>
                  <a:lnTo>
                    <a:pt x="523" y="3213"/>
                  </a:lnTo>
                  <a:lnTo>
                    <a:pt x="658" y="3482"/>
                  </a:lnTo>
                  <a:lnTo>
                    <a:pt x="5812" y="2316"/>
                  </a:lnTo>
                  <a:lnTo>
                    <a:pt x="5827" y="2017"/>
                  </a:lnTo>
                  <a:lnTo>
                    <a:pt x="5827" y="1719"/>
                  </a:lnTo>
                  <a:lnTo>
                    <a:pt x="5797" y="1420"/>
                  </a:lnTo>
                  <a:lnTo>
                    <a:pt x="5767" y="1121"/>
                  </a:lnTo>
                  <a:lnTo>
                    <a:pt x="5707" y="837"/>
                  </a:lnTo>
                  <a:lnTo>
                    <a:pt x="5618" y="553"/>
                  </a:lnTo>
                  <a:lnTo>
                    <a:pt x="5498" y="270"/>
                  </a:lnTo>
                  <a:lnTo>
                    <a:pt x="5349" y="1"/>
                  </a:lnTo>
                  <a:close/>
                </a:path>
              </a:pathLst>
            </a:custGeom>
            <a:solidFill>
              <a:srgbClr val="4C0C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3"/>
            <p:cNvSpPr/>
            <p:nvPr/>
          </p:nvSpPr>
          <p:spPr>
            <a:xfrm>
              <a:off x="-905870" y="4511622"/>
              <a:ext cx="371376" cy="177731"/>
            </a:xfrm>
            <a:custGeom>
              <a:rect b="b" l="l" r="r" t="t"/>
              <a:pathLst>
                <a:path extrusionOk="0" h="6321" w="13208">
                  <a:moveTo>
                    <a:pt x="4886" y="1"/>
                  </a:moveTo>
                  <a:lnTo>
                    <a:pt x="4766" y="31"/>
                  </a:lnTo>
                  <a:lnTo>
                    <a:pt x="4647" y="75"/>
                  </a:lnTo>
                  <a:lnTo>
                    <a:pt x="4527" y="135"/>
                  </a:lnTo>
                  <a:lnTo>
                    <a:pt x="4408" y="210"/>
                  </a:lnTo>
                  <a:lnTo>
                    <a:pt x="4303" y="299"/>
                  </a:lnTo>
                  <a:lnTo>
                    <a:pt x="4094" y="494"/>
                  </a:lnTo>
                  <a:lnTo>
                    <a:pt x="3915" y="673"/>
                  </a:lnTo>
                  <a:lnTo>
                    <a:pt x="3765" y="837"/>
                  </a:lnTo>
                  <a:lnTo>
                    <a:pt x="3646" y="1002"/>
                  </a:lnTo>
                  <a:lnTo>
                    <a:pt x="3526" y="1032"/>
                  </a:lnTo>
                  <a:lnTo>
                    <a:pt x="3407" y="1046"/>
                  </a:lnTo>
                  <a:lnTo>
                    <a:pt x="3153" y="1046"/>
                  </a:lnTo>
                  <a:lnTo>
                    <a:pt x="2884" y="1032"/>
                  </a:lnTo>
                  <a:lnTo>
                    <a:pt x="2630" y="987"/>
                  </a:lnTo>
                  <a:lnTo>
                    <a:pt x="2361" y="942"/>
                  </a:lnTo>
                  <a:lnTo>
                    <a:pt x="2092" y="867"/>
                  </a:lnTo>
                  <a:lnTo>
                    <a:pt x="1584" y="763"/>
                  </a:lnTo>
                  <a:lnTo>
                    <a:pt x="1345" y="703"/>
                  </a:lnTo>
                  <a:lnTo>
                    <a:pt x="1106" y="673"/>
                  </a:lnTo>
                  <a:lnTo>
                    <a:pt x="897" y="673"/>
                  </a:lnTo>
                  <a:lnTo>
                    <a:pt x="703" y="688"/>
                  </a:lnTo>
                  <a:lnTo>
                    <a:pt x="613" y="703"/>
                  </a:lnTo>
                  <a:lnTo>
                    <a:pt x="524" y="733"/>
                  </a:lnTo>
                  <a:lnTo>
                    <a:pt x="449" y="778"/>
                  </a:lnTo>
                  <a:lnTo>
                    <a:pt x="374" y="822"/>
                  </a:lnTo>
                  <a:lnTo>
                    <a:pt x="314" y="882"/>
                  </a:lnTo>
                  <a:lnTo>
                    <a:pt x="255" y="957"/>
                  </a:lnTo>
                  <a:lnTo>
                    <a:pt x="210" y="1046"/>
                  </a:lnTo>
                  <a:lnTo>
                    <a:pt x="165" y="1151"/>
                  </a:lnTo>
                  <a:lnTo>
                    <a:pt x="105" y="1390"/>
                  </a:lnTo>
                  <a:lnTo>
                    <a:pt x="60" y="1689"/>
                  </a:lnTo>
                  <a:lnTo>
                    <a:pt x="31" y="2018"/>
                  </a:lnTo>
                  <a:lnTo>
                    <a:pt x="1" y="2391"/>
                  </a:lnTo>
                  <a:lnTo>
                    <a:pt x="1" y="2779"/>
                  </a:lnTo>
                  <a:lnTo>
                    <a:pt x="1" y="3198"/>
                  </a:lnTo>
                  <a:lnTo>
                    <a:pt x="31" y="4019"/>
                  </a:lnTo>
                  <a:lnTo>
                    <a:pt x="75" y="4781"/>
                  </a:lnTo>
                  <a:lnTo>
                    <a:pt x="120" y="5424"/>
                  </a:lnTo>
                  <a:lnTo>
                    <a:pt x="180" y="6021"/>
                  </a:lnTo>
                  <a:lnTo>
                    <a:pt x="2137" y="6111"/>
                  </a:lnTo>
                  <a:lnTo>
                    <a:pt x="4154" y="6186"/>
                  </a:lnTo>
                  <a:lnTo>
                    <a:pt x="6469" y="6260"/>
                  </a:lnTo>
                  <a:lnTo>
                    <a:pt x="7665" y="6290"/>
                  </a:lnTo>
                  <a:lnTo>
                    <a:pt x="8815" y="6320"/>
                  </a:lnTo>
                  <a:lnTo>
                    <a:pt x="9891" y="6320"/>
                  </a:lnTo>
                  <a:lnTo>
                    <a:pt x="10862" y="6305"/>
                  </a:lnTo>
                  <a:lnTo>
                    <a:pt x="11698" y="6275"/>
                  </a:lnTo>
                  <a:lnTo>
                    <a:pt x="12057" y="6260"/>
                  </a:lnTo>
                  <a:lnTo>
                    <a:pt x="12356" y="6230"/>
                  </a:lnTo>
                  <a:lnTo>
                    <a:pt x="12610" y="6201"/>
                  </a:lnTo>
                  <a:lnTo>
                    <a:pt x="12804" y="6156"/>
                  </a:lnTo>
                  <a:lnTo>
                    <a:pt x="12923" y="6111"/>
                  </a:lnTo>
                  <a:lnTo>
                    <a:pt x="12968" y="6081"/>
                  </a:lnTo>
                  <a:lnTo>
                    <a:pt x="12983" y="6066"/>
                  </a:lnTo>
                  <a:lnTo>
                    <a:pt x="13088" y="5812"/>
                  </a:lnTo>
                  <a:lnTo>
                    <a:pt x="13133" y="5663"/>
                  </a:lnTo>
                  <a:lnTo>
                    <a:pt x="13177" y="5513"/>
                  </a:lnTo>
                  <a:lnTo>
                    <a:pt x="13207" y="5364"/>
                  </a:lnTo>
                  <a:lnTo>
                    <a:pt x="13207" y="5215"/>
                  </a:lnTo>
                  <a:lnTo>
                    <a:pt x="13207" y="5050"/>
                  </a:lnTo>
                  <a:lnTo>
                    <a:pt x="13192" y="4901"/>
                  </a:lnTo>
                  <a:lnTo>
                    <a:pt x="13148" y="4751"/>
                  </a:lnTo>
                  <a:lnTo>
                    <a:pt x="13073" y="4602"/>
                  </a:lnTo>
                  <a:lnTo>
                    <a:pt x="12968" y="4468"/>
                  </a:lnTo>
                  <a:lnTo>
                    <a:pt x="12834" y="4333"/>
                  </a:lnTo>
                  <a:lnTo>
                    <a:pt x="12684" y="4229"/>
                  </a:lnTo>
                  <a:lnTo>
                    <a:pt x="12475" y="4124"/>
                  </a:lnTo>
                  <a:lnTo>
                    <a:pt x="12236" y="4049"/>
                  </a:lnTo>
                  <a:lnTo>
                    <a:pt x="11952" y="3975"/>
                  </a:lnTo>
                  <a:lnTo>
                    <a:pt x="11713" y="3915"/>
                  </a:lnTo>
                  <a:lnTo>
                    <a:pt x="11429" y="3810"/>
                  </a:lnTo>
                  <a:lnTo>
                    <a:pt x="11116" y="3676"/>
                  </a:lnTo>
                  <a:lnTo>
                    <a:pt x="10772" y="3511"/>
                  </a:lnTo>
                  <a:lnTo>
                    <a:pt x="10414" y="3317"/>
                  </a:lnTo>
                  <a:lnTo>
                    <a:pt x="10025" y="3093"/>
                  </a:lnTo>
                  <a:lnTo>
                    <a:pt x="9218" y="2615"/>
                  </a:lnTo>
                  <a:lnTo>
                    <a:pt x="8666" y="2257"/>
                  </a:lnTo>
                  <a:lnTo>
                    <a:pt x="8442" y="2122"/>
                  </a:lnTo>
                  <a:lnTo>
                    <a:pt x="7844" y="1734"/>
                  </a:lnTo>
                  <a:lnTo>
                    <a:pt x="7485" y="1495"/>
                  </a:lnTo>
                  <a:lnTo>
                    <a:pt x="6992" y="1166"/>
                  </a:lnTo>
                  <a:lnTo>
                    <a:pt x="6305" y="718"/>
                  </a:lnTo>
                  <a:lnTo>
                    <a:pt x="5708" y="344"/>
                  </a:lnTo>
                  <a:lnTo>
                    <a:pt x="5469" y="210"/>
                  </a:lnTo>
                  <a:lnTo>
                    <a:pt x="5274" y="90"/>
                  </a:lnTo>
                  <a:lnTo>
                    <a:pt x="5110" y="31"/>
                  </a:lnTo>
                  <a:lnTo>
                    <a:pt x="50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3"/>
            <p:cNvSpPr/>
            <p:nvPr/>
          </p:nvSpPr>
          <p:spPr>
            <a:xfrm>
              <a:off x="-726929" y="4560349"/>
              <a:ext cx="58428" cy="47490"/>
            </a:xfrm>
            <a:custGeom>
              <a:rect b="b" l="l" r="r" t="t"/>
              <a:pathLst>
                <a:path extrusionOk="0" h="1689" w="2078">
                  <a:moveTo>
                    <a:pt x="1480" y="1"/>
                  </a:moveTo>
                  <a:lnTo>
                    <a:pt x="1345" y="45"/>
                  </a:lnTo>
                  <a:lnTo>
                    <a:pt x="1181" y="120"/>
                  </a:lnTo>
                  <a:lnTo>
                    <a:pt x="1062" y="195"/>
                  </a:lnTo>
                  <a:lnTo>
                    <a:pt x="942" y="270"/>
                  </a:lnTo>
                  <a:lnTo>
                    <a:pt x="733" y="449"/>
                  </a:lnTo>
                  <a:lnTo>
                    <a:pt x="539" y="658"/>
                  </a:lnTo>
                  <a:lnTo>
                    <a:pt x="374" y="852"/>
                  </a:lnTo>
                  <a:lnTo>
                    <a:pt x="240" y="1046"/>
                  </a:lnTo>
                  <a:lnTo>
                    <a:pt x="135" y="1196"/>
                  </a:lnTo>
                  <a:lnTo>
                    <a:pt x="31" y="1360"/>
                  </a:lnTo>
                  <a:lnTo>
                    <a:pt x="16" y="1405"/>
                  </a:lnTo>
                  <a:lnTo>
                    <a:pt x="1" y="1450"/>
                  </a:lnTo>
                  <a:lnTo>
                    <a:pt x="16" y="1525"/>
                  </a:lnTo>
                  <a:lnTo>
                    <a:pt x="46" y="1599"/>
                  </a:lnTo>
                  <a:lnTo>
                    <a:pt x="76" y="1644"/>
                  </a:lnTo>
                  <a:lnTo>
                    <a:pt x="120" y="1659"/>
                  </a:lnTo>
                  <a:lnTo>
                    <a:pt x="165" y="1689"/>
                  </a:lnTo>
                  <a:lnTo>
                    <a:pt x="255" y="1689"/>
                  </a:lnTo>
                  <a:lnTo>
                    <a:pt x="300" y="1674"/>
                  </a:lnTo>
                  <a:lnTo>
                    <a:pt x="374" y="1644"/>
                  </a:lnTo>
                  <a:lnTo>
                    <a:pt x="419" y="1569"/>
                  </a:lnTo>
                  <a:lnTo>
                    <a:pt x="509" y="1450"/>
                  </a:lnTo>
                  <a:lnTo>
                    <a:pt x="599" y="1315"/>
                  </a:lnTo>
                  <a:lnTo>
                    <a:pt x="718" y="1151"/>
                  </a:lnTo>
                  <a:lnTo>
                    <a:pt x="852" y="972"/>
                  </a:lnTo>
                  <a:lnTo>
                    <a:pt x="1017" y="807"/>
                  </a:lnTo>
                  <a:lnTo>
                    <a:pt x="1196" y="643"/>
                  </a:lnTo>
                  <a:lnTo>
                    <a:pt x="1301" y="583"/>
                  </a:lnTo>
                  <a:lnTo>
                    <a:pt x="1390" y="524"/>
                  </a:lnTo>
                  <a:lnTo>
                    <a:pt x="1585" y="434"/>
                  </a:lnTo>
                  <a:lnTo>
                    <a:pt x="1764" y="389"/>
                  </a:lnTo>
                  <a:lnTo>
                    <a:pt x="1928" y="374"/>
                  </a:lnTo>
                  <a:lnTo>
                    <a:pt x="2078" y="389"/>
                  </a:lnTo>
                  <a:lnTo>
                    <a:pt x="2078" y="285"/>
                  </a:lnTo>
                  <a:lnTo>
                    <a:pt x="2033" y="210"/>
                  </a:lnTo>
                  <a:lnTo>
                    <a:pt x="1988" y="150"/>
                  </a:lnTo>
                  <a:lnTo>
                    <a:pt x="1913" y="90"/>
                  </a:lnTo>
                  <a:lnTo>
                    <a:pt x="1824" y="60"/>
                  </a:lnTo>
                  <a:lnTo>
                    <a:pt x="1719" y="31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3"/>
            <p:cNvSpPr/>
            <p:nvPr/>
          </p:nvSpPr>
          <p:spPr>
            <a:xfrm>
              <a:off x="-745824" y="4544379"/>
              <a:ext cx="50443" cy="45832"/>
            </a:xfrm>
            <a:custGeom>
              <a:rect b="b" l="l" r="r" t="t"/>
              <a:pathLst>
                <a:path extrusionOk="0" h="1630" w="1794">
                  <a:moveTo>
                    <a:pt x="1300" y="1"/>
                  </a:moveTo>
                  <a:lnTo>
                    <a:pt x="1181" y="61"/>
                  </a:lnTo>
                  <a:lnTo>
                    <a:pt x="1061" y="135"/>
                  </a:lnTo>
                  <a:lnTo>
                    <a:pt x="942" y="210"/>
                  </a:lnTo>
                  <a:lnTo>
                    <a:pt x="718" y="404"/>
                  </a:lnTo>
                  <a:lnTo>
                    <a:pt x="524" y="599"/>
                  </a:lnTo>
                  <a:lnTo>
                    <a:pt x="359" y="793"/>
                  </a:lnTo>
                  <a:lnTo>
                    <a:pt x="225" y="987"/>
                  </a:lnTo>
                  <a:lnTo>
                    <a:pt x="120" y="1136"/>
                  </a:lnTo>
                  <a:lnTo>
                    <a:pt x="31" y="1301"/>
                  </a:lnTo>
                  <a:lnTo>
                    <a:pt x="1" y="1346"/>
                  </a:lnTo>
                  <a:lnTo>
                    <a:pt x="1" y="1390"/>
                  </a:lnTo>
                  <a:lnTo>
                    <a:pt x="1" y="1480"/>
                  </a:lnTo>
                  <a:lnTo>
                    <a:pt x="45" y="1555"/>
                  </a:lnTo>
                  <a:lnTo>
                    <a:pt x="75" y="1585"/>
                  </a:lnTo>
                  <a:lnTo>
                    <a:pt x="120" y="1614"/>
                  </a:lnTo>
                  <a:lnTo>
                    <a:pt x="150" y="1629"/>
                  </a:lnTo>
                  <a:lnTo>
                    <a:pt x="284" y="1629"/>
                  </a:lnTo>
                  <a:lnTo>
                    <a:pt x="359" y="1585"/>
                  </a:lnTo>
                  <a:lnTo>
                    <a:pt x="419" y="1525"/>
                  </a:lnTo>
                  <a:lnTo>
                    <a:pt x="494" y="1390"/>
                  </a:lnTo>
                  <a:lnTo>
                    <a:pt x="583" y="1256"/>
                  </a:lnTo>
                  <a:lnTo>
                    <a:pt x="703" y="1092"/>
                  </a:lnTo>
                  <a:lnTo>
                    <a:pt x="852" y="912"/>
                  </a:lnTo>
                  <a:lnTo>
                    <a:pt x="1017" y="748"/>
                  </a:lnTo>
                  <a:lnTo>
                    <a:pt x="1196" y="584"/>
                  </a:lnTo>
                  <a:lnTo>
                    <a:pt x="1285" y="524"/>
                  </a:lnTo>
                  <a:lnTo>
                    <a:pt x="1390" y="464"/>
                  </a:lnTo>
                  <a:lnTo>
                    <a:pt x="1495" y="404"/>
                  </a:lnTo>
                  <a:lnTo>
                    <a:pt x="1599" y="374"/>
                  </a:lnTo>
                  <a:lnTo>
                    <a:pt x="1704" y="345"/>
                  </a:lnTo>
                  <a:lnTo>
                    <a:pt x="1793" y="330"/>
                  </a:lnTo>
                  <a:lnTo>
                    <a:pt x="1778" y="225"/>
                  </a:lnTo>
                  <a:lnTo>
                    <a:pt x="1734" y="150"/>
                  </a:lnTo>
                  <a:lnTo>
                    <a:pt x="1674" y="91"/>
                  </a:lnTo>
                  <a:lnTo>
                    <a:pt x="1614" y="61"/>
                  </a:lnTo>
                  <a:lnTo>
                    <a:pt x="1539" y="31"/>
                  </a:lnTo>
                  <a:lnTo>
                    <a:pt x="1465" y="16"/>
                  </a:lnTo>
                  <a:lnTo>
                    <a:pt x="13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3"/>
            <p:cNvSpPr/>
            <p:nvPr/>
          </p:nvSpPr>
          <p:spPr>
            <a:xfrm>
              <a:off x="-700864" y="4575055"/>
              <a:ext cx="54211" cy="47069"/>
            </a:xfrm>
            <a:custGeom>
              <a:rect b="b" l="l" r="r" t="t"/>
              <a:pathLst>
                <a:path extrusionOk="0" h="1674" w="1928">
                  <a:moveTo>
                    <a:pt x="1375" y="1"/>
                  </a:moveTo>
                  <a:lnTo>
                    <a:pt x="1180" y="105"/>
                  </a:lnTo>
                  <a:lnTo>
                    <a:pt x="1061" y="165"/>
                  </a:lnTo>
                  <a:lnTo>
                    <a:pt x="941" y="255"/>
                  </a:lnTo>
                  <a:lnTo>
                    <a:pt x="717" y="434"/>
                  </a:lnTo>
                  <a:lnTo>
                    <a:pt x="523" y="628"/>
                  </a:lnTo>
                  <a:lnTo>
                    <a:pt x="359" y="837"/>
                  </a:lnTo>
                  <a:lnTo>
                    <a:pt x="224" y="1016"/>
                  </a:lnTo>
                  <a:lnTo>
                    <a:pt x="120" y="1181"/>
                  </a:lnTo>
                  <a:lnTo>
                    <a:pt x="15" y="1330"/>
                  </a:lnTo>
                  <a:lnTo>
                    <a:pt x="0" y="1375"/>
                  </a:lnTo>
                  <a:lnTo>
                    <a:pt x="0" y="1420"/>
                  </a:lnTo>
                  <a:lnTo>
                    <a:pt x="0" y="1509"/>
                  </a:lnTo>
                  <a:lnTo>
                    <a:pt x="45" y="1584"/>
                  </a:lnTo>
                  <a:lnTo>
                    <a:pt x="75" y="1614"/>
                  </a:lnTo>
                  <a:lnTo>
                    <a:pt x="105" y="1644"/>
                  </a:lnTo>
                  <a:lnTo>
                    <a:pt x="150" y="1659"/>
                  </a:lnTo>
                  <a:lnTo>
                    <a:pt x="194" y="1674"/>
                  </a:lnTo>
                  <a:lnTo>
                    <a:pt x="284" y="1659"/>
                  </a:lnTo>
                  <a:lnTo>
                    <a:pt x="359" y="1614"/>
                  </a:lnTo>
                  <a:lnTo>
                    <a:pt x="418" y="1554"/>
                  </a:lnTo>
                  <a:lnTo>
                    <a:pt x="493" y="1420"/>
                  </a:lnTo>
                  <a:lnTo>
                    <a:pt x="583" y="1285"/>
                  </a:lnTo>
                  <a:lnTo>
                    <a:pt x="702" y="1121"/>
                  </a:lnTo>
                  <a:lnTo>
                    <a:pt x="837" y="957"/>
                  </a:lnTo>
                  <a:lnTo>
                    <a:pt x="1001" y="777"/>
                  </a:lnTo>
                  <a:lnTo>
                    <a:pt x="1195" y="628"/>
                  </a:lnTo>
                  <a:lnTo>
                    <a:pt x="1285" y="553"/>
                  </a:lnTo>
                  <a:lnTo>
                    <a:pt x="1390" y="494"/>
                  </a:lnTo>
                  <a:lnTo>
                    <a:pt x="1524" y="434"/>
                  </a:lnTo>
                  <a:lnTo>
                    <a:pt x="1673" y="389"/>
                  </a:lnTo>
                  <a:lnTo>
                    <a:pt x="1808" y="359"/>
                  </a:lnTo>
                  <a:lnTo>
                    <a:pt x="1927" y="359"/>
                  </a:lnTo>
                  <a:lnTo>
                    <a:pt x="1927" y="255"/>
                  </a:lnTo>
                  <a:lnTo>
                    <a:pt x="1898" y="180"/>
                  </a:lnTo>
                  <a:lnTo>
                    <a:pt x="1853" y="105"/>
                  </a:lnTo>
                  <a:lnTo>
                    <a:pt x="1793" y="60"/>
                  </a:lnTo>
                  <a:lnTo>
                    <a:pt x="1718" y="30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3"/>
            <p:cNvSpPr/>
            <p:nvPr/>
          </p:nvSpPr>
          <p:spPr>
            <a:xfrm>
              <a:off x="-765563" y="2987229"/>
              <a:ext cx="62618" cy="161732"/>
            </a:xfrm>
            <a:custGeom>
              <a:rect b="b" l="l" r="r" t="t"/>
              <a:pathLst>
                <a:path extrusionOk="0" h="5752" w="2227">
                  <a:moveTo>
                    <a:pt x="927" y="0"/>
                  </a:moveTo>
                  <a:lnTo>
                    <a:pt x="822" y="15"/>
                  </a:lnTo>
                  <a:lnTo>
                    <a:pt x="733" y="30"/>
                  </a:lnTo>
                  <a:lnTo>
                    <a:pt x="628" y="60"/>
                  </a:lnTo>
                  <a:lnTo>
                    <a:pt x="538" y="105"/>
                  </a:lnTo>
                  <a:lnTo>
                    <a:pt x="464" y="150"/>
                  </a:lnTo>
                  <a:lnTo>
                    <a:pt x="389" y="209"/>
                  </a:lnTo>
                  <a:lnTo>
                    <a:pt x="314" y="269"/>
                  </a:lnTo>
                  <a:lnTo>
                    <a:pt x="254" y="344"/>
                  </a:lnTo>
                  <a:lnTo>
                    <a:pt x="195" y="418"/>
                  </a:lnTo>
                  <a:lnTo>
                    <a:pt x="135" y="493"/>
                  </a:lnTo>
                  <a:lnTo>
                    <a:pt x="90" y="568"/>
                  </a:lnTo>
                  <a:lnTo>
                    <a:pt x="60" y="657"/>
                  </a:lnTo>
                  <a:lnTo>
                    <a:pt x="30" y="762"/>
                  </a:lnTo>
                  <a:lnTo>
                    <a:pt x="15" y="852"/>
                  </a:lnTo>
                  <a:lnTo>
                    <a:pt x="0" y="956"/>
                  </a:lnTo>
                  <a:lnTo>
                    <a:pt x="0" y="1046"/>
                  </a:lnTo>
                  <a:lnTo>
                    <a:pt x="269" y="4826"/>
                  </a:lnTo>
                  <a:lnTo>
                    <a:pt x="284" y="4930"/>
                  </a:lnTo>
                  <a:lnTo>
                    <a:pt x="299" y="5020"/>
                  </a:lnTo>
                  <a:lnTo>
                    <a:pt x="329" y="5124"/>
                  </a:lnTo>
                  <a:lnTo>
                    <a:pt x="374" y="5214"/>
                  </a:lnTo>
                  <a:lnTo>
                    <a:pt x="419" y="5289"/>
                  </a:lnTo>
                  <a:lnTo>
                    <a:pt x="464" y="5363"/>
                  </a:lnTo>
                  <a:lnTo>
                    <a:pt x="538" y="5438"/>
                  </a:lnTo>
                  <a:lnTo>
                    <a:pt x="598" y="5498"/>
                  </a:lnTo>
                  <a:lnTo>
                    <a:pt x="673" y="5558"/>
                  </a:lnTo>
                  <a:lnTo>
                    <a:pt x="747" y="5617"/>
                  </a:lnTo>
                  <a:lnTo>
                    <a:pt x="837" y="5662"/>
                  </a:lnTo>
                  <a:lnTo>
                    <a:pt x="927" y="5692"/>
                  </a:lnTo>
                  <a:lnTo>
                    <a:pt x="1016" y="5722"/>
                  </a:lnTo>
                  <a:lnTo>
                    <a:pt x="1121" y="5737"/>
                  </a:lnTo>
                  <a:lnTo>
                    <a:pt x="1211" y="5752"/>
                  </a:lnTo>
                  <a:lnTo>
                    <a:pt x="1315" y="5752"/>
                  </a:lnTo>
                  <a:lnTo>
                    <a:pt x="1420" y="5737"/>
                  </a:lnTo>
                  <a:lnTo>
                    <a:pt x="1509" y="5707"/>
                  </a:lnTo>
                  <a:lnTo>
                    <a:pt x="1599" y="5677"/>
                  </a:lnTo>
                  <a:lnTo>
                    <a:pt x="1689" y="5647"/>
                  </a:lnTo>
                  <a:lnTo>
                    <a:pt x="1778" y="5588"/>
                  </a:lnTo>
                  <a:lnTo>
                    <a:pt x="1853" y="5543"/>
                  </a:lnTo>
                  <a:lnTo>
                    <a:pt x="1928" y="5483"/>
                  </a:lnTo>
                  <a:lnTo>
                    <a:pt x="1987" y="5408"/>
                  </a:lnTo>
                  <a:lnTo>
                    <a:pt x="2047" y="5334"/>
                  </a:lnTo>
                  <a:lnTo>
                    <a:pt x="2092" y="5259"/>
                  </a:lnTo>
                  <a:lnTo>
                    <a:pt x="2137" y="5169"/>
                  </a:lnTo>
                  <a:lnTo>
                    <a:pt x="2182" y="5080"/>
                  </a:lnTo>
                  <a:lnTo>
                    <a:pt x="2197" y="4990"/>
                  </a:lnTo>
                  <a:lnTo>
                    <a:pt x="2226" y="4900"/>
                  </a:lnTo>
                  <a:lnTo>
                    <a:pt x="2226" y="4796"/>
                  </a:lnTo>
                  <a:lnTo>
                    <a:pt x="2226" y="4691"/>
                  </a:lnTo>
                  <a:lnTo>
                    <a:pt x="1973" y="911"/>
                  </a:lnTo>
                  <a:lnTo>
                    <a:pt x="1943" y="777"/>
                  </a:lnTo>
                  <a:lnTo>
                    <a:pt x="1913" y="643"/>
                  </a:lnTo>
                  <a:lnTo>
                    <a:pt x="1853" y="508"/>
                  </a:lnTo>
                  <a:lnTo>
                    <a:pt x="1778" y="404"/>
                  </a:lnTo>
                  <a:lnTo>
                    <a:pt x="1689" y="299"/>
                  </a:lnTo>
                  <a:lnTo>
                    <a:pt x="1599" y="209"/>
                  </a:lnTo>
                  <a:lnTo>
                    <a:pt x="1479" y="135"/>
                  </a:lnTo>
                  <a:lnTo>
                    <a:pt x="1360" y="75"/>
                  </a:lnTo>
                  <a:lnTo>
                    <a:pt x="1255" y="30"/>
                  </a:lnTo>
                  <a:lnTo>
                    <a:pt x="1151" y="15"/>
                  </a:lnTo>
                  <a:lnTo>
                    <a:pt x="10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3"/>
            <p:cNvSpPr/>
            <p:nvPr/>
          </p:nvSpPr>
          <p:spPr>
            <a:xfrm>
              <a:off x="-711802" y="2966225"/>
              <a:ext cx="134880" cy="168874"/>
            </a:xfrm>
            <a:custGeom>
              <a:rect b="b" l="l" r="r" t="t"/>
              <a:pathLst>
                <a:path extrusionOk="0" h="6006" w="4797">
                  <a:moveTo>
                    <a:pt x="3855" y="0"/>
                  </a:moveTo>
                  <a:lnTo>
                    <a:pt x="3691" y="15"/>
                  </a:lnTo>
                  <a:lnTo>
                    <a:pt x="3526" y="45"/>
                  </a:lnTo>
                  <a:lnTo>
                    <a:pt x="3377" y="105"/>
                  </a:lnTo>
                  <a:lnTo>
                    <a:pt x="3243" y="179"/>
                  </a:lnTo>
                  <a:lnTo>
                    <a:pt x="3108" y="284"/>
                  </a:lnTo>
                  <a:lnTo>
                    <a:pt x="3004" y="418"/>
                  </a:lnTo>
                  <a:lnTo>
                    <a:pt x="180" y="4467"/>
                  </a:lnTo>
                  <a:lnTo>
                    <a:pt x="135" y="4557"/>
                  </a:lnTo>
                  <a:lnTo>
                    <a:pt x="90" y="4646"/>
                  </a:lnTo>
                  <a:lnTo>
                    <a:pt x="46" y="4736"/>
                  </a:lnTo>
                  <a:lnTo>
                    <a:pt x="31" y="4826"/>
                  </a:lnTo>
                  <a:lnTo>
                    <a:pt x="16" y="4915"/>
                  </a:lnTo>
                  <a:lnTo>
                    <a:pt x="1" y="5020"/>
                  </a:lnTo>
                  <a:lnTo>
                    <a:pt x="16" y="5109"/>
                  </a:lnTo>
                  <a:lnTo>
                    <a:pt x="16" y="5199"/>
                  </a:lnTo>
                  <a:lnTo>
                    <a:pt x="46" y="5289"/>
                  </a:lnTo>
                  <a:lnTo>
                    <a:pt x="75" y="5378"/>
                  </a:lnTo>
                  <a:lnTo>
                    <a:pt x="105" y="5468"/>
                  </a:lnTo>
                  <a:lnTo>
                    <a:pt x="150" y="5558"/>
                  </a:lnTo>
                  <a:lnTo>
                    <a:pt x="210" y="5632"/>
                  </a:lnTo>
                  <a:lnTo>
                    <a:pt x="270" y="5707"/>
                  </a:lnTo>
                  <a:lnTo>
                    <a:pt x="344" y="5767"/>
                  </a:lnTo>
                  <a:lnTo>
                    <a:pt x="434" y="5842"/>
                  </a:lnTo>
                  <a:lnTo>
                    <a:pt x="509" y="5886"/>
                  </a:lnTo>
                  <a:lnTo>
                    <a:pt x="598" y="5931"/>
                  </a:lnTo>
                  <a:lnTo>
                    <a:pt x="688" y="5961"/>
                  </a:lnTo>
                  <a:lnTo>
                    <a:pt x="793" y="5991"/>
                  </a:lnTo>
                  <a:lnTo>
                    <a:pt x="882" y="6006"/>
                  </a:lnTo>
                  <a:lnTo>
                    <a:pt x="1061" y="6006"/>
                  </a:lnTo>
                  <a:lnTo>
                    <a:pt x="1166" y="5991"/>
                  </a:lnTo>
                  <a:lnTo>
                    <a:pt x="1256" y="5976"/>
                  </a:lnTo>
                  <a:lnTo>
                    <a:pt x="1345" y="5946"/>
                  </a:lnTo>
                  <a:lnTo>
                    <a:pt x="1435" y="5901"/>
                  </a:lnTo>
                  <a:lnTo>
                    <a:pt x="1510" y="5856"/>
                  </a:lnTo>
                  <a:lnTo>
                    <a:pt x="1599" y="5812"/>
                  </a:lnTo>
                  <a:lnTo>
                    <a:pt x="1659" y="5737"/>
                  </a:lnTo>
                  <a:lnTo>
                    <a:pt x="1734" y="5677"/>
                  </a:lnTo>
                  <a:lnTo>
                    <a:pt x="1794" y="5588"/>
                  </a:lnTo>
                  <a:lnTo>
                    <a:pt x="4617" y="1554"/>
                  </a:lnTo>
                  <a:lnTo>
                    <a:pt x="4662" y="1464"/>
                  </a:lnTo>
                  <a:lnTo>
                    <a:pt x="4707" y="1375"/>
                  </a:lnTo>
                  <a:lnTo>
                    <a:pt x="4752" y="1285"/>
                  </a:lnTo>
                  <a:lnTo>
                    <a:pt x="4766" y="1195"/>
                  </a:lnTo>
                  <a:lnTo>
                    <a:pt x="4781" y="1091"/>
                  </a:lnTo>
                  <a:lnTo>
                    <a:pt x="4796" y="1001"/>
                  </a:lnTo>
                  <a:lnTo>
                    <a:pt x="4781" y="911"/>
                  </a:lnTo>
                  <a:lnTo>
                    <a:pt x="4781" y="807"/>
                  </a:lnTo>
                  <a:lnTo>
                    <a:pt x="4752" y="717"/>
                  </a:lnTo>
                  <a:lnTo>
                    <a:pt x="4722" y="628"/>
                  </a:lnTo>
                  <a:lnTo>
                    <a:pt x="4692" y="538"/>
                  </a:lnTo>
                  <a:lnTo>
                    <a:pt x="4647" y="463"/>
                  </a:lnTo>
                  <a:lnTo>
                    <a:pt x="4587" y="389"/>
                  </a:lnTo>
                  <a:lnTo>
                    <a:pt x="4527" y="314"/>
                  </a:lnTo>
                  <a:lnTo>
                    <a:pt x="4453" y="239"/>
                  </a:lnTo>
                  <a:lnTo>
                    <a:pt x="4363" y="179"/>
                  </a:lnTo>
                  <a:lnTo>
                    <a:pt x="4273" y="120"/>
                  </a:lnTo>
                  <a:lnTo>
                    <a:pt x="4184" y="75"/>
                  </a:lnTo>
                  <a:lnTo>
                    <a:pt x="4020" y="30"/>
                  </a:lnTo>
                  <a:lnTo>
                    <a:pt x="385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3"/>
            <p:cNvSpPr/>
            <p:nvPr/>
          </p:nvSpPr>
          <p:spPr>
            <a:xfrm>
              <a:off x="-639118" y="2997295"/>
              <a:ext cx="137382" cy="166793"/>
            </a:xfrm>
            <a:custGeom>
              <a:rect b="b" l="l" r="r" t="t"/>
              <a:pathLst>
                <a:path extrusionOk="0" h="5932" w="4886">
                  <a:moveTo>
                    <a:pt x="3959" y="1"/>
                  </a:moveTo>
                  <a:lnTo>
                    <a:pt x="3795" y="16"/>
                  </a:lnTo>
                  <a:lnTo>
                    <a:pt x="3646" y="46"/>
                  </a:lnTo>
                  <a:lnTo>
                    <a:pt x="3496" y="90"/>
                  </a:lnTo>
                  <a:lnTo>
                    <a:pt x="3347" y="165"/>
                  </a:lnTo>
                  <a:lnTo>
                    <a:pt x="3227" y="270"/>
                  </a:lnTo>
                  <a:lnTo>
                    <a:pt x="3108" y="404"/>
                  </a:lnTo>
                  <a:lnTo>
                    <a:pt x="180" y="4363"/>
                  </a:lnTo>
                  <a:lnTo>
                    <a:pt x="135" y="4453"/>
                  </a:lnTo>
                  <a:lnTo>
                    <a:pt x="90" y="4542"/>
                  </a:lnTo>
                  <a:lnTo>
                    <a:pt x="45" y="4632"/>
                  </a:lnTo>
                  <a:lnTo>
                    <a:pt x="15" y="4722"/>
                  </a:lnTo>
                  <a:lnTo>
                    <a:pt x="0" y="4811"/>
                  </a:lnTo>
                  <a:lnTo>
                    <a:pt x="0" y="4901"/>
                  </a:lnTo>
                  <a:lnTo>
                    <a:pt x="0" y="5005"/>
                  </a:lnTo>
                  <a:lnTo>
                    <a:pt x="0" y="5095"/>
                  </a:lnTo>
                  <a:lnTo>
                    <a:pt x="15" y="5185"/>
                  </a:lnTo>
                  <a:lnTo>
                    <a:pt x="45" y="5274"/>
                  </a:lnTo>
                  <a:lnTo>
                    <a:pt x="90" y="5364"/>
                  </a:lnTo>
                  <a:lnTo>
                    <a:pt x="135" y="5454"/>
                  </a:lnTo>
                  <a:lnTo>
                    <a:pt x="180" y="5528"/>
                  </a:lnTo>
                  <a:lnTo>
                    <a:pt x="239" y="5603"/>
                  </a:lnTo>
                  <a:lnTo>
                    <a:pt x="314" y="5678"/>
                  </a:lnTo>
                  <a:lnTo>
                    <a:pt x="389" y="5737"/>
                  </a:lnTo>
                  <a:lnTo>
                    <a:pt x="478" y="5797"/>
                  </a:lnTo>
                  <a:lnTo>
                    <a:pt x="568" y="5842"/>
                  </a:lnTo>
                  <a:lnTo>
                    <a:pt x="658" y="5872"/>
                  </a:lnTo>
                  <a:lnTo>
                    <a:pt x="747" y="5902"/>
                  </a:lnTo>
                  <a:lnTo>
                    <a:pt x="837" y="5917"/>
                  </a:lnTo>
                  <a:lnTo>
                    <a:pt x="927" y="5932"/>
                  </a:lnTo>
                  <a:lnTo>
                    <a:pt x="1031" y="5932"/>
                  </a:lnTo>
                  <a:lnTo>
                    <a:pt x="1121" y="5917"/>
                  </a:lnTo>
                  <a:lnTo>
                    <a:pt x="1210" y="5902"/>
                  </a:lnTo>
                  <a:lnTo>
                    <a:pt x="1300" y="5872"/>
                  </a:lnTo>
                  <a:lnTo>
                    <a:pt x="1390" y="5842"/>
                  </a:lnTo>
                  <a:lnTo>
                    <a:pt x="1479" y="5797"/>
                  </a:lnTo>
                  <a:lnTo>
                    <a:pt x="1554" y="5737"/>
                  </a:lnTo>
                  <a:lnTo>
                    <a:pt x="1629" y="5678"/>
                  </a:lnTo>
                  <a:lnTo>
                    <a:pt x="1703" y="5618"/>
                  </a:lnTo>
                  <a:lnTo>
                    <a:pt x="1763" y="5528"/>
                  </a:lnTo>
                  <a:lnTo>
                    <a:pt x="4691" y="1569"/>
                  </a:lnTo>
                  <a:lnTo>
                    <a:pt x="4751" y="1480"/>
                  </a:lnTo>
                  <a:lnTo>
                    <a:pt x="4796" y="1405"/>
                  </a:lnTo>
                  <a:lnTo>
                    <a:pt x="4841" y="1315"/>
                  </a:lnTo>
                  <a:lnTo>
                    <a:pt x="4856" y="1211"/>
                  </a:lnTo>
                  <a:lnTo>
                    <a:pt x="4886" y="1121"/>
                  </a:lnTo>
                  <a:lnTo>
                    <a:pt x="4886" y="1032"/>
                  </a:lnTo>
                  <a:lnTo>
                    <a:pt x="4886" y="927"/>
                  </a:lnTo>
                  <a:lnTo>
                    <a:pt x="4871" y="837"/>
                  </a:lnTo>
                  <a:lnTo>
                    <a:pt x="4856" y="748"/>
                  </a:lnTo>
                  <a:lnTo>
                    <a:pt x="4826" y="658"/>
                  </a:lnTo>
                  <a:lnTo>
                    <a:pt x="4796" y="568"/>
                  </a:lnTo>
                  <a:lnTo>
                    <a:pt x="4751" y="479"/>
                  </a:lnTo>
                  <a:lnTo>
                    <a:pt x="4691" y="404"/>
                  </a:lnTo>
                  <a:lnTo>
                    <a:pt x="4632" y="329"/>
                  </a:lnTo>
                  <a:lnTo>
                    <a:pt x="4572" y="255"/>
                  </a:lnTo>
                  <a:lnTo>
                    <a:pt x="4482" y="195"/>
                  </a:lnTo>
                  <a:lnTo>
                    <a:pt x="4378" y="120"/>
                  </a:lnTo>
                  <a:lnTo>
                    <a:pt x="4273" y="75"/>
                  </a:lnTo>
                  <a:lnTo>
                    <a:pt x="4124" y="31"/>
                  </a:lnTo>
                  <a:lnTo>
                    <a:pt x="39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3"/>
            <p:cNvSpPr/>
            <p:nvPr/>
          </p:nvSpPr>
          <p:spPr>
            <a:xfrm>
              <a:off x="-598797" y="3059885"/>
              <a:ext cx="141178" cy="164291"/>
            </a:xfrm>
            <a:custGeom>
              <a:rect b="b" l="l" r="r" t="t"/>
              <a:pathLst>
                <a:path extrusionOk="0" h="5843" w="5021">
                  <a:moveTo>
                    <a:pt x="3945" y="1"/>
                  </a:moveTo>
                  <a:lnTo>
                    <a:pt x="3780" y="31"/>
                  </a:lnTo>
                  <a:lnTo>
                    <a:pt x="3631" y="90"/>
                  </a:lnTo>
                  <a:lnTo>
                    <a:pt x="3496" y="165"/>
                  </a:lnTo>
                  <a:lnTo>
                    <a:pt x="3377" y="255"/>
                  </a:lnTo>
                  <a:lnTo>
                    <a:pt x="3257" y="374"/>
                  </a:lnTo>
                  <a:lnTo>
                    <a:pt x="210" y="4244"/>
                  </a:lnTo>
                  <a:lnTo>
                    <a:pt x="150" y="4333"/>
                  </a:lnTo>
                  <a:lnTo>
                    <a:pt x="105" y="4408"/>
                  </a:lnTo>
                  <a:lnTo>
                    <a:pt x="60" y="4497"/>
                  </a:lnTo>
                  <a:lnTo>
                    <a:pt x="30" y="4587"/>
                  </a:lnTo>
                  <a:lnTo>
                    <a:pt x="15" y="4692"/>
                  </a:lnTo>
                  <a:lnTo>
                    <a:pt x="1" y="4781"/>
                  </a:lnTo>
                  <a:lnTo>
                    <a:pt x="1" y="4871"/>
                  </a:lnTo>
                  <a:lnTo>
                    <a:pt x="1" y="4976"/>
                  </a:lnTo>
                  <a:lnTo>
                    <a:pt x="15" y="5065"/>
                  </a:lnTo>
                  <a:lnTo>
                    <a:pt x="45" y="5155"/>
                  </a:lnTo>
                  <a:lnTo>
                    <a:pt x="75" y="5244"/>
                  </a:lnTo>
                  <a:lnTo>
                    <a:pt x="120" y="5334"/>
                  </a:lnTo>
                  <a:lnTo>
                    <a:pt x="165" y="5409"/>
                  </a:lnTo>
                  <a:lnTo>
                    <a:pt x="225" y="5483"/>
                  </a:lnTo>
                  <a:lnTo>
                    <a:pt x="299" y="5558"/>
                  </a:lnTo>
                  <a:lnTo>
                    <a:pt x="374" y="5633"/>
                  </a:lnTo>
                  <a:lnTo>
                    <a:pt x="449" y="5693"/>
                  </a:lnTo>
                  <a:lnTo>
                    <a:pt x="538" y="5737"/>
                  </a:lnTo>
                  <a:lnTo>
                    <a:pt x="628" y="5767"/>
                  </a:lnTo>
                  <a:lnTo>
                    <a:pt x="718" y="5797"/>
                  </a:lnTo>
                  <a:lnTo>
                    <a:pt x="807" y="5827"/>
                  </a:lnTo>
                  <a:lnTo>
                    <a:pt x="897" y="5842"/>
                  </a:lnTo>
                  <a:lnTo>
                    <a:pt x="1001" y="5842"/>
                  </a:lnTo>
                  <a:lnTo>
                    <a:pt x="1091" y="5827"/>
                  </a:lnTo>
                  <a:lnTo>
                    <a:pt x="1181" y="5812"/>
                  </a:lnTo>
                  <a:lnTo>
                    <a:pt x="1270" y="5797"/>
                  </a:lnTo>
                  <a:lnTo>
                    <a:pt x="1360" y="5752"/>
                  </a:lnTo>
                  <a:lnTo>
                    <a:pt x="1450" y="5723"/>
                  </a:lnTo>
                  <a:lnTo>
                    <a:pt x="1539" y="5663"/>
                  </a:lnTo>
                  <a:lnTo>
                    <a:pt x="1614" y="5603"/>
                  </a:lnTo>
                  <a:lnTo>
                    <a:pt x="1689" y="5543"/>
                  </a:lnTo>
                  <a:lnTo>
                    <a:pt x="1748" y="5469"/>
                  </a:lnTo>
                  <a:lnTo>
                    <a:pt x="4796" y="1599"/>
                  </a:lnTo>
                  <a:lnTo>
                    <a:pt x="4856" y="1510"/>
                  </a:lnTo>
                  <a:lnTo>
                    <a:pt x="4916" y="1420"/>
                  </a:lnTo>
                  <a:lnTo>
                    <a:pt x="4946" y="1345"/>
                  </a:lnTo>
                  <a:lnTo>
                    <a:pt x="4975" y="1241"/>
                  </a:lnTo>
                  <a:lnTo>
                    <a:pt x="5005" y="1151"/>
                  </a:lnTo>
                  <a:lnTo>
                    <a:pt x="5005" y="1061"/>
                  </a:lnTo>
                  <a:lnTo>
                    <a:pt x="5020" y="972"/>
                  </a:lnTo>
                  <a:lnTo>
                    <a:pt x="5005" y="867"/>
                  </a:lnTo>
                  <a:lnTo>
                    <a:pt x="4990" y="778"/>
                  </a:lnTo>
                  <a:lnTo>
                    <a:pt x="4960" y="688"/>
                  </a:lnTo>
                  <a:lnTo>
                    <a:pt x="4931" y="598"/>
                  </a:lnTo>
                  <a:lnTo>
                    <a:pt x="4886" y="509"/>
                  </a:lnTo>
                  <a:lnTo>
                    <a:pt x="4841" y="434"/>
                  </a:lnTo>
                  <a:lnTo>
                    <a:pt x="4781" y="359"/>
                  </a:lnTo>
                  <a:lnTo>
                    <a:pt x="4721" y="285"/>
                  </a:lnTo>
                  <a:lnTo>
                    <a:pt x="4632" y="210"/>
                  </a:lnTo>
                  <a:lnTo>
                    <a:pt x="4527" y="135"/>
                  </a:lnTo>
                  <a:lnTo>
                    <a:pt x="4393" y="75"/>
                  </a:lnTo>
                  <a:lnTo>
                    <a:pt x="4243" y="31"/>
                  </a:lnTo>
                  <a:lnTo>
                    <a:pt x="409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3"/>
            <p:cNvSpPr/>
            <p:nvPr/>
          </p:nvSpPr>
          <p:spPr>
            <a:xfrm>
              <a:off x="-1202427" y="3395524"/>
              <a:ext cx="431013" cy="371770"/>
            </a:xfrm>
            <a:custGeom>
              <a:rect b="b" l="l" r="r" t="t"/>
              <a:pathLst>
                <a:path extrusionOk="0" h="13222" w="15329">
                  <a:moveTo>
                    <a:pt x="8949" y="0"/>
                  </a:moveTo>
                  <a:lnTo>
                    <a:pt x="8830" y="15"/>
                  </a:lnTo>
                  <a:lnTo>
                    <a:pt x="8725" y="45"/>
                  </a:lnTo>
                  <a:lnTo>
                    <a:pt x="8620" y="105"/>
                  </a:lnTo>
                  <a:lnTo>
                    <a:pt x="8516" y="165"/>
                  </a:lnTo>
                  <a:lnTo>
                    <a:pt x="8426" y="239"/>
                  </a:lnTo>
                  <a:lnTo>
                    <a:pt x="8337" y="344"/>
                  </a:lnTo>
                  <a:lnTo>
                    <a:pt x="5289" y="4437"/>
                  </a:lnTo>
                  <a:lnTo>
                    <a:pt x="4049" y="6096"/>
                  </a:lnTo>
                  <a:lnTo>
                    <a:pt x="0" y="11549"/>
                  </a:lnTo>
                  <a:lnTo>
                    <a:pt x="299" y="11773"/>
                  </a:lnTo>
                  <a:lnTo>
                    <a:pt x="628" y="11967"/>
                  </a:lnTo>
                  <a:lnTo>
                    <a:pt x="956" y="12161"/>
                  </a:lnTo>
                  <a:lnTo>
                    <a:pt x="1285" y="12340"/>
                  </a:lnTo>
                  <a:lnTo>
                    <a:pt x="1614" y="12490"/>
                  </a:lnTo>
                  <a:lnTo>
                    <a:pt x="1957" y="12639"/>
                  </a:lnTo>
                  <a:lnTo>
                    <a:pt x="2301" y="12759"/>
                  </a:lnTo>
                  <a:lnTo>
                    <a:pt x="2645" y="12878"/>
                  </a:lnTo>
                  <a:lnTo>
                    <a:pt x="3003" y="12968"/>
                  </a:lnTo>
                  <a:lnTo>
                    <a:pt x="3347" y="13058"/>
                  </a:lnTo>
                  <a:lnTo>
                    <a:pt x="3705" y="13117"/>
                  </a:lnTo>
                  <a:lnTo>
                    <a:pt x="4064" y="13162"/>
                  </a:lnTo>
                  <a:lnTo>
                    <a:pt x="4422" y="13207"/>
                  </a:lnTo>
                  <a:lnTo>
                    <a:pt x="4781" y="13222"/>
                  </a:lnTo>
                  <a:lnTo>
                    <a:pt x="5498" y="13222"/>
                  </a:lnTo>
                  <a:lnTo>
                    <a:pt x="5857" y="13192"/>
                  </a:lnTo>
                  <a:lnTo>
                    <a:pt x="6200" y="13147"/>
                  </a:lnTo>
                  <a:lnTo>
                    <a:pt x="6559" y="13087"/>
                  </a:lnTo>
                  <a:lnTo>
                    <a:pt x="6902" y="13028"/>
                  </a:lnTo>
                  <a:lnTo>
                    <a:pt x="7261" y="12938"/>
                  </a:lnTo>
                  <a:lnTo>
                    <a:pt x="7605" y="12833"/>
                  </a:lnTo>
                  <a:lnTo>
                    <a:pt x="7933" y="12729"/>
                  </a:lnTo>
                  <a:lnTo>
                    <a:pt x="8277" y="12594"/>
                  </a:lnTo>
                  <a:lnTo>
                    <a:pt x="8605" y="12460"/>
                  </a:lnTo>
                  <a:lnTo>
                    <a:pt x="8934" y="12296"/>
                  </a:lnTo>
                  <a:lnTo>
                    <a:pt x="9248" y="12131"/>
                  </a:lnTo>
                  <a:lnTo>
                    <a:pt x="9562" y="11937"/>
                  </a:lnTo>
                  <a:lnTo>
                    <a:pt x="9860" y="11743"/>
                  </a:lnTo>
                  <a:lnTo>
                    <a:pt x="10159" y="11534"/>
                  </a:lnTo>
                  <a:lnTo>
                    <a:pt x="10443" y="11310"/>
                  </a:lnTo>
                  <a:lnTo>
                    <a:pt x="10727" y="11071"/>
                  </a:lnTo>
                  <a:lnTo>
                    <a:pt x="11041" y="10772"/>
                  </a:lnTo>
                  <a:lnTo>
                    <a:pt x="11325" y="10473"/>
                  </a:lnTo>
                  <a:lnTo>
                    <a:pt x="11608" y="10144"/>
                  </a:lnTo>
                  <a:lnTo>
                    <a:pt x="11877" y="9801"/>
                  </a:lnTo>
                  <a:lnTo>
                    <a:pt x="12968" y="8337"/>
                  </a:lnTo>
                  <a:lnTo>
                    <a:pt x="15164" y="5394"/>
                  </a:lnTo>
                  <a:lnTo>
                    <a:pt x="15224" y="5289"/>
                  </a:lnTo>
                  <a:lnTo>
                    <a:pt x="15284" y="5169"/>
                  </a:lnTo>
                  <a:lnTo>
                    <a:pt x="15313" y="5065"/>
                  </a:lnTo>
                  <a:lnTo>
                    <a:pt x="15328" y="4945"/>
                  </a:lnTo>
                  <a:lnTo>
                    <a:pt x="15328" y="4826"/>
                  </a:lnTo>
                  <a:lnTo>
                    <a:pt x="15313" y="4721"/>
                  </a:lnTo>
                  <a:lnTo>
                    <a:pt x="15284" y="4602"/>
                  </a:lnTo>
                  <a:lnTo>
                    <a:pt x="15239" y="4497"/>
                  </a:lnTo>
                  <a:lnTo>
                    <a:pt x="15179" y="4408"/>
                  </a:lnTo>
                  <a:lnTo>
                    <a:pt x="15119" y="4318"/>
                  </a:lnTo>
                  <a:lnTo>
                    <a:pt x="15030" y="4228"/>
                  </a:lnTo>
                  <a:lnTo>
                    <a:pt x="14940" y="4154"/>
                  </a:lnTo>
                  <a:lnTo>
                    <a:pt x="14835" y="4109"/>
                  </a:lnTo>
                  <a:lnTo>
                    <a:pt x="14731" y="4064"/>
                  </a:lnTo>
                  <a:lnTo>
                    <a:pt x="14596" y="4034"/>
                  </a:lnTo>
                  <a:lnTo>
                    <a:pt x="14477" y="4019"/>
                  </a:lnTo>
                  <a:lnTo>
                    <a:pt x="14029" y="4004"/>
                  </a:lnTo>
                  <a:lnTo>
                    <a:pt x="13610" y="3959"/>
                  </a:lnTo>
                  <a:lnTo>
                    <a:pt x="13222" y="3885"/>
                  </a:lnTo>
                  <a:lnTo>
                    <a:pt x="12833" y="3795"/>
                  </a:lnTo>
                  <a:lnTo>
                    <a:pt x="12475" y="3661"/>
                  </a:lnTo>
                  <a:lnTo>
                    <a:pt x="12146" y="3511"/>
                  </a:lnTo>
                  <a:lnTo>
                    <a:pt x="11818" y="3347"/>
                  </a:lnTo>
                  <a:lnTo>
                    <a:pt x="11519" y="3138"/>
                  </a:lnTo>
                  <a:lnTo>
                    <a:pt x="11250" y="2914"/>
                  </a:lnTo>
                  <a:lnTo>
                    <a:pt x="10981" y="2660"/>
                  </a:lnTo>
                  <a:lnTo>
                    <a:pt x="10742" y="2376"/>
                  </a:lnTo>
                  <a:lnTo>
                    <a:pt x="10518" y="2077"/>
                  </a:lnTo>
                  <a:lnTo>
                    <a:pt x="10324" y="1748"/>
                  </a:lnTo>
                  <a:lnTo>
                    <a:pt x="10144" y="1390"/>
                  </a:lnTo>
                  <a:lnTo>
                    <a:pt x="9980" y="1001"/>
                  </a:lnTo>
                  <a:lnTo>
                    <a:pt x="9845" y="598"/>
                  </a:lnTo>
                  <a:lnTo>
                    <a:pt x="9801" y="478"/>
                  </a:lnTo>
                  <a:lnTo>
                    <a:pt x="9741" y="359"/>
                  </a:lnTo>
                  <a:lnTo>
                    <a:pt x="9666" y="269"/>
                  </a:lnTo>
                  <a:lnTo>
                    <a:pt x="9577" y="195"/>
                  </a:lnTo>
                  <a:lnTo>
                    <a:pt x="9487" y="120"/>
                  </a:lnTo>
                  <a:lnTo>
                    <a:pt x="9382" y="75"/>
                  </a:lnTo>
                  <a:lnTo>
                    <a:pt x="9278" y="30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3"/>
            <p:cNvSpPr/>
            <p:nvPr/>
          </p:nvSpPr>
          <p:spPr>
            <a:xfrm>
              <a:off x="-844545" y="3068292"/>
              <a:ext cx="304597" cy="316744"/>
            </a:xfrm>
            <a:custGeom>
              <a:rect b="b" l="l" r="r" t="t"/>
              <a:pathLst>
                <a:path extrusionOk="0" h="11265" w="10833">
                  <a:moveTo>
                    <a:pt x="6559" y="0"/>
                  </a:moveTo>
                  <a:lnTo>
                    <a:pt x="6365" y="15"/>
                  </a:lnTo>
                  <a:lnTo>
                    <a:pt x="6156" y="30"/>
                  </a:lnTo>
                  <a:lnTo>
                    <a:pt x="5947" y="45"/>
                  </a:lnTo>
                  <a:lnTo>
                    <a:pt x="5753" y="90"/>
                  </a:lnTo>
                  <a:lnTo>
                    <a:pt x="5543" y="135"/>
                  </a:lnTo>
                  <a:lnTo>
                    <a:pt x="5349" y="195"/>
                  </a:lnTo>
                  <a:lnTo>
                    <a:pt x="5155" y="254"/>
                  </a:lnTo>
                  <a:lnTo>
                    <a:pt x="4961" y="329"/>
                  </a:lnTo>
                  <a:lnTo>
                    <a:pt x="4767" y="404"/>
                  </a:lnTo>
                  <a:lnTo>
                    <a:pt x="4587" y="508"/>
                  </a:lnTo>
                  <a:lnTo>
                    <a:pt x="4408" y="598"/>
                  </a:lnTo>
                  <a:lnTo>
                    <a:pt x="4229" y="718"/>
                  </a:lnTo>
                  <a:lnTo>
                    <a:pt x="4064" y="837"/>
                  </a:lnTo>
                  <a:lnTo>
                    <a:pt x="3900" y="972"/>
                  </a:lnTo>
                  <a:lnTo>
                    <a:pt x="3736" y="1106"/>
                  </a:lnTo>
                  <a:lnTo>
                    <a:pt x="3571" y="1255"/>
                  </a:lnTo>
                  <a:lnTo>
                    <a:pt x="3437" y="1405"/>
                  </a:lnTo>
                  <a:lnTo>
                    <a:pt x="3288" y="1584"/>
                  </a:lnTo>
                  <a:lnTo>
                    <a:pt x="3153" y="1748"/>
                  </a:lnTo>
                  <a:lnTo>
                    <a:pt x="165" y="5872"/>
                  </a:lnTo>
                  <a:lnTo>
                    <a:pt x="90" y="5976"/>
                  </a:lnTo>
                  <a:lnTo>
                    <a:pt x="46" y="6081"/>
                  </a:lnTo>
                  <a:lnTo>
                    <a:pt x="16" y="6185"/>
                  </a:lnTo>
                  <a:lnTo>
                    <a:pt x="1" y="6290"/>
                  </a:lnTo>
                  <a:lnTo>
                    <a:pt x="1" y="6410"/>
                  </a:lnTo>
                  <a:lnTo>
                    <a:pt x="16" y="6514"/>
                  </a:lnTo>
                  <a:lnTo>
                    <a:pt x="46" y="6619"/>
                  </a:lnTo>
                  <a:lnTo>
                    <a:pt x="90" y="6708"/>
                  </a:lnTo>
                  <a:lnTo>
                    <a:pt x="150" y="6798"/>
                  </a:lnTo>
                  <a:lnTo>
                    <a:pt x="225" y="6888"/>
                  </a:lnTo>
                  <a:lnTo>
                    <a:pt x="300" y="6962"/>
                  </a:lnTo>
                  <a:lnTo>
                    <a:pt x="389" y="7022"/>
                  </a:lnTo>
                  <a:lnTo>
                    <a:pt x="494" y="7067"/>
                  </a:lnTo>
                  <a:lnTo>
                    <a:pt x="598" y="7112"/>
                  </a:lnTo>
                  <a:lnTo>
                    <a:pt x="703" y="7127"/>
                  </a:lnTo>
                  <a:lnTo>
                    <a:pt x="1301" y="7127"/>
                  </a:lnTo>
                  <a:lnTo>
                    <a:pt x="1734" y="7142"/>
                  </a:lnTo>
                  <a:lnTo>
                    <a:pt x="2152" y="7201"/>
                  </a:lnTo>
                  <a:lnTo>
                    <a:pt x="2556" y="7291"/>
                  </a:lnTo>
                  <a:lnTo>
                    <a:pt x="2929" y="7396"/>
                  </a:lnTo>
                  <a:lnTo>
                    <a:pt x="3108" y="7470"/>
                  </a:lnTo>
                  <a:lnTo>
                    <a:pt x="3273" y="7545"/>
                  </a:lnTo>
                  <a:lnTo>
                    <a:pt x="3452" y="7635"/>
                  </a:lnTo>
                  <a:lnTo>
                    <a:pt x="3601" y="7724"/>
                  </a:lnTo>
                  <a:lnTo>
                    <a:pt x="3766" y="7829"/>
                  </a:lnTo>
                  <a:lnTo>
                    <a:pt x="3915" y="7933"/>
                  </a:lnTo>
                  <a:lnTo>
                    <a:pt x="4064" y="8038"/>
                  </a:lnTo>
                  <a:lnTo>
                    <a:pt x="4199" y="8172"/>
                  </a:lnTo>
                  <a:lnTo>
                    <a:pt x="4333" y="8292"/>
                  </a:lnTo>
                  <a:lnTo>
                    <a:pt x="4453" y="8441"/>
                  </a:lnTo>
                  <a:lnTo>
                    <a:pt x="4587" y="8576"/>
                  </a:lnTo>
                  <a:lnTo>
                    <a:pt x="4692" y="8725"/>
                  </a:lnTo>
                  <a:lnTo>
                    <a:pt x="4916" y="9054"/>
                  </a:lnTo>
                  <a:lnTo>
                    <a:pt x="5110" y="9412"/>
                  </a:lnTo>
                  <a:lnTo>
                    <a:pt x="5275" y="9801"/>
                  </a:lnTo>
                  <a:lnTo>
                    <a:pt x="5424" y="10219"/>
                  </a:lnTo>
                  <a:lnTo>
                    <a:pt x="5558" y="10667"/>
                  </a:lnTo>
                  <a:lnTo>
                    <a:pt x="5603" y="10787"/>
                  </a:lnTo>
                  <a:lnTo>
                    <a:pt x="5648" y="10891"/>
                  </a:lnTo>
                  <a:lnTo>
                    <a:pt x="5708" y="10981"/>
                  </a:lnTo>
                  <a:lnTo>
                    <a:pt x="5782" y="11071"/>
                  </a:lnTo>
                  <a:lnTo>
                    <a:pt x="5872" y="11130"/>
                  </a:lnTo>
                  <a:lnTo>
                    <a:pt x="5962" y="11190"/>
                  </a:lnTo>
                  <a:lnTo>
                    <a:pt x="6066" y="11235"/>
                  </a:lnTo>
                  <a:lnTo>
                    <a:pt x="6171" y="11250"/>
                  </a:lnTo>
                  <a:lnTo>
                    <a:pt x="6275" y="11265"/>
                  </a:lnTo>
                  <a:lnTo>
                    <a:pt x="6380" y="11265"/>
                  </a:lnTo>
                  <a:lnTo>
                    <a:pt x="6485" y="11250"/>
                  </a:lnTo>
                  <a:lnTo>
                    <a:pt x="6589" y="11220"/>
                  </a:lnTo>
                  <a:lnTo>
                    <a:pt x="6694" y="11175"/>
                  </a:lnTo>
                  <a:lnTo>
                    <a:pt x="6798" y="11115"/>
                  </a:lnTo>
                  <a:lnTo>
                    <a:pt x="6888" y="11041"/>
                  </a:lnTo>
                  <a:lnTo>
                    <a:pt x="6963" y="10951"/>
                  </a:lnTo>
                  <a:lnTo>
                    <a:pt x="10025" y="6753"/>
                  </a:lnTo>
                  <a:lnTo>
                    <a:pt x="10145" y="6574"/>
                  </a:lnTo>
                  <a:lnTo>
                    <a:pt x="10249" y="6395"/>
                  </a:lnTo>
                  <a:lnTo>
                    <a:pt x="10354" y="6200"/>
                  </a:lnTo>
                  <a:lnTo>
                    <a:pt x="10459" y="6006"/>
                  </a:lnTo>
                  <a:lnTo>
                    <a:pt x="10533" y="5827"/>
                  </a:lnTo>
                  <a:lnTo>
                    <a:pt x="10608" y="5618"/>
                  </a:lnTo>
                  <a:lnTo>
                    <a:pt x="10668" y="5424"/>
                  </a:lnTo>
                  <a:lnTo>
                    <a:pt x="10727" y="5229"/>
                  </a:lnTo>
                  <a:lnTo>
                    <a:pt x="10757" y="5020"/>
                  </a:lnTo>
                  <a:lnTo>
                    <a:pt x="10802" y="4826"/>
                  </a:lnTo>
                  <a:lnTo>
                    <a:pt x="10817" y="4617"/>
                  </a:lnTo>
                  <a:lnTo>
                    <a:pt x="10832" y="4423"/>
                  </a:lnTo>
                  <a:lnTo>
                    <a:pt x="10832" y="4213"/>
                  </a:lnTo>
                  <a:lnTo>
                    <a:pt x="10832" y="4019"/>
                  </a:lnTo>
                  <a:lnTo>
                    <a:pt x="10817" y="3810"/>
                  </a:lnTo>
                  <a:lnTo>
                    <a:pt x="10787" y="3616"/>
                  </a:lnTo>
                  <a:lnTo>
                    <a:pt x="10757" y="3407"/>
                  </a:lnTo>
                  <a:lnTo>
                    <a:pt x="10713" y="3212"/>
                  </a:lnTo>
                  <a:lnTo>
                    <a:pt x="10653" y="3018"/>
                  </a:lnTo>
                  <a:lnTo>
                    <a:pt x="10593" y="2824"/>
                  </a:lnTo>
                  <a:lnTo>
                    <a:pt x="10518" y="2645"/>
                  </a:lnTo>
                  <a:lnTo>
                    <a:pt x="10429" y="2451"/>
                  </a:lnTo>
                  <a:lnTo>
                    <a:pt x="10339" y="2271"/>
                  </a:lnTo>
                  <a:lnTo>
                    <a:pt x="10249" y="2092"/>
                  </a:lnTo>
                  <a:lnTo>
                    <a:pt x="10130" y="1913"/>
                  </a:lnTo>
                  <a:lnTo>
                    <a:pt x="10010" y="1748"/>
                  </a:lnTo>
                  <a:lnTo>
                    <a:pt x="9891" y="1584"/>
                  </a:lnTo>
                  <a:lnTo>
                    <a:pt x="9756" y="1420"/>
                  </a:lnTo>
                  <a:lnTo>
                    <a:pt x="9607" y="1270"/>
                  </a:lnTo>
                  <a:lnTo>
                    <a:pt x="9458" y="1121"/>
                  </a:lnTo>
                  <a:lnTo>
                    <a:pt x="9293" y="972"/>
                  </a:lnTo>
                  <a:lnTo>
                    <a:pt x="9129" y="852"/>
                  </a:lnTo>
                  <a:lnTo>
                    <a:pt x="8950" y="718"/>
                  </a:lnTo>
                  <a:lnTo>
                    <a:pt x="8755" y="598"/>
                  </a:lnTo>
                  <a:lnTo>
                    <a:pt x="8576" y="493"/>
                  </a:lnTo>
                  <a:lnTo>
                    <a:pt x="8382" y="404"/>
                  </a:lnTo>
                  <a:lnTo>
                    <a:pt x="8188" y="314"/>
                  </a:lnTo>
                  <a:lnTo>
                    <a:pt x="7994" y="240"/>
                  </a:lnTo>
                  <a:lnTo>
                    <a:pt x="7784" y="180"/>
                  </a:lnTo>
                  <a:lnTo>
                    <a:pt x="7590" y="120"/>
                  </a:lnTo>
                  <a:lnTo>
                    <a:pt x="7381" y="75"/>
                  </a:lnTo>
                  <a:lnTo>
                    <a:pt x="7172" y="45"/>
                  </a:lnTo>
                  <a:lnTo>
                    <a:pt x="6978" y="15"/>
                  </a:lnTo>
                  <a:lnTo>
                    <a:pt x="67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3"/>
            <p:cNvSpPr/>
            <p:nvPr/>
          </p:nvSpPr>
          <p:spPr>
            <a:xfrm>
              <a:off x="-926874" y="3266970"/>
              <a:ext cx="240320" cy="240320"/>
            </a:xfrm>
            <a:custGeom>
              <a:rect b="b" l="l" r="r" t="t"/>
              <a:pathLst>
                <a:path extrusionOk="0" h="8547" w="8547">
                  <a:moveTo>
                    <a:pt x="4064" y="1"/>
                  </a:moveTo>
                  <a:lnTo>
                    <a:pt x="3855" y="16"/>
                  </a:lnTo>
                  <a:lnTo>
                    <a:pt x="3646" y="46"/>
                  </a:lnTo>
                  <a:lnTo>
                    <a:pt x="3452" y="76"/>
                  </a:lnTo>
                  <a:lnTo>
                    <a:pt x="3243" y="120"/>
                  </a:lnTo>
                  <a:lnTo>
                    <a:pt x="3048" y="180"/>
                  </a:lnTo>
                  <a:lnTo>
                    <a:pt x="2854" y="240"/>
                  </a:lnTo>
                  <a:lnTo>
                    <a:pt x="2660" y="315"/>
                  </a:lnTo>
                  <a:lnTo>
                    <a:pt x="2466" y="404"/>
                  </a:lnTo>
                  <a:lnTo>
                    <a:pt x="2286" y="494"/>
                  </a:lnTo>
                  <a:lnTo>
                    <a:pt x="2107" y="584"/>
                  </a:lnTo>
                  <a:lnTo>
                    <a:pt x="1928" y="703"/>
                  </a:lnTo>
                  <a:lnTo>
                    <a:pt x="1749" y="823"/>
                  </a:lnTo>
                  <a:lnTo>
                    <a:pt x="1584" y="942"/>
                  </a:lnTo>
                  <a:lnTo>
                    <a:pt x="1420" y="1091"/>
                  </a:lnTo>
                  <a:lnTo>
                    <a:pt x="1271" y="1226"/>
                  </a:lnTo>
                  <a:lnTo>
                    <a:pt x="1121" y="1390"/>
                  </a:lnTo>
                  <a:lnTo>
                    <a:pt x="972" y="1555"/>
                  </a:lnTo>
                  <a:lnTo>
                    <a:pt x="837" y="1719"/>
                  </a:lnTo>
                  <a:lnTo>
                    <a:pt x="718" y="1898"/>
                  </a:lnTo>
                  <a:lnTo>
                    <a:pt x="598" y="2092"/>
                  </a:lnTo>
                  <a:lnTo>
                    <a:pt x="494" y="2272"/>
                  </a:lnTo>
                  <a:lnTo>
                    <a:pt x="389" y="2466"/>
                  </a:lnTo>
                  <a:lnTo>
                    <a:pt x="314" y="2660"/>
                  </a:lnTo>
                  <a:lnTo>
                    <a:pt x="240" y="2854"/>
                  </a:lnTo>
                  <a:lnTo>
                    <a:pt x="165" y="3063"/>
                  </a:lnTo>
                  <a:lnTo>
                    <a:pt x="120" y="3258"/>
                  </a:lnTo>
                  <a:lnTo>
                    <a:pt x="75" y="3467"/>
                  </a:lnTo>
                  <a:lnTo>
                    <a:pt x="31" y="3661"/>
                  </a:lnTo>
                  <a:lnTo>
                    <a:pt x="16" y="3870"/>
                  </a:lnTo>
                  <a:lnTo>
                    <a:pt x="1" y="4079"/>
                  </a:lnTo>
                  <a:lnTo>
                    <a:pt x="1" y="4289"/>
                  </a:lnTo>
                  <a:lnTo>
                    <a:pt x="1" y="4483"/>
                  </a:lnTo>
                  <a:lnTo>
                    <a:pt x="16" y="4692"/>
                  </a:lnTo>
                  <a:lnTo>
                    <a:pt x="45" y="4901"/>
                  </a:lnTo>
                  <a:lnTo>
                    <a:pt x="75" y="5095"/>
                  </a:lnTo>
                  <a:lnTo>
                    <a:pt x="120" y="5304"/>
                  </a:lnTo>
                  <a:lnTo>
                    <a:pt x="165" y="5499"/>
                  </a:lnTo>
                  <a:lnTo>
                    <a:pt x="240" y="5693"/>
                  </a:lnTo>
                  <a:lnTo>
                    <a:pt x="314" y="5887"/>
                  </a:lnTo>
                  <a:lnTo>
                    <a:pt x="389" y="6081"/>
                  </a:lnTo>
                  <a:lnTo>
                    <a:pt x="479" y="6261"/>
                  </a:lnTo>
                  <a:lnTo>
                    <a:pt x="583" y="6440"/>
                  </a:lnTo>
                  <a:lnTo>
                    <a:pt x="688" y="6619"/>
                  </a:lnTo>
                  <a:lnTo>
                    <a:pt x="807" y="6798"/>
                  </a:lnTo>
                  <a:lnTo>
                    <a:pt x="942" y="6963"/>
                  </a:lnTo>
                  <a:lnTo>
                    <a:pt x="1076" y="7127"/>
                  </a:lnTo>
                  <a:lnTo>
                    <a:pt x="1226" y="7276"/>
                  </a:lnTo>
                  <a:lnTo>
                    <a:pt x="1375" y="7426"/>
                  </a:lnTo>
                  <a:lnTo>
                    <a:pt x="1539" y="7575"/>
                  </a:lnTo>
                  <a:lnTo>
                    <a:pt x="1719" y="7710"/>
                  </a:lnTo>
                  <a:lnTo>
                    <a:pt x="1898" y="7829"/>
                  </a:lnTo>
                  <a:lnTo>
                    <a:pt x="2077" y="7949"/>
                  </a:lnTo>
                  <a:lnTo>
                    <a:pt x="2271" y="8053"/>
                  </a:lnTo>
                  <a:lnTo>
                    <a:pt x="2466" y="8158"/>
                  </a:lnTo>
                  <a:lnTo>
                    <a:pt x="2660" y="8233"/>
                  </a:lnTo>
                  <a:lnTo>
                    <a:pt x="2854" y="8307"/>
                  </a:lnTo>
                  <a:lnTo>
                    <a:pt x="3048" y="8382"/>
                  </a:lnTo>
                  <a:lnTo>
                    <a:pt x="3257" y="8427"/>
                  </a:lnTo>
                  <a:lnTo>
                    <a:pt x="3452" y="8472"/>
                  </a:lnTo>
                  <a:lnTo>
                    <a:pt x="3661" y="8516"/>
                  </a:lnTo>
                  <a:lnTo>
                    <a:pt x="3870" y="8531"/>
                  </a:lnTo>
                  <a:lnTo>
                    <a:pt x="4064" y="8546"/>
                  </a:lnTo>
                  <a:lnTo>
                    <a:pt x="4483" y="8546"/>
                  </a:lnTo>
                  <a:lnTo>
                    <a:pt x="4677" y="8531"/>
                  </a:lnTo>
                  <a:lnTo>
                    <a:pt x="4886" y="8501"/>
                  </a:lnTo>
                  <a:lnTo>
                    <a:pt x="5095" y="8472"/>
                  </a:lnTo>
                  <a:lnTo>
                    <a:pt x="5289" y="8427"/>
                  </a:lnTo>
                  <a:lnTo>
                    <a:pt x="5484" y="8382"/>
                  </a:lnTo>
                  <a:lnTo>
                    <a:pt x="5678" y="8307"/>
                  </a:lnTo>
                  <a:lnTo>
                    <a:pt x="5872" y="8233"/>
                  </a:lnTo>
                  <a:lnTo>
                    <a:pt x="6066" y="8158"/>
                  </a:lnTo>
                  <a:lnTo>
                    <a:pt x="6245" y="8068"/>
                  </a:lnTo>
                  <a:lnTo>
                    <a:pt x="6440" y="7964"/>
                  </a:lnTo>
                  <a:lnTo>
                    <a:pt x="6604" y="7859"/>
                  </a:lnTo>
                  <a:lnTo>
                    <a:pt x="6783" y="7740"/>
                  </a:lnTo>
                  <a:lnTo>
                    <a:pt x="6948" y="7605"/>
                  </a:lnTo>
                  <a:lnTo>
                    <a:pt x="7112" y="7471"/>
                  </a:lnTo>
                  <a:lnTo>
                    <a:pt x="7261" y="7321"/>
                  </a:lnTo>
                  <a:lnTo>
                    <a:pt x="7426" y="7172"/>
                  </a:lnTo>
                  <a:lnTo>
                    <a:pt x="7560" y="7008"/>
                  </a:lnTo>
                  <a:lnTo>
                    <a:pt x="7695" y="6828"/>
                  </a:lnTo>
                  <a:lnTo>
                    <a:pt x="7829" y="6649"/>
                  </a:lnTo>
                  <a:lnTo>
                    <a:pt x="7934" y="6470"/>
                  </a:lnTo>
                  <a:lnTo>
                    <a:pt x="8053" y="6275"/>
                  </a:lnTo>
                  <a:lnTo>
                    <a:pt x="8143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9"/>
                  </a:lnTo>
                  <a:lnTo>
                    <a:pt x="8427" y="5289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77"/>
                  </a:lnTo>
                  <a:lnTo>
                    <a:pt x="8546" y="4483"/>
                  </a:lnTo>
                  <a:lnTo>
                    <a:pt x="8546" y="4274"/>
                  </a:lnTo>
                  <a:lnTo>
                    <a:pt x="8531" y="4064"/>
                  </a:lnTo>
                  <a:lnTo>
                    <a:pt x="8516" y="3855"/>
                  </a:lnTo>
                  <a:lnTo>
                    <a:pt x="8501" y="3661"/>
                  </a:lnTo>
                  <a:lnTo>
                    <a:pt x="8456" y="3452"/>
                  </a:lnTo>
                  <a:lnTo>
                    <a:pt x="8427" y="3258"/>
                  </a:lnTo>
                  <a:lnTo>
                    <a:pt x="8367" y="3063"/>
                  </a:lnTo>
                  <a:lnTo>
                    <a:pt x="8307" y="2869"/>
                  </a:lnTo>
                  <a:lnTo>
                    <a:pt x="8232" y="2675"/>
                  </a:lnTo>
                  <a:lnTo>
                    <a:pt x="8143" y="2481"/>
                  </a:lnTo>
                  <a:lnTo>
                    <a:pt x="8053" y="2287"/>
                  </a:lnTo>
                  <a:lnTo>
                    <a:pt x="7949" y="2107"/>
                  </a:lnTo>
                  <a:lnTo>
                    <a:pt x="7844" y="1928"/>
                  </a:lnTo>
                  <a:lnTo>
                    <a:pt x="7724" y="1764"/>
                  </a:lnTo>
                  <a:lnTo>
                    <a:pt x="7605" y="1599"/>
                  </a:lnTo>
                  <a:lnTo>
                    <a:pt x="7456" y="1435"/>
                  </a:lnTo>
                  <a:lnTo>
                    <a:pt x="7321" y="1271"/>
                  </a:lnTo>
                  <a:lnTo>
                    <a:pt x="7157" y="1121"/>
                  </a:lnTo>
                  <a:lnTo>
                    <a:pt x="6992" y="987"/>
                  </a:lnTo>
                  <a:lnTo>
                    <a:pt x="6828" y="852"/>
                  </a:lnTo>
                  <a:lnTo>
                    <a:pt x="6649" y="718"/>
                  </a:lnTo>
                  <a:lnTo>
                    <a:pt x="6455" y="598"/>
                  </a:lnTo>
                  <a:lnTo>
                    <a:pt x="6275" y="494"/>
                  </a:lnTo>
                  <a:lnTo>
                    <a:pt x="6081" y="404"/>
                  </a:lnTo>
                  <a:lnTo>
                    <a:pt x="5887" y="315"/>
                  </a:lnTo>
                  <a:lnTo>
                    <a:pt x="5693" y="240"/>
                  </a:lnTo>
                  <a:lnTo>
                    <a:pt x="5484" y="180"/>
                  </a:lnTo>
                  <a:lnTo>
                    <a:pt x="5289" y="120"/>
                  </a:lnTo>
                  <a:lnTo>
                    <a:pt x="5080" y="76"/>
                  </a:lnTo>
                  <a:lnTo>
                    <a:pt x="4886" y="46"/>
                  </a:lnTo>
                  <a:lnTo>
                    <a:pt x="4677" y="16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3"/>
            <p:cNvSpPr/>
            <p:nvPr/>
          </p:nvSpPr>
          <p:spPr>
            <a:xfrm>
              <a:off x="-871848" y="3322418"/>
              <a:ext cx="129847" cy="129847"/>
            </a:xfrm>
            <a:custGeom>
              <a:rect b="b" l="l" r="r" t="t"/>
              <a:pathLst>
                <a:path extrusionOk="0" h="4618" w="4618">
                  <a:moveTo>
                    <a:pt x="2197" y="1"/>
                  </a:moveTo>
                  <a:lnTo>
                    <a:pt x="1973" y="16"/>
                  </a:lnTo>
                  <a:lnTo>
                    <a:pt x="1764" y="61"/>
                  </a:lnTo>
                  <a:lnTo>
                    <a:pt x="1554" y="135"/>
                  </a:lnTo>
                  <a:lnTo>
                    <a:pt x="1345" y="210"/>
                  </a:lnTo>
                  <a:lnTo>
                    <a:pt x="1136" y="315"/>
                  </a:lnTo>
                  <a:lnTo>
                    <a:pt x="957" y="434"/>
                  </a:lnTo>
                  <a:lnTo>
                    <a:pt x="778" y="584"/>
                  </a:lnTo>
                  <a:lnTo>
                    <a:pt x="613" y="748"/>
                  </a:lnTo>
                  <a:lnTo>
                    <a:pt x="464" y="927"/>
                  </a:lnTo>
                  <a:lnTo>
                    <a:pt x="329" y="1121"/>
                  </a:lnTo>
                  <a:lnTo>
                    <a:pt x="225" y="1331"/>
                  </a:lnTo>
                  <a:lnTo>
                    <a:pt x="135" y="1540"/>
                  </a:lnTo>
                  <a:lnTo>
                    <a:pt x="75" y="1749"/>
                  </a:lnTo>
                  <a:lnTo>
                    <a:pt x="31" y="1973"/>
                  </a:lnTo>
                  <a:lnTo>
                    <a:pt x="1" y="2197"/>
                  </a:lnTo>
                  <a:lnTo>
                    <a:pt x="1" y="2421"/>
                  </a:lnTo>
                  <a:lnTo>
                    <a:pt x="31" y="2645"/>
                  </a:lnTo>
                  <a:lnTo>
                    <a:pt x="75" y="2854"/>
                  </a:lnTo>
                  <a:lnTo>
                    <a:pt x="135" y="3063"/>
                  </a:lnTo>
                  <a:lnTo>
                    <a:pt x="225" y="3273"/>
                  </a:lnTo>
                  <a:lnTo>
                    <a:pt x="329" y="3482"/>
                  </a:lnTo>
                  <a:lnTo>
                    <a:pt x="449" y="3661"/>
                  </a:lnTo>
                  <a:lnTo>
                    <a:pt x="583" y="3840"/>
                  </a:lnTo>
                  <a:lnTo>
                    <a:pt x="748" y="4005"/>
                  </a:lnTo>
                  <a:lnTo>
                    <a:pt x="927" y="4154"/>
                  </a:lnTo>
                  <a:lnTo>
                    <a:pt x="1136" y="4289"/>
                  </a:lnTo>
                  <a:lnTo>
                    <a:pt x="1330" y="4393"/>
                  </a:lnTo>
                  <a:lnTo>
                    <a:pt x="1540" y="4483"/>
                  </a:lnTo>
                  <a:lnTo>
                    <a:pt x="1764" y="4543"/>
                  </a:lnTo>
                  <a:lnTo>
                    <a:pt x="1988" y="4587"/>
                  </a:lnTo>
                  <a:lnTo>
                    <a:pt x="2197" y="4617"/>
                  </a:lnTo>
                  <a:lnTo>
                    <a:pt x="2421" y="4602"/>
                  </a:lnTo>
                  <a:lnTo>
                    <a:pt x="2645" y="4587"/>
                  </a:lnTo>
                  <a:lnTo>
                    <a:pt x="2869" y="4543"/>
                  </a:lnTo>
                  <a:lnTo>
                    <a:pt x="3078" y="4483"/>
                  </a:lnTo>
                  <a:lnTo>
                    <a:pt x="3287" y="4393"/>
                  </a:lnTo>
                  <a:lnTo>
                    <a:pt x="3482" y="4289"/>
                  </a:lnTo>
                  <a:lnTo>
                    <a:pt x="3676" y="4169"/>
                  </a:lnTo>
                  <a:lnTo>
                    <a:pt x="3840" y="4035"/>
                  </a:lnTo>
                  <a:lnTo>
                    <a:pt x="4020" y="3870"/>
                  </a:lnTo>
                  <a:lnTo>
                    <a:pt x="4169" y="3691"/>
                  </a:lnTo>
                  <a:lnTo>
                    <a:pt x="4288" y="3482"/>
                  </a:lnTo>
                  <a:lnTo>
                    <a:pt x="4408" y="3288"/>
                  </a:lnTo>
                  <a:lnTo>
                    <a:pt x="4483" y="3078"/>
                  </a:lnTo>
                  <a:lnTo>
                    <a:pt x="4557" y="2854"/>
                  </a:lnTo>
                  <a:lnTo>
                    <a:pt x="4602" y="2630"/>
                  </a:lnTo>
                  <a:lnTo>
                    <a:pt x="4617" y="2421"/>
                  </a:lnTo>
                  <a:lnTo>
                    <a:pt x="4617" y="2197"/>
                  </a:lnTo>
                  <a:lnTo>
                    <a:pt x="4587" y="1973"/>
                  </a:lnTo>
                  <a:lnTo>
                    <a:pt x="4557" y="1749"/>
                  </a:lnTo>
                  <a:lnTo>
                    <a:pt x="4483" y="1540"/>
                  </a:lnTo>
                  <a:lnTo>
                    <a:pt x="4408" y="1331"/>
                  </a:lnTo>
                  <a:lnTo>
                    <a:pt x="4303" y="1136"/>
                  </a:lnTo>
                  <a:lnTo>
                    <a:pt x="4184" y="942"/>
                  </a:lnTo>
                  <a:lnTo>
                    <a:pt x="4034" y="763"/>
                  </a:lnTo>
                  <a:lnTo>
                    <a:pt x="3870" y="598"/>
                  </a:lnTo>
                  <a:lnTo>
                    <a:pt x="3691" y="449"/>
                  </a:lnTo>
                  <a:lnTo>
                    <a:pt x="3497" y="330"/>
                  </a:lnTo>
                  <a:lnTo>
                    <a:pt x="3287" y="210"/>
                  </a:lnTo>
                  <a:lnTo>
                    <a:pt x="3078" y="135"/>
                  </a:lnTo>
                  <a:lnTo>
                    <a:pt x="2854" y="61"/>
                  </a:lnTo>
                  <a:lnTo>
                    <a:pt x="2645" y="16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3"/>
            <p:cNvSpPr/>
            <p:nvPr/>
          </p:nvSpPr>
          <p:spPr>
            <a:xfrm>
              <a:off x="-1215445" y="3622770"/>
              <a:ext cx="240714" cy="240714"/>
            </a:xfrm>
            <a:custGeom>
              <a:rect b="b" l="l" r="r" t="t"/>
              <a:pathLst>
                <a:path extrusionOk="0" h="8561" w="8561">
                  <a:moveTo>
                    <a:pt x="4273" y="1"/>
                  </a:moveTo>
                  <a:lnTo>
                    <a:pt x="4079" y="16"/>
                  </a:lnTo>
                  <a:lnTo>
                    <a:pt x="3870" y="31"/>
                  </a:lnTo>
                  <a:lnTo>
                    <a:pt x="3660" y="45"/>
                  </a:lnTo>
                  <a:lnTo>
                    <a:pt x="3466" y="90"/>
                  </a:lnTo>
                  <a:lnTo>
                    <a:pt x="3257" y="135"/>
                  </a:lnTo>
                  <a:lnTo>
                    <a:pt x="3063" y="180"/>
                  </a:lnTo>
                  <a:lnTo>
                    <a:pt x="2869" y="240"/>
                  </a:lnTo>
                  <a:lnTo>
                    <a:pt x="2674" y="314"/>
                  </a:lnTo>
                  <a:lnTo>
                    <a:pt x="2480" y="404"/>
                  </a:lnTo>
                  <a:lnTo>
                    <a:pt x="2301" y="494"/>
                  </a:lnTo>
                  <a:lnTo>
                    <a:pt x="2122" y="598"/>
                  </a:lnTo>
                  <a:lnTo>
                    <a:pt x="1942" y="703"/>
                  </a:lnTo>
                  <a:lnTo>
                    <a:pt x="1763" y="822"/>
                  </a:lnTo>
                  <a:lnTo>
                    <a:pt x="1599" y="957"/>
                  </a:lnTo>
                  <a:lnTo>
                    <a:pt x="1434" y="1091"/>
                  </a:lnTo>
                  <a:lnTo>
                    <a:pt x="1285" y="1241"/>
                  </a:lnTo>
                  <a:lnTo>
                    <a:pt x="1136" y="1390"/>
                  </a:lnTo>
                  <a:lnTo>
                    <a:pt x="986" y="1554"/>
                  </a:lnTo>
                  <a:lnTo>
                    <a:pt x="852" y="1734"/>
                  </a:lnTo>
                  <a:lnTo>
                    <a:pt x="732" y="1913"/>
                  </a:lnTo>
                  <a:lnTo>
                    <a:pt x="613" y="2092"/>
                  </a:lnTo>
                  <a:lnTo>
                    <a:pt x="508" y="2271"/>
                  </a:lnTo>
                  <a:lnTo>
                    <a:pt x="404" y="2466"/>
                  </a:lnTo>
                  <a:lnTo>
                    <a:pt x="329" y="2660"/>
                  </a:lnTo>
                  <a:lnTo>
                    <a:pt x="254" y="2854"/>
                  </a:lnTo>
                  <a:lnTo>
                    <a:pt x="179" y="3063"/>
                  </a:lnTo>
                  <a:lnTo>
                    <a:pt x="135" y="3257"/>
                  </a:lnTo>
                  <a:lnTo>
                    <a:pt x="90" y="3467"/>
                  </a:lnTo>
                  <a:lnTo>
                    <a:pt x="45" y="3676"/>
                  </a:lnTo>
                  <a:lnTo>
                    <a:pt x="30" y="3870"/>
                  </a:lnTo>
                  <a:lnTo>
                    <a:pt x="15" y="4079"/>
                  </a:lnTo>
                  <a:lnTo>
                    <a:pt x="0" y="4288"/>
                  </a:lnTo>
                  <a:lnTo>
                    <a:pt x="15" y="4497"/>
                  </a:lnTo>
                  <a:lnTo>
                    <a:pt x="30" y="4692"/>
                  </a:lnTo>
                  <a:lnTo>
                    <a:pt x="60" y="4901"/>
                  </a:lnTo>
                  <a:lnTo>
                    <a:pt x="90" y="5095"/>
                  </a:lnTo>
                  <a:lnTo>
                    <a:pt x="135" y="5304"/>
                  </a:lnTo>
                  <a:lnTo>
                    <a:pt x="179" y="5498"/>
                  </a:lnTo>
                  <a:lnTo>
                    <a:pt x="254" y="5693"/>
                  </a:lnTo>
                  <a:lnTo>
                    <a:pt x="314" y="5887"/>
                  </a:lnTo>
                  <a:lnTo>
                    <a:pt x="404" y="6081"/>
                  </a:lnTo>
                  <a:lnTo>
                    <a:pt x="493" y="6260"/>
                  </a:lnTo>
                  <a:lnTo>
                    <a:pt x="598" y="6440"/>
                  </a:lnTo>
                  <a:lnTo>
                    <a:pt x="702" y="6619"/>
                  </a:lnTo>
                  <a:lnTo>
                    <a:pt x="822" y="6798"/>
                  </a:lnTo>
                  <a:lnTo>
                    <a:pt x="956" y="6962"/>
                  </a:lnTo>
                  <a:lnTo>
                    <a:pt x="1091" y="7127"/>
                  </a:lnTo>
                  <a:lnTo>
                    <a:pt x="1240" y="7276"/>
                  </a:lnTo>
                  <a:lnTo>
                    <a:pt x="1390" y="7426"/>
                  </a:lnTo>
                  <a:lnTo>
                    <a:pt x="1554" y="7575"/>
                  </a:lnTo>
                  <a:lnTo>
                    <a:pt x="1733" y="7709"/>
                  </a:lnTo>
                  <a:lnTo>
                    <a:pt x="1912" y="7829"/>
                  </a:lnTo>
                  <a:lnTo>
                    <a:pt x="2092" y="7948"/>
                  </a:lnTo>
                  <a:lnTo>
                    <a:pt x="2286" y="8053"/>
                  </a:lnTo>
                  <a:lnTo>
                    <a:pt x="2465" y="8158"/>
                  </a:lnTo>
                  <a:lnTo>
                    <a:pt x="2659" y="8232"/>
                  </a:lnTo>
                  <a:lnTo>
                    <a:pt x="2869" y="8307"/>
                  </a:lnTo>
                  <a:lnTo>
                    <a:pt x="3063" y="8382"/>
                  </a:lnTo>
                  <a:lnTo>
                    <a:pt x="3272" y="8427"/>
                  </a:lnTo>
                  <a:lnTo>
                    <a:pt x="3466" y="8471"/>
                  </a:lnTo>
                  <a:lnTo>
                    <a:pt x="3675" y="8516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288" y="8561"/>
                  </a:lnTo>
                  <a:lnTo>
                    <a:pt x="4497" y="8546"/>
                  </a:lnTo>
                  <a:lnTo>
                    <a:pt x="4691" y="8531"/>
                  </a:lnTo>
                  <a:lnTo>
                    <a:pt x="4900" y="8516"/>
                  </a:lnTo>
                  <a:lnTo>
                    <a:pt x="5109" y="8471"/>
                  </a:lnTo>
                  <a:lnTo>
                    <a:pt x="5304" y="8427"/>
                  </a:lnTo>
                  <a:lnTo>
                    <a:pt x="5498" y="8382"/>
                  </a:lnTo>
                  <a:lnTo>
                    <a:pt x="5692" y="8307"/>
                  </a:lnTo>
                  <a:lnTo>
                    <a:pt x="5886" y="8247"/>
                  </a:lnTo>
                  <a:lnTo>
                    <a:pt x="6081" y="8158"/>
                  </a:lnTo>
                  <a:lnTo>
                    <a:pt x="6260" y="8068"/>
                  </a:lnTo>
                  <a:lnTo>
                    <a:pt x="6454" y="7963"/>
                  </a:lnTo>
                  <a:lnTo>
                    <a:pt x="6618" y="7859"/>
                  </a:lnTo>
                  <a:lnTo>
                    <a:pt x="6798" y="7739"/>
                  </a:lnTo>
                  <a:lnTo>
                    <a:pt x="6962" y="7605"/>
                  </a:lnTo>
                  <a:lnTo>
                    <a:pt x="7126" y="7470"/>
                  </a:lnTo>
                  <a:lnTo>
                    <a:pt x="7276" y="7321"/>
                  </a:lnTo>
                  <a:lnTo>
                    <a:pt x="7425" y="7172"/>
                  </a:lnTo>
                  <a:lnTo>
                    <a:pt x="7575" y="7007"/>
                  </a:lnTo>
                  <a:lnTo>
                    <a:pt x="7709" y="6828"/>
                  </a:lnTo>
                  <a:lnTo>
                    <a:pt x="7843" y="6649"/>
                  </a:lnTo>
                  <a:lnTo>
                    <a:pt x="7948" y="6469"/>
                  </a:lnTo>
                  <a:lnTo>
                    <a:pt x="8068" y="6275"/>
                  </a:lnTo>
                  <a:lnTo>
                    <a:pt x="8157" y="6096"/>
                  </a:lnTo>
                  <a:lnTo>
                    <a:pt x="8247" y="5902"/>
                  </a:lnTo>
                  <a:lnTo>
                    <a:pt x="8322" y="5693"/>
                  </a:lnTo>
                  <a:lnTo>
                    <a:pt x="8381" y="5498"/>
                  </a:lnTo>
                  <a:lnTo>
                    <a:pt x="8441" y="5304"/>
                  </a:lnTo>
                  <a:lnTo>
                    <a:pt x="8486" y="5095"/>
                  </a:lnTo>
                  <a:lnTo>
                    <a:pt x="8516" y="4886"/>
                  </a:lnTo>
                  <a:lnTo>
                    <a:pt x="8546" y="4692"/>
                  </a:lnTo>
                  <a:lnTo>
                    <a:pt x="8546" y="4483"/>
                  </a:lnTo>
                  <a:lnTo>
                    <a:pt x="8561" y="4273"/>
                  </a:lnTo>
                  <a:lnTo>
                    <a:pt x="8546" y="4064"/>
                  </a:lnTo>
                  <a:lnTo>
                    <a:pt x="8531" y="3870"/>
                  </a:lnTo>
                  <a:lnTo>
                    <a:pt x="8516" y="3661"/>
                  </a:lnTo>
                  <a:lnTo>
                    <a:pt x="8471" y="3452"/>
                  </a:lnTo>
                  <a:lnTo>
                    <a:pt x="8426" y="3257"/>
                  </a:lnTo>
                  <a:lnTo>
                    <a:pt x="8381" y="3063"/>
                  </a:lnTo>
                  <a:lnTo>
                    <a:pt x="8322" y="2869"/>
                  </a:lnTo>
                  <a:lnTo>
                    <a:pt x="8247" y="2675"/>
                  </a:lnTo>
                  <a:lnTo>
                    <a:pt x="8157" y="2481"/>
                  </a:lnTo>
                  <a:lnTo>
                    <a:pt x="8068" y="2301"/>
                  </a:lnTo>
                  <a:lnTo>
                    <a:pt x="7963" y="2107"/>
                  </a:lnTo>
                  <a:lnTo>
                    <a:pt x="7858" y="1943"/>
                  </a:lnTo>
                  <a:lnTo>
                    <a:pt x="7739" y="1764"/>
                  </a:lnTo>
                  <a:lnTo>
                    <a:pt x="7604" y="1599"/>
                  </a:lnTo>
                  <a:lnTo>
                    <a:pt x="7470" y="1435"/>
                  </a:lnTo>
                  <a:lnTo>
                    <a:pt x="7321" y="1285"/>
                  </a:lnTo>
                  <a:lnTo>
                    <a:pt x="7171" y="1136"/>
                  </a:lnTo>
                  <a:lnTo>
                    <a:pt x="7007" y="987"/>
                  </a:lnTo>
                  <a:lnTo>
                    <a:pt x="6842" y="852"/>
                  </a:lnTo>
                  <a:lnTo>
                    <a:pt x="6648" y="718"/>
                  </a:lnTo>
                  <a:lnTo>
                    <a:pt x="6469" y="613"/>
                  </a:lnTo>
                  <a:lnTo>
                    <a:pt x="6290" y="509"/>
                  </a:lnTo>
                  <a:lnTo>
                    <a:pt x="6096" y="404"/>
                  </a:lnTo>
                  <a:lnTo>
                    <a:pt x="5901" y="314"/>
                  </a:lnTo>
                  <a:lnTo>
                    <a:pt x="5707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0" y="45"/>
                  </a:lnTo>
                  <a:lnTo>
                    <a:pt x="4691" y="31"/>
                  </a:lnTo>
                  <a:lnTo>
                    <a:pt x="4482" y="16"/>
                  </a:lnTo>
                  <a:lnTo>
                    <a:pt x="42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3"/>
            <p:cNvSpPr/>
            <p:nvPr/>
          </p:nvSpPr>
          <p:spPr>
            <a:xfrm>
              <a:off x="-1159997" y="3678218"/>
              <a:ext cx="129818" cy="129818"/>
            </a:xfrm>
            <a:custGeom>
              <a:rect b="b" l="l" r="r" t="t"/>
              <a:pathLst>
                <a:path extrusionOk="0" h="4617" w="4617">
                  <a:moveTo>
                    <a:pt x="2196" y="1"/>
                  </a:moveTo>
                  <a:lnTo>
                    <a:pt x="1972" y="31"/>
                  </a:lnTo>
                  <a:lnTo>
                    <a:pt x="1763" y="75"/>
                  </a:lnTo>
                  <a:lnTo>
                    <a:pt x="1539" y="135"/>
                  </a:lnTo>
                  <a:lnTo>
                    <a:pt x="1345" y="210"/>
                  </a:lnTo>
                  <a:lnTo>
                    <a:pt x="1136" y="314"/>
                  </a:lnTo>
                  <a:lnTo>
                    <a:pt x="956" y="449"/>
                  </a:lnTo>
                  <a:lnTo>
                    <a:pt x="777" y="583"/>
                  </a:lnTo>
                  <a:lnTo>
                    <a:pt x="613" y="748"/>
                  </a:lnTo>
                  <a:lnTo>
                    <a:pt x="463" y="927"/>
                  </a:lnTo>
                  <a:lnTo>
                    <a:pt x="329" y="1121"/>
                  </a:lnTo>
                  <a:lnTo>
                    <a:pt x="224" y="1330"/>
                  </a:lnTo>
                  <a:lnTo>
                    <a:pt x="135" y="1539"/>
                  </a:lnTo>
                  <a:lnTo>
                    <a:pt x="75" y="1764"/>
                  </a:lnTo>
                  <a:lnTo>
                    <a:pt x="30" y="1973"/>
                  </a:lnTo>
                  <a:lnTo>
                    <a:pt x="0" y="2197"/>
                  </a:lnTo>
                  <a:lnTo>
                    <a:pt x="0" y="2421"/>
                  </a:lnTo>
                  <a:lnTo>
                    <a:pt x="30" y="2645"/>
                  </a:lnTo>
                  <a:lnTo>
                    <a:pt x="75" y="2854"/>
                  </a:lnTo>
                  <a:lnTo>
                    <a:pt x="135" y="3078"/>
                  </a:lnTo>
                  <a:lnTo>
                    <a:pt x="224" y="3272"/>
                  </a:lnTo>
                  <a:lnTo>
                    <a:pt x="314" y="3482"/>
                  </a:lnTo>
                  <a:lnTo>
                    <a:pt x="448" y="3661"/>
                  </a:lnTo>
                  <a:lnTo>
                    <a:pt x="583" y="3840"/>
                  </a:lnTo>
                  <a:lnTo>
                    <a:pt x="747" y="4004"/>
                  </a:lnTo>
                  <a:lnTo>
                    <a:pt x="926" y="4154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3"/>
                  </a:lnTo>
                  <a:lnTo>
                    <a:pt x="1763" y="4542"/>
                  </a:lnTo>
                  <a:lnTo>
                    <a:pt x="1987" y="4587"/>
                  </a:lnTo>
                  <a:lnTo>
                    <a:pt x="2196" y="4617"/>
                  </a:lnTo>
                  <a:lnTo>
                    <a:pt x="2420" y="4617"/>
                  </a:lnTo>
                  <a:lnTo>
                    <a:pt x="2644" y="4587"/>
                  </a:lnTo>
                  <a:lnTo>
                    <a:pt x="2869" y="4542"/>
                  </a:lnTo>
                  <a:lnTo>
                    <a:pt x="3078" y="4483"/>
                  </a:lnTo>
                  <a:lnTo>
                    <a:pt x="3287" y="4408"/>
                  </a:lnTo>
                  <a:lnTo>
                    <a:pt x="3481" y="4303"/>
                  </a:lnTo>
                  <a:lnTo>
                    <a:pt x="3675" y="4169"/>
                  </a:lnTo>
                  <a:lnTo>
                    <a:pt x="3840" y="4034"/>
                  </a:lnTo>
                  <a:lnTo>
                    <a:pt x="4004" y="3870"/>
                  </a:lnTo>
                  <a:lnTo>
                    <a:pt x="4168" y="3691"/>
                  </a:lnTo>
                  <a:lnTo>
                    <a:pt x="4288" y="3497"/>
                  </a:lnTo>
                  <a:lnTo>
                    <a:pt x="4407" y="3287"/>
                  </a:lnTo>
                  <a:lnTo>
                    <a:pt x="4482" y="3078"/>
                  </a:lnTo>
                  <a:lnTo>
                    <a:pt x="4557" y="2854"/>
                  </a:lnTo>
                  <a:lnTo>
                    <a:pt x="4587" y="2645"/>
                  </a:lnTo>
                  <a:lnTo>
                    <a:pt x="4617" y="2421"/>
                  </a:lnTo>
                  <a:lnTo>
                    <a:pt x="4617" y="2197"/>
                  </a:lnTo>
                  <a:lnTo>
                    <a:pt x="4587" y="1973"/>
                  </a:lnTo>
                  <a:lnTo>
                    <a:pt x="4557" y="1764"/>
                  </a:lnTo>
                  <a:lnTo>
                    <a:pt x="4482" y="1539"/>
                  </a:lnTo>
                  <a:lnTo>
                    <a:pt x="4407" y="1330"/>
                  </a:lnTo>
                  <a:lnTo>
                    <a:pt x="4303" y="1136"/>
                  </a:lnTo>
                  <a:lnTo>
                    <a:pt x="4183" y="957"/>
                  </a:lnTo>
                  <a:lnTo>
                    <a:pt x="4034" y="778"/>
                  </a:lnTo>
                  <a:lnTo>
                    <a:pt x="3870" y="613"/>
                  </a:lnTo>
                  <a:lnTo>
                    <a:pt x="3690" y="464"/>
                  </a:lnTo>
                  <a:lnTo>
                    <a:pt x="3496" y="329"/>
                  </a:lnTo>
                  <a:lnTo>
                    <a:pt x="3287" y="210"/>
                  </a:lnTo>
                  <a:lnTo>
                    <a:pt x="3078" y="135"/>
                  </a:lnTo>
                  <a:lnTo>
                    <a:pt x="2854" y="60"/>
                  </a:lnTo>
                  <a:lnTo>
                    <a:pt x="2644" y="31"/>
                  </a:lnTo>
                  <a:lnTo>
                    <a:pt x="24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3"/>
            <p:cNvSpPr/>
            <p:nvPr/>
          </p:nvSpPr>
          <p:spPr>
            <a:xfrm>
              <a:off x="-820589" y="3348483"/>
              <a:ext cx="139913" cy="171404"/>
            </a:xfrm>
            <a:custGeom>
              <a:rect b="b" l="l" r="r" t="t"/>
              <a:pathLst>
                <a:path extrusionOk="0" h="6096" w="4976">
                  <a:moveTo>
                    <a:pt x="4632" y="0"/>
                  </a:moveTo>
                  <a:lnTo>
                    <a:pt x="3765" y="1434"/>
                  </a:lnTo>
                  <a:lnTo>
                    <a:pt x="3287" y="1210"/>
                  </a:lnTo>
                  <a:lnTo>
                    <a:pt x="3033" y="1106"/>
                  </a:lnTo>
                  <a:lnTo>
                    <a:pt x="2749" y="1016"/>
                  </a:lnTo>
                  <a:lnTo>
                    <a:pt x="2480" y="941"/>
                  </a:lnTo>
                  <a:lnTo>
                    <a:pt x="2211" y="882"/>
                  </a:lnTo>
                  <a:lnTo>
                    <a:pt x="1957" y="837"/>
                  </a:lnTo>
                  <a:lnTo>
                    <a:pt x="1704" y="837"/>
                  </a:lnTo>
                  <a:lnTo>
                    <a:pt x="1629" y="852"/>
                  </a:lnTo>
                  <a:lnTo>
                    <a:pt x="1569" y="867"/>
                  </a:lnTo>
                  <a:lnTo>
                    <a:pt x="1524" y="897"/>
                  </a:lnTo>
                  <a:lnTo>
                    <a:pt x="1509" y="926"/>
                  </a:lnTo>
                  <a:lnTo>
                    <a:pt x="1494" y="971"/>
                  </a:lnTo>
                  <a:lnTo>
                    <a:pt x="1509" y="1016"/>
                  </a:lnTo>
                  <a:lnTo>
                    <a:pt x="1524" y="1076"/>
                  </a:lnTo>
                  <a:lnTo>
                    <a:pt x="1554" y="1136"/>
                  </a:lnTo>
                  <a:lnTo>
                    <a:pt x="1659" y="1270"/>
                  </a:lnTo>
                  <a:lnTo>
                    <a:pt x="1793" y="1419"/>
                  </a:lnTo>
                  <a:lnTo>
                    <a:pt x="1957" y="1584"/>
                  </a:lnTo>
                  <a:lnTo>
                    <a:pt x="2152" y="1748"/>
                  </a:lnTo>
                  <a:lnTo>
                    <a:pt x="2555" y="2077"/>
                  </a:lnTo>
                  <a:lnTo>
                    <a:pt x="2943" y="2361"/>
                  </a:lnTo>
                  <a:lnTo>
                    <a:pt x="3407" y="2674"/>
                  </a:lnTo>
                  <a:lnTo>
                    <a:pt x="3407" y="2674"/>
                  </a:lnTo>
                  <a:lnTo>
                    <a:pt x="2914" y="2405"/>
                  </a:lnTo>
                  <a:lnTo>
                    <a:pt x="2450" y="2181"/>
                  </a:lnTo>
                  <a:lnTo>
                    <a:pt x="1928" y="1942"/>
                  </a:lnTo>
                  <a:lnTo>
                    <a:pt x="1659" y="1823"/>
                  </a:lnTo>
                  <a:lnTo>
                    <a:pt x="1390" y="1718"/>
                  </a:lnTo>
                  <a:lnTo>
                    <a:pt x="1136" y="1629"/>
                  </a:lnTo>
                  <a:lnTo>
                    <a:pt x="882" y="1569"/>
                  </a:lnTo>
                  <a:lnTo>
                    <a:pt x="658" y="1524"/>
                  </a:lnTo>
                  <a:lnTo>
                    <a:pt x="464" y="1509"/>
                  </a:lnTo>
                  <a:lnTo>
                    <a:pt x="374" y="1524"/>
                  </a:lnTo>
                  <a:lnTo>
                    <a:pt x="299" y="1539"/>
                  </a:lnTo>
                  <a:lnTo>
                    <a:pt x="239" y="1569"/>
                  </a:lnTo>
                  <a:lnTo>
                    <a:pt x="180" y="1599"/>
                  </a:lnTo>
                  <a:lnTo>
                    <a:pt x="135" y="1643"/>
                  </a:lnTo>
                  <a:lnTo>
                    <a:pt x="120" y="1703"/>
                  </a:lnTo>
                  <a:lnTo>
                    <a:pt x="120" y="1763"/>
                  </a:lnTo>
                  <a:lnTo>
                    <a:pt x="135" y="1823"/>
                  </a:lnTo>
                  <a:lnTo>
                    <a:pt x="165" y="1897"/>
                  </a:lnTo>
                  <a:lnTo>
                    <a:pt x="210" y="1972"/>
                  </a:lnTo>
                  <a:lnTo>
                    <a:pt x="344" y="2122"/>
                  </a:lnTo>
                  <a:lnTo>
                    <a:pt x="523" y="2286"/>
                  </a:lnTo>
                  <a:lnTo>
                    <a:pt x="747" y="2465"/>
                  </a:lnTo>
                  <a:lnTo>
                    <a:pt x="986" y="2644"/>
                  </a:lnTo>
                  <a:lnTo>
                    <a:pt x="1240" y="2824"/>
                  </a:lnTo>
                  <a:lnTo>
                    <a:pt x="1763" y="3152"/>
                  </a:lnTo>
                  <a:lnTo>
                    <a:pt x="2241" y="3436"/>
                  </a:lnTo>
                  <a:lnTo>
                    <a:pt x="2719" y="3690"/>
                  </a:lnTo>
                  <a:lnTo>
                    <a:pt x="2376" y="3556"/>
                  </a:lnTo>
                  <a:lnTo>
                    <a:pt x="2017" y="3421"/>
                  </a:lnTo>
                  <a:lnTo>
                    <a:pt x="1584" y="3272"/>
                  </a:lnTo>
                  <a:lnTo>
                    <a:pt x="1136" y="3137"/>
                  </a:lnTo>
                  <a:lnTo>
                    <a:pt x="927" y="3093"/>
                  </a:lnTo>
                  <a:lnTo>
                    <a:pt x="717" y="3048"/>
                  </a:lnTo>
                  <a:lnTo>
                    <a:pt x="538" y="3018"/>
                  </a:lnTo>
                  <a:lnTo>
                    <a:pt x="374" y="3018"/>
                  </a:lnTo>
                  <a:lnTo>
                    <a:pt x="239" y="3033"/>
                  </a:lnTo>
                  <a:lnTo>
                    <a:pt x="180" y="3048"/>
                  </a:lnTo>
                  <a:lnTo>
                    <a:pt x="135" y="3078"/>
                  </a:lnTo>
                  <a:lnTo>
                    <a:pt x="105" y="3108"/>
                  </a:lnTo>
                  <a:lnTo>
                    <a:pt x="90" y="3152"/>
                  </a:lnTo>
                  <a:lnTo>
                    <a:pt x="75" y="3197"/>
                  </a:lnTo>
                  <a:lnTo>
                    <a:pt x="90" y="3242"/>
                  </a:lnTo>
                  <a:lnTo>
                    <a:pt x="150" y="3347"/>
                  </a:lnTo>
                  <a:lnTo>
                    <a:pt x="269" y="3481"/>
                  </a:lnTo>
                  <a:lnTo>
                    <a:pt x="404" y="3616"/>
                  </a:lnTo>
                  <a:lnTo>
                    <a:pt x="583" y="3750"/>
                  </a:lnTo>
                  <a:lnTo>
                    <a:pt x="971" y="4049"/>
                  </a:lnTo>
                  <a:lnTo>
                    <a:pt x="1390" y="4333"/>
                  </a:lnTo>
                  <a:lnTo>
                    <a:pt x="1763" y="4572"/>
                  </a:lnTo>
                  <a:lnTo>
                    <a:pt x="2137" y="4811"/>
                  </a:lnTo>
                  <a:lnTo>
                    <a:pt x="2137" y="4811"/>
                  </a:lnTo>
                  <a:lnTo>
                    <a:pt x="1823" y="4691"/>
                  </a:lnTo>
                  <a:lnTo>
                    <a:pt x="1509" y="4587"/>
                  </a:lnTo>
                  <a:lnTo>
                    <a:pt x="1136" y="4482"/>
                  </a:lnTo>
                  <a:lnTo>
                    <a:pt x="747" y="4392"/>
                  </a:lnTo>
                  <a:lnTo>
                    <a:pt x="568" y="4377"/>
                  </a:lnTo>
                  <a:lnTo>
                    <a:pt x="404" y="4362"/>
                  </a:lnTo>
                  <a:lnTo>
                    <a:pt x="269" y="4377"/>
                  </a:lnTo>
                  <a:lnTo>
                    <a:pt x="150" y="4407"/>
                  </a:lnTo>
                  <a:lnTo>
                    <a:pt x="90" y="4437"/>
                  </a:lnTo>
                  <a:lnTo>
                    <a:pt x="60" y="4467"/>
                  </a:lnTo>
                  <a:lnTo>
                    <a:pt x="30" y="4497"/>
                  </a:lnTo>
                  <a:lnTo>
                    <a:pt x="0" y="4557"/>
                  </a:lnTo>
                  <a:lnTo>
                    <a:pt x="0" y="4602"/>
                  </a:lnTo>
                  <a:lnTo>
                    <a:pt x="0" y="4646"/>
                  </a:lnTo>
                  <a:lnTo>
                    <a:pt x="15" y="4706"/>
                  </a:lnTo>
                  <a:lnTo>
                    <a:pt x="30" y="4751"/>
                  </a:lnTo>
                  <a:lnTo>
                    <a:pt x="120" y="4870"/>
                  </a:lnTo>
                  <a:lnTo>
                    <a:pt x="224" y="4975"/>
                  </a:lnTo>
                  <a:lnTo>
                    <a:pt x="374" y="5080"/>
                  </a:lnTo>
                  <a:lnTo>
                    <a:pt x="538" y="5199"/>
                  </a:lnTo>
                  <a:lnTo>
                    <a:pt x="717" y="5304"/>
                  </a:lnTo>
                  <a:lnTo>
                    <a:pt x="927" y="5408"/>
                  </a:lnTo>
                  <a:lnTo>
                    <a:pt x="1360" y="5602"/>
                  </a:lnTo>
                  <a:lnTo>
                    <a:pt x="1808" y="5782"/>
                  </a:lnTo>
                  <a:lnTo>
                    <a:pt x="2226" y="5946"/>
                  </a:lnTo>
                  <a:lnTo>
                    <a:pt x="2585" y="6051"/>
                  </a:lnTo>
                  <a:lnTo>
                    <a:pt x="2719" y="6081"/>
                  </a:lnTo>
                  <a:lnTo>
                    <a:pt x="2839" y="6095"/>
                  </a:lnTo>
                  <a:lnTo>
                    <a:pt x="2958" y="6066"/>
                  </a:lnTo>
                  <a:lnTo>
                    <a:pt x="3048" y="6021"/>
                  </a:lnTo>
                  <a:lnTo>
                    <a:pt x="3123" y="5961"/>
                  </a:lnTo>
                  <a:lnTo>
                    <a:pt x="3197" y="5871"/>
                  </a:lnTo>
                  <a:lnTo>
                    <a:pt x="3257" y="5797"/>
                  </a:lnTo>
                  <a:lnTo>
                    <a:pt x="3302" y="5692"/>
                  </a:lnTo>
                  <a:lnTo>
                    <a:pt x="3362" y="5498"/>
                  </a:lnTo>
                  <a:lnTo>
                    <a:pt x="3392" y="5319"/>
                  </a:lnTo>
                  <a:lnTo>
                    <a:pt x="3407" y="5139"/>
                  </a:lnTo>
                  <a:lnTo>
                    <a:pt x="3481" y="5035"/>
                  </a:lnTo>
                  <a:lnTo>
                    <a:pt x="3646" y="4751"/>
                  </a:lnTo>
                  <a:lnTo>
                    <a:pt x="3720" y="4587"/>
                  </a:lnTo>
                  <a:lnTo>
                    <a:pt x="3795" y="4407"/>
                  </a:lnTo>
                  <a:lnTo>
                    <a:pt x="3840" y="4243"/>
                  </a:lnTo>
                  <a:lnTo>
                    <a:pt x="3855" y="4168"/>
                  </a:lnTo>
                  <a:lnTo>
                    <a:pt x="3870" y="4109"/>
                  </a:lnTo>
                  <a:lnTo>
                    <a:pt x="3930" y="4049"/>
                  </a:lnTo>
                  <a:lnTo>
                    <a:pt x="3989" y="3974"/>
                  </a:lnTo>
                  <a:lnTo>
                    <a:pt x="4079" y="3869"/>
                  </a:lnTo>
                  <a:lnTo>
                    <a:pt x="4154" y="3750"/>
                  </a:lnTo>
                  <a:lnTo>
                    <a:pt x="4243" y="3616"/>
                  </a:lnTo>
                  <a:lnTo>
                    <a:pt x="4303" y="3451"/>
                  </a:lnTo>
                  <a:lnTo>
                    <a:pt x="4348" y="3272"/>
                  </a:lnTo>
                  <a:lnTo>
                    <a:pt x="4467" y="3137"/>
                  </a:lnTo>
                  <a:lnTo>
                    <a:pt x="4587" y="2988"/>
                  </a:lnTo>
                  <a:lnTo>
                    <a:pt x="4691" y="2809"/>
                  </a:lnTo>
                  <a:lnTo>
                    <a:pt x="4736" y="2704"/>
                  </a:lnTo>
                  <a:lnTo>
                    <a:pt x="4781" y="2600"/>
                  </a:lnTo>
                  <a:lnTo>
                    <a:pt x="4811" y="2495"/>
                  </a:lnTo>
                  <a:lnTo>
                    <a:pt x="4826" y="2376"/>
                  </a:lnTo>
                  <a:lnTo>
                    <a:pt x="4811" y="2271"/>
                  </a:lnTo>
                  <a:lnTo>
                    <a:pt x="4781" y="2151"/>
                  </a:lnTo>
                  <a:lnTo>
                    <a:pt x="4721" y="2047"/>
                  </a:lnTo>
                  <a:lnTo>
                    <a:pt x="4647" y="1942"/>
                  </a:lnTo>
                  <a:lnTo>
                    <a:pt x="4676" y="1897"/>
                  </a:lnTo>
                  <a:lnTo>
                    <a:pt x="4751" y="1763"/>
                  </a:lnTo>
                  <a:lnTo>
                    <a:pt x="4841" y="1554"/>
                  </a:lnTo>
                  <a:lnTo>
                    <a:pt x="4886" y="1434"/>
                  </a:lnTo>
                  <a:lnTo>
                    <a:pt x="4916" y="1300"/>
                  </a:lnTo>
                  <a:lnTo>
                    <a:pt x="4945" y="1150"/>
                  </a:lnTo>
                  <a:lnTo>
                    <a:pt x="4975" y="1001"/>
                  </a:lnTo>
                  <a:lnTo>
                    <a:pt x="4975" y="837"/>
                  </a:lnTo>
                  <a:lnTo>
                    <a:pt x="4960" y="672"/>
                  </a:lnTo>
                  <a:lnTo>
                    <a:pt x="4916" y="508"/>
                  </a:lnTo>
                  <a:lnTo>
                    <a:pt x="4856" y="329"/>
                  </a:lnTo>
                  <a:lnTo>
                    <a:pt x="4766" y="1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3"/>
            <p:cNvSpPr/>
            <p:nvPr/>
          </p:nvSpPr>
          <p:spPr>
            <a:xfrm>
              <a:off x="-1829168" y="3041411"/>
              <a:ext cx="719583" cy="785125"/>
            </a:xfrm>
            <a:custGeom>
              <a:rect b="b" l="l" r="r" t="t"/>
              <a:pathLst>
                <a:path extrusionOk="0" h="27923" w="25592">
                  <a:moveTo>
                    <a:pt x="5827" y="0"/>
                  </a:moveTo>
                  <a:lnTo>
                    <a:pt x="5528" y="15"/>
                  </a:lnTo>
                  <a:lnTo>
                    <a:pt x="5229" y="60"/>
                  </a:lnTo>
                  <a:lnTo>
                    <a:pt x="4930" y="135"/>
                  </a:lnTo>
                  <a:lnTo>
                    <a:pt x="4647" y="239"/>
                  </a:lnTo>
                  <a:lnTo>
                    <a:pt x="4363" y="359"/>
                  </a:lnTo>
                  <a:lnTo>
                    <a:pt x="4094" y="508"/>
                  </a:lnTo>
                  <a:lnTo>
                    <a:pt x="3855" y="688"/>
                  </a:lnTo>
                  <a:lnTo>
                    <a:pt x="3616" y="897"/>
                  </a:lnTo>
                  <a:lnTo>
                    <a:pt x="3407" y="1121"/>
                  </a:lnTo>
                  <a:lnTo>
                    <a:pt x="3212" y="1375"/>
                  </a:lnTo>
                  <a:lnTo>
                    <a:pt x="3048" y="1644"/>
                  </a:lnTo>
                  <a:lnTo>
                    <a:pt x="2899" y="1928"/>
                  </a:lnTo>
                  <a:lnTo>
                    <a:pt x="2824" y="2137"/>
                  </a:lnTo>
                  <a:lnTo>
                    <a:pt x="2749" y="2301"/>
                  </a:lnTo>
                  <a:lnTo>
                    <a:pt x="2615" y="2630"/>
                  </a:lnTo>
                  <a:lnTo>
                    <a:pt x="2361" y="3287"/>
                  </a:lnTo>
                  <a:lnTo>
                    <a:pt x="2122" y="3929"/>
                  </a:lnTo>
                  <a:lnTo>
                    <a:pt x="1913" y="4587"/>
                  </a:lnTo>
                  <a:lnTo>
                    <a:pt x="1689" y="5229"/>
                  </a:lnTo>
                  <a:lnTo>
                    <a:pt x="1494" y="5887"/>
                  </a:lnTo>
                  <a:lnTo>
                    <a:pt x="1315" y="6544"/>
                  </a:lnTo>
                  <a:lnTo>
                    <a:pt x="1136" y="7201"/>
                  </a:lnTo>
                  <a:lnTo>
                    <a:pt x="957" y="7873"/>
                  </a:lnTo>
                  <a:lnTo>
                    <a:pt x="807" y="8546"/>
                  </a:lnTo>
                  <a:lnTo>
                    <a:pt x="658" y="9218"/>
                  </a:lnTo>
                  <a:lnTo>
                    <a:pt x="538" y="9890"/>
                  </a:lnTo>
                  <a:lnTo>
                    <a:pt x="419" y="10578"/>
                  </a:lnTo>
                  <a:lnTo>
                    <a:pt x="314" y="11265"/>
                  </a:lnTo>
                  <a:lnTo>
                    <a:pt x="224" y="11952"/>
                  </a:lnTo>
                  <a:lnTo>
                    <a:pt x="135" y="12654"/>
                  </a:lnTo>
                  <a:lnTo>
                    <a:pt x="75" y="13356"/>
                  </a:lnTo>
                  <a:lnTo>
                    <a:pt x="30" y="14073"/>
                  </a:lnTo>
                  <a:lnTo>
                    <a:pt x="15" y="14776"/>
                  </a:lnTo>
                  <a:lnTo>
                    <a:pt x="0" y="15493"/>
                  </a:lnTo>
                  <a:lnTo>
                    <a:pt x="15" y="16225"/>
                  </a:lnTo>
                  <a:lnTo>
                    <a:pt x="45" y="16957"/>
                  </a:lnTo>
                  <a:lnTo>
                    <a:pt x="105" y="17689"/>
                  </a:lnTo>
                  <a:lnTo>
                    <a:pt x="195" y="18421"/>
                  </a:lnTo>
                  <a:lnTo>
                    <a:pt x="314" y="19168"/>
                  </a:lnTo>
                  <a:lnTo>
                    <a:pt x="449" y="19900"/>
                  </a:lnTo>
                  <a:lnTo>
                    <a:pt x="628" y="20647"/>
                  </a:lnTo>
                  <a:lnTo>
                    <a:pt x="822" y="21394"/>
                  </a:lnTo>
                  <a:lnTo>
                    <a:pt x="1076" y="22126"/>
                  </a:lnTo>
                  <a:lnTo>
                    <a:pt x="1210" y="22499"/>
                  </a:lnTo>
                  <a:lnTo>
                    <a:pt x="1345" y="22858"/>
                  </a:lnTo>
                  <a:lnTo>
                    <a:pt x="1494" y="23216"/>
                  </a:lnTo>
                  <a:lnTo>
                    <a:pt x="1659" y="23590"/>
                  </a:lnTo>
                  <a:lnTo>
                    <a:pt x="1838" y="23948"/>
                  </a:lnTo>
                  <a:lnTo>
                    <a:pt x="2017" y="24292"/>
                  </a:lnTo>
                  <a:lnTo>
                    <a:pt x="2196" y="24591"/>
                  </a:lnTo>
                  <a:lnTo>
                    <a:pt x="2361" y="24845"/>
                  </a:lnTo>
                  <a:lnTo>
                    <a:pt x="2540" y="25069"/>
                  </a:lnTo>
                  <a:lnTo>
                    <a:pt x="2749" y="25263"/>
                  </a:lnTo>
                  <a:lnTo>
                    <a:pt x="2973" y="25442"/>
                  </a:lnTo>
                  <a:lnTo>
                    <a:pt x="3212" y="25592"/>
                  </a:lnTo>
                  <a:lnTo>
                    <a:pt x="3466" y="25711"/>
                  </a:lnTo>
                  <a:lnTo>
                    <a:pt x="3720" y="25801"/>
                  </a:lnTo>
                  <a:lnTo>
                    <a:pt x="3989" y="25876"/>
                  </a:lnTo>
                  <a:lnTo>
                    <a:pt x="4318" y="25935"/>
                  </a:lnTo>
                  <a:lnTo>
                    <a:pt x="4632" y="25995"/>
                  </a:lnTo>
                  <a:lnTo>
                    <a:pt x="5244" y="26115"/>
                  </a:lnTo>
                  <a:lnTo>
                    <a:pt x="6469" y="26324"/>
                  </a:lnTo>
                  <a:lnTo>
                    <a:pt x="7679" y="26533"/>
                  </a:lnTo>
                  <a:lnTo>
                    <a:pt x="8904" y="26727"/>
                  </a:lnTo>
                  <a:lnTo>
                    <a:pt x="10129" y="26906"/>
                  </a:lnTo>
                  <a:lnTo>
                    <a:pt x="11354" y="27086"/>
                  </a:lnTo>
                  <a:lnTo>
                    <a:pt x="12580" y="27235"/>
                  </a:lnTo>
                  <a:lnTo>
                    <a:pt x="13820" y="27385"/>
                  </a:lnTo>
                  <a:lnTo>
                    <a:pt x="15045" y="27519"/>
                  </a:lnTo>
                  <a:lnTo>
                    <a:pt x="16285" y="27638"/>
                  </a:lnTo>
                  <a:lnTo>
                    <a:pt x="17525" y="27743"/>
                  </a:lnTo>
                  <a:lnTo>
                    <a:pt x="18765" y="27818"/>
                  </a:lnTo>
                  <a:lnTo>
                    <a:pt x="20019" y="27892"/>
                  </a:lnTo>
                  <a:lnTo>
                    <a:pt x="21274" y="27922"/>
                  </a:lnTo>
                  <a:lnTo>
                    <a:pt x="23172" y="27922"/>
                  </a:lnTo>
                  <a:lnTo>
                    <a:pt x="23814" y="27892"/>
                  </a:lnTo>
                  <a:lnTo>
                    <a:pt x="24008" y="27878"/>
                  </a:lnTo>
                  <a:lnTo>
                    <a:pt x="24188" y="27848"/>
                  </a:lnTo>
                  <a:lnTo>
                    <a:pt x="24367" y="27788"/>
                  </a:lnTo>
                  <a:lnTo>
                    <a:pt x="24531" y="27728"/>
                  </a:lnTo>
                  <a:lnTo>
                    <a:pt x="24681" y="27638"/>
                  </a:lnTo>
                  <a:lnTo>
                    <a:pt x="24830" y="27549"/>
                  </a:lnTo>
                  <a:lnTo>
                    <a:pt x="24964" y="27429"/>
                  </a:lnTo>
                  <a:lnTo>
                    <a:pt x="25099" y="27310"/>
                  </a:lnTo>
                  <a:lnTo>
                    <a:pt x="25204" y="27175"/>
                  </a:lnTo>
                  <a:lnTo>
                    <a:pt x="25308" y="27026"/>
                  </a:lnTo>
                  <a:lnTo>
                    <a:pt x="25398" y="26877"/>
                  </a:lnTo>
                  <a:lnTo>
                    <a:pt x="25472" y="26712"/>
                  </a:lnTo>
                  <a:lnTo>
                    <a:pt x="25517" y="26533"/>
                  </a:lnTo>
                  <a:lnTo>
                    <a:pt x="25562" y="26354"/>
                  </a:lnTo>
                  <a:lnTo>
                    <a:pt x="25577" y="26174"/>
                  </a:lnTo>
                  <a:lnTo>
                    <a:pt x="25592" y="25980"/>
                  </a:lnTo>
                  <a:lnTo>
                    <a:pt x="25577" y="25816"/>
                  </a:lnTo>
                  <a:lnTo>
                    <a:pt x="25547" y="25637"/>
                  </a:lnTo>
                  <a:lnTo>
                    <a:pt x="25502" y="25487"/>
                  </a:lnTo>
                  <a:lnTo>
                    <a:pt x="25443" y="25323"/>
                  </a:lnTo>
                  <a:lnTo>
                    <a:pt x="25368" y="25173"/>
                  </a:lnTo>
                  <a:lnTo>
                    <a:pt x="25278" y="25039"/>
                  </a:lnTo>
                  <a:lnTo>
                    <a:pt x="25189" y="24905"/>
                  </a:lnTo>
                  <a:lnTo>
                    <a:pt x="25084" y="24785"/>
                  </a:lnTo>
                  <a:lnTo>
                    <a:pt x="24964" y="24680"/>
                  </a:lnTo>
                  <a:lnTo>
                    <a:pt x="24845" y="24576"/>
                  </a:lnTo>
                  <a:lnTo>
                    <a:pt x="24710" y="24486"/>
                  </a:lnTo>
                  <a:lnTo>
                    <a:pt x="24561" y="24397"/>
                  </a:lnTo>
                  <a:lnTo>
                    <a:pt x="24412" y="24337"/>
                  </a:lnTo>
                  <a:lnTo>
                    <a:pt x="24262" y="24277"/>
                  </a:lnTo>
                  <a:lnTo>
                    <a:pt x="24098" y="24247"/>
                  </a:lnTo>
                  <a:lnTo>
                    <a:pt x="23934" y="24217"/>
                  </a:lnTo>
                  <a:lnTo>
                    <a:pt x="23904" y="24217"/>
                  </a:lnTo>
                  <a:lnTo>
                    <a:pt x="22753" y="24083"/>
                  </a:lnTo>
                  <a:lnTo>
                    <a:pt x="21618" y="23919"/>
                  </a:lnTo>
                  <a:lnTo>
                    <a:pt x="20468" y="23724"/>
                  </a:lnTo>
                  <a:lnTo>
                    <a:pt x="19317" y="23500"/>
                  </a:lnTo>
                  <a:lnTo>
                    <a:pt x="18167" y="23261"/>
                  </a:lnTo>
                  <a:lnTo>
                    <a:pt x="17017" y="23007"/>
                  </a:lnTo>
                  <a:lnTo>
                    <a:pt x="15866" y="22723"/>
                  </a:lnTo>
                  <a:lnTo>
                    <a:pt x="14716" y="22440"/>
                  </a:lnTo>
                  <a:lnTo>
                    <a:pt x="13580" y="22141"/>
                  </a:lnTo>
                  <a:lnTo>
                    <a:pt x="12430" y="21827"/>
                  </a:lnTo>
                  <a:lnTo>
                    <a:pt x="11295" y="21498"/>
                  </a:lnTo>
                  <a:lnTo>
                    <a:pt x="10159" y="21170"/>
                  </a:lnTo>
                  <a:lnTo>
                    <a:pt x="9024" y="20811"/>
                  </a:lnTo>
                  <a:lnTo>
                    <a:pt x="7888" y="20468"/>
                  </a:lnTo>
                  <a:lnTo>
                    <a:pt x="7156" y="20228"/>
                  </a:lnTo>
                  <a:lnTo>
                    <a:pt x="7082" y="19989"/>
                  </a:lnTo>
                  <a:lnTo>
                    <a:pt x="6947" y="19586"/>
                  </a:lnTo>
                  <a:lnTo>
                    <a:pt x="6932" y="19541"/>
                  </a:lnTo>
                  <a:lnTo>
                    <a:pt x="6798" y="19078"/>
                  </a:lnTo>
                  <a:lnTo>
                    <a:pt x="6693" y="18585"/>
                  </a:lnTo>
                  <a:lnTo>
                    <a:pt x="6589" y="18092"/>
                  </a:lnTo>
                  <a:lnTo>
                    <a:pt x="6514" y="17584"/>
                  </a:lnTo>
                  <a:lnTo>
                    <a:pt x="6454" y="17061"/>
                  </a:lnTo>
                  <a:lnTo>
                    <a:pt x="6409" y="16538"/>
                  </a:lnTo>
                  <a:lnTo>
                    <a:pt x="6395" y="16016"/>
                  </a:lnTo>
                  <a:lnTo>
                    <a:pt x="6380" y="15478"/>
                  </a:lnTo>
                  <a:lnTo>
                    <a:pt x="6380" y="14925"/>
                  </a:lnTo>
                  <a:lnTo>
                    <a:pt x="6409" y="14387"/>
                  </a:lnTo>
                  <a:lnTo>
                    <a:pt x="6439" y="13834"/>
                  </a:lnTo>
                  <a:lnTo>
                    <a:pt x="6484" y="13282"/>
                  </a:lnTo>
                  <a:lnTo>
                    <a:pt x="6604" y="12057"/>
                  </a:lnTo>
                  <a:lnTo>
                    <a:pt x="6753" y="10727"/>
                  </a:lnTo>
                  <a:lnTo>
                    <a:pt x="6843" y="10040"/>
                  </a:lnTo>
                  <a:lnTo>
                    <a:pt x="6947" y="9382"/>
                  </a:lnTo>
                  <a:lnTo>
                    <a:pt x="7067" y="8740"/>
                  </a:lnTo>
                  <a:lnTo>
                    <a:pt x="7201" y="8157"/>
                  </a:lnTo>
                  <a:lnTo>
                    <a:pt x="7321" y="7679"/>
                  </a:lnTo>
                  <a:lnTo>
                    <a:pt x="7440" y="7321"/>
                  </a:lnTo>
                  <a:lnTo>
                    <a:pt x="7605" y="6962"/>
                  </a:lnTo>
                  <a:lnTo>
                    <a:pt x="7829" y="6484"/>
                  </a:lnTo>
                  <a:lnTo>
                    <a:pt x="8098" y="6006"/>
                  </a:lnTo>
                  <a:lnTo>
                    <a:pt x="8232" y="5767"/>
                  </a:lnTo>
                  <a:lnTo>
                    <a:pt x="8337" y="5513"/>
                  </a:lnTo>
                  <a:lnTo>
                    <a:pt x="8546" y="4990"/>
                  </a:lnTo>
                  <a:lnTo>
                    <a:pt x="8635" y="4736"/>
                  </a:lnTo>
                  <a:lnTo>
                    <a:pt x="8725" y="4527"/>
                  </a:lnTo>
                  <a:lnTo>
                    <a:pt x="8770" y="4422"/>
                  </a:lnTo>
                  <a:lnTo>
                    <a:pt x="8875" y="4124"/>
                  </a:lnTo>
                  <a:lnTo>
                    <a:pt x="8964" y="3810"/>
                  </a:lnTo>
                  <a:lnTo>
                    <a:pt x="9009" y="3496"/>
                  </a:lnTo>
                  <a:lnTo>
                    <a:pt x="9024" y="3182"/>
                  </a:lnTo>
                  <a:lnTo>
                    <a:pt x="9009" y="2884"/>
                  </a:lnTo>
                  <a:lnTo>
                    <a:pt x="8964" y="2570"/>
                  </a:lnTo>
                  <a:lnTo>
                    <a:pt x="8889" y="2271"/>
                  </a:lnTo>
                  <a:lnTo>
                    <a:pt x="8785" y="1987"/>
                  </a:lnTo>
                  <a:lnTo>
                    <a:pt x="8650" y="1703"/>
                  </a:lnTo>
                  <a:lnTo>
                    <a:pt x="8501" y="1449"/>
                  </a:lnTo>
                  <a:lnTo>
                    <a:pt x="8322" y="1196"/>
                  </a:lnTo>
                  <a:lnTo>
                    <a:pt x="8113" y="971"/>
                  </a:lnTo>
                  <a:lnTo>
                    <a:pt x="7888" y="747"/>
                  </a:lnTo>
                  <a:lnTo>
                    <a:pt x="7635" y="568"/>
                  </a:lnTo>
                  <a:lnTo>
                    <a:pt x="7366" y="389"/>
                  </a:lnTo>
                  <a:lnTo>
                    <a:pt x="7067" y="254"/>
                  </a:lnTo>
                  <a:lnTo>
                    <a:pt x="6768" y="135"/>
                  </a:lnTo>
                  <a:lnTo>
                    <a:pt x="6454" y="60"/>
                  </a:lnTo>
                  <a:lnTo>
                    <a:pt x="6141" y="15"/>
                  </a:lnTo>
                  <a:lnTo>
                    <a:pt x="58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3"/>
            <p:cNvSpPr/>
            <p:nvPr/>
          </p:nvSpPr>
          <p:spPr>
            <a:xfrm>
              <a:off x="-1170513" y="3700908"/>
              <a:ext cx="234022" cy="152509"/>
            </a:xfrm>
            <a:custGeom>
              <a:rect b="b" l="l" r="r" t="t"/>
              <a:pathLst>
                <a:path extrusionOk="0" h="5424" w="8323">
                  <a:moveTo>
                    <a:pt x="3526" y="0"/>
                  </a:moveTo>
                  <a:lnTo>
                    <a:pt x="3347" y="30"/>
                  </a:lnTo>
                  <a:lnTo>
                    <a:pt x="3138" y="75"/>
                  </a:lnTo>
                  <a:lnTo>
                    <a:pt x="2914" y="135"/>
                  </a:lnTo>
                  <a:lnTo>
                    <a:pt x="2451" y="284"/>
                  </a:lnTo>
                  <a:lnTo>
                    <a:pt x="1973" y="464"/>
                  </a:lnTo>
                  <a:lnTo>
                    <a:pt x="1539" y="658"/>
                  </a:lnTo>
                  <a:lnTo>
                    <a:pt x="1196" y="822"/>
                  </a:lnTo>
                  <a:lnTo>
                    <a:pt x="867" y="971"/>
                  </a:lnTo>
                  <a:lnTo>
                    <a:pt x="703" y="1166"/>
                  </a:lnTo>
                  <a:lnTo>
                    <a:pt x="568" y="1360"/>
                  </a:lnTo>
                  <a:lnTo>
                    <a:pt x="449" y="1539"/>
                  </a:lnTo>
                  <a:lnTo>
                    <a:pt x="344" y="1733"/>
                  </a:lnTo>
                  <a:lnTo>
                    <a:pt x="270" y="1913"/>
                  </a:lnTo>
                  <a:lnTo>
                    <a:pt x="195" y="2092"/>
                  </a:lnTo>
                  <a:lnTo>
                    <a:pt x="135" y="2271"/>
                  </a:lnTo>
                  <a:lnTo>
                    <a:pt x="75" y="2436"/>
                  </a:lnTo>
                  <a:lnTo>
                    <a:pt x="46" y="2615"/>
                  </a:lnTo>
                  <a:lnTo>
                    <a:pt x="16" y="2779"/>
                  </a:lnTo>
                  <a:lnTo>
                    <a:pt x="1" y="3093"/>
                  </a:lnTo>
                  <a:lnTo>
                    <a:pt x="1" y="3377"/>
                  </a:lnTo>
                  <a:lnTo>
                    <a:pt x="31" y="3646"/>
                  </a:lnTo>
                  <a:lnTo>
                    <a:pt x="75" y="3825"/>
                  </a:lnTo>
                  <a:lnTo>
                    <a:pt x="135" y="3989"/>
                  </a:lnTo>
                  <a:lnTo>
                    <a:pt x="225" y="4139"/>
                  </a:lnTo>
                  <a:lnTo>
                    <a:pt x="329" y="4273"/>
                  </a:lnTo>
                  <a:lnTo>
                    <a:pt x="449" y="4393"/>
                  </a:lnTo>
                  <a:lnTo>
                    <a:pt x="598" y="4497"/>
                  </a:lnTo>
                  <a:lnTo>
                    <a:pt x="748" y="4587"/>
                  </a:lnTo>
                  <a:lnTo>
                    <a:pt x="912" y="4647"/>
                  </a:lnTo>
                  <a:lnTo>
                    <a:pt x="2212" y="5020"/>
                  </a:lnTo>
                  <a:lnTo>
                    <a:pt x="3168" y="5289"/>
                  </a:lnTo>
                  <a:lnTo>
                    <a:pt x="3377" y="5349"/>
                  </a:lnTo>
                  <a:lnTo>
                    <a:pt x="3631" y="5379"/>
                  </a:lnTo>
                  <a:lnTo>
                    <a:pt x="3930" y="5409"/>
                  </a:lnTo>
                  <a:lnTo>
                    <a:pt x="4273" y="5423"/>
                  </a:lnTo>
                  <a:lnTo>
                    <a:pt x="4438" y="5409"/>
                  </a:lnTo>
                  <a:lnTo>
                    <a:pt x="4617" y="5379"/>
                  </a:lnTo>
                  <a:lnTo>
                    <a:pt x="4796" y="5349"/>
                  </a:lnTo>
                  <a:lnTo>
                    <a:pt x="4976" y="5289"/>
                  </a:lnTo>
                  <a:lnTo>
                    <a:pt x="5155" y="5229"/>
                  </a:lnTo>
                  <a:lnTo>
                    <a:pt x="5319" y="5140"/>
                  </a:lnTo>
                  <a:lnTo>
                    <a:pt x="5484" y="5050"/>
                  </a:lnTo>
                  <a:lnTo>
                    <a:pt x="5648" y="4930"/>
                  </a:lnTo>
                  <a:lnTo>
                    <a:pt x="5737" y="4901"/>
                  </a:lnTo>
                  <a:lnTo>
                    <a:pt x="5962" y="4826"/>
                  </a:lnTo>
                  <a:lnTo>
                    <a:pt x="6260" y="4691"/>
                  </a:lnTo>
                  <a:lnTo>
                    <a:pt x="6410" y="4617"/>
                  </a:lnTo>
                  <a:lnTo>
                    <a:pt x="6559" y="4542"/>
                  </a:lnTo>
                  <a:lnTo>
                    <a:pt x="6709" y="4437"/>
                  </a:lnTo>
                  <a:lnTo>
                    <a:pt x="6828" y="4333"/>
                  </a:lnTo>
                  <a:lnTo>
                    <a:pt x="6933" y="4213"/>
                  </a:lnTo>
                  <a:lnTo>
                    <a:pt x="7022" y="4109"/>
                  </a:lnTo>
                  <a:lnTo>
                    <a:pt x="7142" y="3915"/>
                  </a:lnTo>
                  <a:lnTo>
                    <a:pt x="7187" y="3840"/>
                  </a:lnTo>
                  <a:lnTo>
                    <a:pt x="7007" y="3870"/>
                  </a:lnTo>
                  <a:lnTo>
                    <a:pt x="6992" y="3870"/>
                  </a:lnTo>
                  <a:lnTo>
                    <a:pt x="7007" y="3855"/>
                  </a:lnTo>
                  <a:lnTo>
                    <a:pt x="7261" y="3780"/>
                  </a:lnTo>
                  <a:lnTo>
                    <a:pt x="7366" y="3750"/>
                  </a:lnTo>
                  <a:lnTo>
                    <a:pt x="7456" y="3720"/>
                  </a:lnTo>
                  <a:lnTo>
                    <a:pt x="7605" y="3631"/>
                  </a:lnTo>
                  <a:lnTo>
                    <a:pt x="7724" y="3526"/>
                  </a:lnTo>
                  <a:lnTo>
                    <a:pt x="7814" y="3422"/>
                  </a:lnTo>
                  <a:lnTo>
                    <a:pt x="7874" y="3332"/>
                  </a:lnTo>
                  <a:lnTo>
                    <a:pt x="7904" y="3257"/>
                  </a:lnTo>
                  <a:lnTo>
                    <a:pt x="7934" y="3168"/>
                  </a:lnTo>
                  <a:lnTo>
                    <a:pt x="7291" y="3257"/>
                  </a:lnTo>
                  <a:lnTo>
                    <a:pt x="6738" y="3302"/>
                  </a:lnTo>
                  <a:lnTo>
                    <a:pt x="6305" y="3317"/>
                  </a:lnTo>
                  <a:lnTo>
                    <a:pt x="5947" y="3317"/>
                  </a:lnTo>
                  <a:lnTo>
                    <a:pt x="5678" y="3302"/>
                  </a:lnTo>
                  <a:lnTo>
                    <a:pt x="5484" y="3287"/>
                  </a:lnTo>
                  <a:lnTo>
                    <a:pt x="5349" y="3272"/>
                  </a:lnTo>
                  <a:lnTo>
                    <a:pt x="5558" y="3272"/>
                  </a:lnTo>
                  <a:lnTo>
                    <a:pt x="5782" y="3287"/>
                  </a:lnTo>
                  <a:lnTo>
                    <a:pt x="6066" y="3287"/>
                  </a:lnTo>
                  <a:lnTo>
                    <a:pt x="6395" y="3257"/>
                  </a:lnTo>
                  <a:lnTo>
                    <a:pt x="6738" y="3227"/>
                  </a:lnTo>
                  <a:lnTo>
                    <a:pt x="7067" y="3168"/>
                  </a:lnTo>
                  <a:lnTo>
                    <a:pt x="7231" y="3123"/>
                  </a:lnTo>
                  <a:lnTo>
                    <a:pt x="7396" y="3078"/>
                  </a:lnTo>
                  <a:lnTo>
                    <a:pt x="7680" y="2958"/>
                  </a:lnTo>
                  <a:lnTo>
                    <a:pt x="7934" y="2824"/>
                  </a:lnTo>
                  <a:lnTo>
                    <a:pt x="8143" y="2690"/>
                  </a:lnTo>
                  <a:lnTo>
                    <a:pt x="8217" y="2630"/>
                  </a:lnTo>
                  <a:lnTo>
                    <a:pt x="8277" y="2555"/>
                  </a:lnTo>
                  <a:lnTo>
                    <a:pt x="8307" y="2495"/>
                  </a:lnTo>
                  <a:lnTo>
                    <a:pt x="8322" y="2450"/>
                  </a:lnTo>
                  <a:lnTo>
                    <a:pt x="8307" y="2391"/>
                  </a:lnTo>
                  <a:lnTo>
                    <a:pt x="8247" y="2346"/>
                  </a:lnTo>
                  <a:lnTo>
                    <a:pt x="8173" y="2316"/>
                  </a:lnTo>
                  <a:lnTo>
                    <a:pt x="8053" y="2286"/>
                  </a:lnTo>
                  <a:lnTo>
                    <a:pt x="7904" y="2271"/>
                  </a:lnTo>
                  <a:lnTo>
                    <a:pt x="7321" y="2271"/>
                  </a:lnTo>
                  <a:lnTo>
                    <a:pt x="7007" y="2286"/>
                  </a:lnTo>
                  <a:lnTo>
                    <a:pt x="6470" y="2316"/>
                  </a:lnTo>
                  <a:lnTo>
                    <a:pt x="6216" y="2316"/>
                  </a:lnTo>
                  <a:lnTo>
                    <a:pt x="5932" y="2286"/>
                  </a:lnTo>
                  <a:lnTo>
                    <a:pt x="5588" y="2241"/>
                  </a:lnTo>
                  <a:lnTo>
                    <a:pt x="5185" y="2152"/>
                  </a:lnTo>
                  <a:lnTo>
                    <a:pt x="4333" y="1928"/>
                  </a:lnTo>
                  <a:lnTo>
                    <a:pt x="3975" y="1838"/>
                  </a:lnTo>
                  <a:lnTo>
                    <a:pt x="3676" y="1733"/>
                  </a:lnTo>
                  <a:lnTo>
                    <a:pt x="3452" y="1629"/>
                  </a:lnTo>
                  <a:lnTo>
                    <a:pt x="3377" y="1584"/>
                  </a:lnTo>
                  <a:lnTo>
                    <a:pt x="3302" y="1539"/>
                  </a:lnTo>
                  <a:lnTo>
                    <a:pt x="3258" y="1494"/>
                  </a:lnTo>
                  <a:lnTo>
                    <a:pt x="3243" y="1435"/>
                  </a:lnTo>
                  <a:lnTo>
                    <a:pt x="3243" y="1390"/>
                  </a:lnTo>
                  <a:lnTo>
                    <a:pt x="3272" y="1345"/>
                  </a:lnTo>
                  <a:lnTo>
                    <a:pt x="3332" y="1300"/>
                  </a:lnTo>
                  <a:lnTo>
                    <a:pt x="3392" y="1255"/>
                  </a:lnTo>
                  <a:lnTo>
                    <a:pt x="3526" y="1181"/>
                  </a:lnTo>
                  <a:lnTo>
                    <a:pt x="3691" y="1136"/>
                  </a:lnTo>
                  <a:lnTo>
                    <a:pt x="3900" y="1121"/>
                  </a:lnTo>
                  <a:lnTo>
                    <a:pt x="4109" y="1121"/>
                  </a:lnTo>
                  <a:lnTo>
                    <a:pt x="4333" y="1151"/>
                  </a:lnTo>
                  <a:lnTo>
                    <a:pt x="4572" y="1211"/>
                  </a:lnTo>
                  <a:lnTo>
                    <a:pt x="4811" y="1315"/>
                  </a:lnTo>
                  <a:lnTo>
                    <a:pt x="4916" y="1360"/>
                  </a:lnTo>
                  <a:lnTo>
                    <a:pt x="5020" y="1405"/>
                  </a:lnTo>
                  <a:lnTo>
                    <a:pt x="5110" y="1420"/>
                  </a:lnTo>
                  <a:lnTo>
                    <a:pt x="5200" y="1435"/>
                  </a:lnTo>
                  <a:lnTo>
                    <a:pt x="5334" y="1435"/>
                  </a:lnTo>
                  <a:lnTo>
                    <a:pt x="5394" y="1405"/>
                  </a:lnTo>
                  <a:lnTo>
                    <a:pt x="5439" y="1390"/>
                  </a:lnTo>
                  <a:lnTo>
                    <a:pt x="5469" y="1360"/>
                  </a:lnTo>
                  <a:lnTo>
                    <a:pt x="5498" y="1315"/>
                  </a:lnTo>
                  <a:lnTo>
                    <a:pt x="5528" y="1225"/>
                  </a:lnTo>
                  <a:lnTo>
                    <a:pt x="5543" y="1121"/>
                  </a:lnTo>
                  <a:lnTo>
                    <a:pt x="5513" y="1016"/>
                  </a:lnTo>
                  <a:lnTo>
                    <a:pt x="5484" y="957"/>
                  </a:lnTo>
                  <a:lnTo>
                    <a:pt x="5439" y="897"/>
                  </a:lnTo>
                  <a:lnTo>
                    <a:pt x="5304" y="747"/>
                  </a:lnTo>
                  <a:lnTo>
                    <a:pt x="5110" y="598"/>
                  </a:lnTo>
                  <a:lnTo>
                    <a:pt x="4871" y="434"/>
                  </a:lnTo>
                  <a:lnTo>
                    <a:pt x="4602" y="284"/>
                  </a:lnTo>
                  <a:lnTo>
                    <a:pt x="4303" y="150"/>
                  </a:lnTo>
                  <a:lnTo>
                    <a:pt x="4154" y="105"/>
                  </a:lnTo>
                  <a:lnTo>
                    <a:pt x="4005" y="60"/>
                  </a:lnTo>
                  <a:lnTo>
                    <a:pt x="3855" y="30"/>
                  </a:lnTo>
                  <a:lnTo>
                    <a:pt x="3691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2" name="Google Shape;942;p23"/>
          <p:cNvSpPr txBox="1"/>
          <p:nvPr/>
        </p:nvSpPr>
        <p:spPr>
          <a:xfrm>
            <a:off x="2991463" y="2717175"/>
            <a:ext cx="13908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Sources</a:t>
            </a:r>
            <a:endParaRPr b="1" sz="2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943" name="Google Shape;943;p23"/>
          <p:cNvGrpSpPr/>
          <p:nvPr/>
        </p:nvGrpSpPr>
        <p:grpSpPr>
          <a:xfrm>
            <a:off x="5855846" y="1338600"/>
            <a:ext cx="2699471" cy="876900"/>
            <a:chOff x="5855846" y="1338600"/>
            <a:chExt cx="2699471" cy="876900"/>
          </a:xfrm>
        </p:grpSpPr>
        <p:sp>
          <p:nvSpPr>
            <p:cNvPr id="944" name="Google Shape;944;p23"/>
            <p:cNvSpPr txBox="1"/>
            <p:nvPr/>
          </p:nvSpPr>
          <p:spPr>
            <a:xfrm>
              <a:off x="5855846" y="1338600"/>
              <a:ext cx="2699400" cy="8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28600" lvl="0" marL="228600" rtl="0" algn="l">
                <a:lnSpc>
                  <a:spcPct val="115000"/>
                </a:lnSpc>
                <a:spcBef>
                  <a:spcPts val="1400"/>
                </a:spcBef>
                <a:spcAft>
                  <a:spcPts val="140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(Fortune Business)</a:t>
              </a:r>
              <a:r>
                <a:rPr lang="en" sz="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  <a:r>
                <a:rPr lang="en" sz="900">
                  <a:solidFill>
                    <a:schemeClr val="dk1"/>
                  </a:solidFill>
                </a:rPr>
                <a:t>Smart home market size, share &amp;amp; trends: Statistics [2030]. Smart Home Market Size, Share &amp; Trends | Statistics [2030]. (2023, July). https://www.fortunebusinessinsights.com/industry-reports/smart-home-market-101900</a:t>
              </a:r>
              <a:endParaRPr sz="900">
                <a:solidFill>
                  <a:schemeClr val="dk1"/>
                </a:solidFill>
              </a:endParaRPr>
            </a:p>
          </p:txBody>
        </p:sp>
        <p:sp>
          <p:nvSpPr>
            <p:cNvPr id="945" name="Google Shape;945;p23"/>
            <p:cNvSpPr txBox="1"/>
            <p:nvPr/>
          </p:nvSpPr>
          <p:spPr>
            <a:xfrm>
              <a:off x="6773017" y="1404138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46" name="Google Shape;946;p23"/>
          <p:cNvGrpSpPr/>
          <p:nvPr/>
        </p:nvGrpSpPr>
        <p:grpSpPr>
          <a:xfrm>
            <a:off x="5683350" y="3735850"/>
            <a:ext cx="3000000" cy="833700"/>
            <a:chOff x="5683350" y="3735850"/>
            <a:chExt cx="3000000" cy="833700"/>
          </a:xfrm>
        </p:grpSpPr>
        <p:sp>
          <p:nvSpPr>
            <p:cNvPr id="947" name="Google Shape;947;p23"/>
            <p:cNvSpPr txBox="1"/>
            <p:nvPr/>
          </p:nvSpPr>
          <p:spPr>
            <a:xfrm>
              <a:off x="6574110" y="4215225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8" name="Google Shape;948;p23"/>
            <p:cNvSpPr txBox="1"/>
            <p:nvPr/>
          </p:nvSpPr>
          <p:spPr>
            <a:xfrm>
              <a:off x="5683350" y="3735850"/>
              <a:ext cx="3000000" cy="8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Thank you for watching!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949" name="Google Shape;949;p23"/>
          <p:cNvCxnSpPr>
            <a:stCxn id="853" idx="3"/>
            <a:endCxn id="852" idx="1"/>
          </p:cNvCxnSpPr>
          <p:nvPr/>
        </p:nvCxnSpPr>
        <p:spPr>
          <a:xfrm flipH="1" rot="10800000">
            <a:off x="4572300" y="1809800"/>
            <a:ext cx="1111200" cy="11658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 in Daily Life</a:t>
            </a:r>
            <a:endParaRPr/>
          </a:p>
        </p:txBody>
      </p:sp>
      <p:grpSp>
        <p:nvGrpSpPr>
          <p:cNvPr id="232" name="Google Shape;232;p14"/>
          <p:cNvGrpSpPr/>
          <p:nvPr/>
        </p:nvGrpSpPr>
        <p:grpSpPr>
          <a:xfrm>
            <a:off x="4513199" y="1045763"/>
            <a:ext cx="3215005" cy="1009863"/>
            <a:chOff x="3297249" y="1027913"/>
            <a:chExt cx="3215005" cy="1009863"/>
          </a:xfrm>
        </p:grpSpPr>
        <p:sp>
          <p:nvSpPr>
            <p:cNvPr id="233" name="Google Shape;233;p14"/>
            <p:cNvSpPr/>
            <p:nvPr/>
          </p:nvSpPr>
          <p:spPr>
            <a:xfrm>
              <a:off x="3297249" y="1109874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>
                <a:solidFill>
                  <a:schemeClr val="lt1"/>
                </a:solidFill>
              </a:endParaRPr>
            </a:p>
          </p:txBody>
        </p:sp>
        <p:grpSp>
          <p:nvGrpSpPr>
            <p:cNvPr id="234" name="Google Shape;234;p14"/>
            <p:cNvGrpSpPr/>
            <p:nvPr/>
          </p:nvGrpSpPr>
          <p:grpSpPr>
            <a:xfrm>
              <a:off x="3969538" y="1027913"/>
              <a:ext cx="2542716" cy="1009863"/>
              <a:chOff x="3969538" y="1108675"/>
              <a:chExt cx="2542716" cy="1009863"/>
            </a:xfrm>
          </p:grpSpPr>
          <p:sp>
            <p:nvSpPr>
              <p:cNvPr id="235" name="Google Shape;235;p14"/>
              <p:cNvSpPr txBox="1"/>
              <p:nvPr/>
            </p:nvSpPr>
            <p:spPr>
              <a:xfrm>
                <a:off x="3969538" y="11086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Common IoT Devices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36" name="Google Shape;236;p14"/>
              <p:cNvSpPr txBox="1"/>
              <p:nvPr/>
            </p:nvSpPr>
            <p:spPr>
              <a:xfrm>
                <a:off x="3972753" y="1786738"/>
                <a:ext cx="25395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-317500" lvl="0" marL="4572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Smart Thermostat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4572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Smart Appliances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4572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Smart Cameras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37" name="Google Shape;237;p14"/>
          <p:cNvGrpSpPr/>
          <p:nvPr/>
        </p:nvGrpSpPr>
        <p:grpSpPr>
          <a:xfrm>
            <a:off x="414554" y="1509185"/>
            <a:ext cx="2653421" cy="2696472"/>
            <a:chOff x="3525722" y="1985800"/>
            <a:chExt cx="2702609" cy="2746178"/>
          </a:xfrm>
        </p:grpSpPr>
        <p:sp>
          <p:nvSpPr>
            <p:cNvPr id="238" name="Google Shape;238;p14"/>
            <p:cNvSpPr/>
            <p:nvPr/>
          </p:nvSpPr>
          <p:spPr>
            <a:xfrm>
              <a:off x="5442457" y="4676877"/>
              <a:ext cx="683885" cy="51372"/>
            </a:xfrm>
            <a:custGeom>
              <a:rect b="b" l="l" r="r" t="t"/>
              <a:pathLst>
                <a:path extrusionOk="0" h="1447" w="19263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3525722" y="4641150"/>
              <a:ext cx="995383" cy="90828"/>
            </a:xfrm>
            <a:custGeom>
              <a:rect b="b" l="l" r="r" t="t"/>
              <a:pathLst>
                <a:path extrusionOk="0" h="2558" w="45219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5580521" y="4523830"/>
              <a:ext cx="288067" cy="139134"/>
            </a:xfrm>
            <a:custGeom>
              <a:rect b="b" l="l" r="r" t="t"/>
              <a:pathLst>
                <a:path extrusionOk="0" h="3919" w="8114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3950723" y="4466034"/>
              <a:ext cx="209181" cy="236376"/>
            </a:xfrm>
            <a:custGeom>
              <a:rect b="b" l="l" r="r" t="t"/>
              <a:pathLst>
                <a:path extrusionOk="0" h="6658" w="5892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4109202" y="3262998"/>
              <a:ext cx="1703978" cy="44911"/>
            </a:xfrm>
            <a:custGeom>
              <a:rect b="b" l="l" r="r" t="t"/>
              <a:pathLst>
                <a:path extrusionOk="0" h="1265" w="47996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3841912" y="3228313"/>
              <a:ext cx="534952" cy="1474135"/>
            </a:xfrm>
            <a:custGeom>
              <a:rect b="b" l="l" r="r" t="t"/>
              <a:pathLst>
                <a:path extrusionOk="0" h="41522" w="15068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5515909" y="3228313"/>
              <a:ext cx="534916" cy="1474135"/>
            </a:xfrm>
            <a:custGeom>
              <a:rect b="b" l="l" r="r" t="t"/>
              <a:pathLst>
                <a:path extrusionOk="0" h="41522" w="15067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4007171" y="3158589"/>
              <a:ext cx="1914153" cy="114638"/>
            </a:xfrm>
            <a:custGeom>
              <a:rect b="b" l="l" r="r" t="t"/>
              <a:pathLst>
                <a:path extrusionOk="0" h="3229" w="53916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5118400" y="2880435"/>
              <a:ext cx="295203" cy="279227"/>
            </a:xfrm>
            <a:custGeom>
              <a:rect b="b" l="l" r="r" t="t"/>
              <a:pathLst>
                <a:path extrusionOk="0" h="7865" w="8315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4628090" y="2140196"/>
              <a:ext cx="1228600" cy="793374"/>
            </a:xfrm>
            <a:custGeom>
              <a:rect b="b" l="l" r="r" t="t"/>
              <a:pathLst>
                <a:path extrusionOk="0" h="22347" w="34606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4628090" y="2140196"/>
              <a:ext cx="1228600" cy="793374"/>
            </a:xfrm>
            <a:custGeom>
              <a:rect b="b" l="l" r="r" t="t"/>
              <a:pathLst>
                <a:path extrusionOk="0" h="22347" w="34606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4697779" y="2208181"/>
              <a:ext cx="1089217" cy="657364"/>
            </a:xfrm>
            <a:custGeom>
              <a:rect b="b" l="l" r="r" t="t"/>
              <a:pathLst>
                <a:path extrusionOk="0" fill="none" h="18516" w="3068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4628090" y="2140196"/>
              <a:ext cx="1228600" cy="793374"/>
            </a:xfrm>
            <a:custGeom>
              <a:rect b="b" l="l" r="r" t="t"/>
              <a:pathLst>
                <a:path extrusionOk="0" fill="none" h="22347" w="34606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5022866" y="3079385"/>
              <a:ext cx="390741" cy="80271"/>
            </a:xfrm>
            <a:custGeom>
              <a:rect b="b" l="l" r="r" t="t"/>
              <a:pathLst>
                <a:path extrusionOk="0" h="2261" w="11006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4852494" y="2303395"/>
              <a:ext cx="320375" cy="46970"/>
            </a:xfrm>
            <a:custGeom>
              <a:rect b="b" l="l" r="r" t="t"/>
              <a:pathLst>
                <a:path extrusionOk="0" h="1323" w="9024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5336733" y="2406456"/>
              <a:ext cx="320339" cy="47289"/>
            </a:xfrm>
            <a:custGeom>
              <a:rect b="b" l="l" r="r" t="t"/>
              <a:pathLst>
                <a:path extrusionOk="0" h="1332" w="9023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5160220" y="2509801"/>
              <a:ext cx="343842" cy="47325"/>
            </a:xfrm>
            <a:custGeom>
              <a:rect b="b" l="l" r="r" t="t"/>
              <a:pathLst>
                <a:path extrusionOk="0" h="1333" w="9685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4842305" y="2406456"/>
              <a:ext cx="440053" cy="47289"/>
            </a:xfrm>
            <a:custGeom>
              <a:rect b="b" l="l" r="r" t="t"/>
              <a:pathLst>
                <a:path extrusionOk="0" h="1332" w="12395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4831087" y="2509801"/>
              <a:ext cx="274789" cy="47325"/>
            </a:xfrm>
            <a:custGeom>
              <a:rect b="b" l="l" r="r" t="t"/>
              <a:pathLst>
                <a:path extrusionOk="0" h="1333" w="774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4816105" y="2613181"/>
              <a:ext cx="369333" cy="47289"/>
            </a:xfrm>
            <a:custGeom>
              <a:rect b="b" l="l" r="r" t="t"/>
              <a:pathLst>
                <a:path extrusionOk="0" h="1332" w="10403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5229271" y="2613181"/>
              <a:ext cx="180246" cy="47289"/>
            </a:xfrm>
            <a:custGeom>
              <a:rect b="b" l="l" r="r" t="t"/>
              <a:pathLst>
                <a:path extrusionOk="0" h="1332" w="5077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4802863" y="2716561"/>
              <a:ext cx="204068" cy="47289"/>
            </a:xfrm>
            <a:custGeom>
              <a:rect b="b" l="l" r="r" t="t"/>
              <a:pathLst>
                <a:path extrusionOk="0" h="1332" w="5748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4439365" y="3464966"/>
              <a:ext cx="1235771" cy="1133772"/>
            </a:xfrm>
            <a:custGeom>
              <a:rect b="b" l="l" r="r" t="t"/>
              <a:pathLst>
                <a:path extrusionOk="0" h="31935" w="34808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4195221" y="2199696"/>
              <a:ext cx="205772" cy="324777"/>
            </a:xfrm>
            <a:custGeom>
              <a:rect b="b" l="l" r="r" t="t"/>
              <a:pathLst>
                <a:path extrusionOk="0" h="9148" w="5796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4350256" y="2323134"/>
              <a:ext cx="50733" cy="169027"/>
            </a:xfrm>
            <a:custGeom>
              <a:rect b="b" l="l" r="r" t="t"/>
              <a:pathLst>
                <a:path extrusionOk="0" h="4761" w="1429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4349262" y="2111972"/>
              <a:ext cx="225121" cy="345865"/>
            </a:xfrm>
            <a:custGeom>
              <a:rect b="b" l="l" r="r" t="t"/>
              <a:pathLst>
                <a:path extrusionOk="0" h="9742" w="6341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4182618" y="1985800"/>
              <a:ext cx="505378" cy="302694"/>
            </a:xfrm>
            <a:custGeom>
              <a:rect b="b" l="l" r="r" t="t"/>
              <a:pathLst>
                <a:path extrusionOk="0" h="8526" w="14235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4517219" y="2289124"/>
              <a:ext cx="35751" cy="87088"/>
            </a:xfrm>
            <a:custGeom>
              <a:rect b="b" l="l" r="r" t="t"/>
              <a:pathLst>
                <a:path extrusionOk="0" h="2453" w="1007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4495457" y="2269066"/>
              <a:ext cx="20804" cy="32343"/>
            </a:xfrm>
            <a:custGeom>
              <a:rect b="b" l="l" r="r" t="t"/>
              <a:pathLst>
                <a:path extrusionOk="0" h="911" w="586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4493433" y="2231647"/>
              <a:ext cx="39798" cy="18745"/>
            </a:xfrm>
            <a:custGeom>
              <a:rect b="b" l="l" r="r" t="t"/>
              <a:pathLst>
                <a:path extrusionOk="0" h="528" w="1121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4192168" y="2071500"/>
              <a:ext cx="302339" cy="282280"/>
            </a:xfrm>
            <a:custGeom>
              <a:rect b="b" l="l" r="r" t="t"/>
              <a:pathLst>
                <a:path extrusionOk="0" h="7951" w="8516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4192168" y="2071500"/>
              <a:ext cx="302339" cy="282280"/>
            </a:xfrm>
            <a:custGeom>
              <a:rect b="b" l="l" r="r" t="t"/>
              <a:pathLst>
                <a:path extrusionOk="0" fill="none" h="7951" w="8516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4351286" y="2191211"/>
              <a:ext cx="65999" cy="113253"/>
            </a:xfrm>
            <a:custGeom>
              <a:rect b="b" l="l" r="r" t="t"/>
              <a:pathLst>
                <a:path extrusionOk="0" h="3190" w="1859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4401272" y="2145308"/>
              <a:ext cx="55455" cy="109170"/>
            </a:xfrm>
            <a:custGeom>
              <a:rect b="b" l="l" r="r" t="t"/>
              <a:pathLst>
                <a:path extrusionOk="0" h="3075" w="1562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4969826" y="2855300"/>
              <a:ext cx="235666" cy="113928"/>
            </a:xfrm>
            <a:custGeom>
              <a:rect b="b" l="l" r="r" t="t"/>
              <a:pathLst>
                <a:path extrusionOk="0" h="3209" w="6638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4092516" y="2444194"/>
              <a:ext cx="542407" cy="686583"/>
            </a:xfrm>
            <a:custGeom>
              <a:rect b="b" l="l" r="r" t="t"/>
              <a:pathLst>
                <a:path extrusionOk="0" h="19339" w="15278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3891223" y="3263673"/>
              <a:ext cx="1204138" cy="596833"/>
            </a:xfrm>
            <a:custGeom>
              <a:rect b="b" l="l" r="r" t="t"/>
              <a:pathLst>
                <a:path extrusionOk="0" h="16811" w="33917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3800446" y="2426514"/>
              <a:ext cx="754570" cy="1205842"/>
            </a:xfrm>
            <a:custGeom>
              <a:rect b="b" l="l" r="r" t="t"/>
              <a:pathLst>
                <a:path extrusionOk="0" h="33965" w="21254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4210168" y="2562520"/>
              <a:ext cx="792345" cy="706642"/>
            </a:xfrm>
            <a:custGeom>
              <a:rect b="b" l="l" r="r" t="t"/>
              <a:pathLst>
                <a:path extrusionOk="0" h="19904" w="22318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4068730" y="3625822"/>
              <a:ext cx="995348" cy="923917"/>
            </a:xfrm>
            <a:custGeom>
              <a:rect b="b" l="l" r="r" t="t"/>
              <a:pathLst>
                <a:path extrusionOk="0" h="26024" w="28036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3800446" y="2784226"/>
              <a:ext cx="646465" cy="598501"/>
            </a:xfrm>
            <a:custGeom>
              <a:rect b="b" l="l" r="r" t="t"/>
              <a:pathLst>
                <a:path extrusionOk="0" h="16858" w="18209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3800446" y="2855300"/>
              <a:ext cx="646465" cy="598182"/>
            </a:xfrm>
            <a:custGeom>
              <a:rect b="b" l="l" r="r" t="t"/>
              <a:pathLst>
                <a:path extrusionOk="0" h="16849" w="18209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3719503" y="3788348"/>
              <a:ext cx="801540" cy="53076"/>
            </a:xfrm>
            <a:custGeom>
              <a:rect b="b" l="l" r="r" t="t"/>
              <a:pathLst>
                <a:path extrusionOk="0" h="1495" w="22577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4092516" y="3810110"/>
              <a:ext cx="57514" cy="833492"/>
            </a:xfrm>
            <a:custGeom>
              <a:rect b="b" l="l" r="r" t="t"/>
              <a:pathLst>
                <a:path extrusionOk="0" h="23477" w="162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3850077" y="4555143"/>
              <a:ext cx="547520" cy="147264"/>
            </a:xfrm>
            <a:custGeom>
              <a:rect b="b" l="l" r="r" t="t"/>
              <a:pathLst>
                <a:path extrusionOk="0" h="4148" w="15422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4055133" y="3801270"/>
              <a:ext cx="124827" cy="226151"/>
            </a:xfrm>
            <a:custGeom>
              <a:rect b="b" l="l" r="r" t="t"/>
              <a:pathLst>
                <a:path extrusionOk="0" h="6370" w="3516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3691634" y="3674104"/>
              <a:ext cx="859338" cy="127205"/>
            </a:xfrm>
            <a:custGeom>
              <a:rect b="b" l="l" r="r" t="t"/>
              <a:pathLst>
                <a:path extrusionOk="0" h="3583" w="24205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4100007" y="3332687"/>
              <a:ext cx="47289" cy="417616"/>
            </a:xfrm>
            <a:custGeom>
              <a:rect b="b" l="l" r="r" t="t"/>
              <a:pathLst>
                <a:path extrusionOk="0" h="11763" w="1332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3872514" y="3079030"/>
              <a:ext cx="502644" cy="297227"/>
            </a:xfrm>
            <a:custGeom>
              <a:rect b="b" l="l" r="r" t="t"/>
              <a:pathLst>
                <a:path extrusionOk="0" h="8372" w="14158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4599866" y="2491446"/>
              <a:ext cx="136401" cy="259843"/>
            </a:xfrm>
            <a:custGeom>
              <a:rect b="b" l="l" r="r" t="t"/>
              <a:pathLst>
                <a:path extrusionOk="0" h="7319" w="3842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5664518" y="2994714"/>
              <a:ext cx="223453" cy="161891"/>
            </a:xfrm>
            <a:custGeom>
              <a:rect b="b" l="l" r="r" t="t"/>
              <a:pathLst>
                <a:path extrusionOk="0" h="4560" w="6294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731509" y="2397581"/>
              <a:ext cx="496822" cy="554656"/>
            </a:xfrm>
            <a:custGeom>
              <a:rect b="b" l="l" r="r" t="t"/>
              <a:pathLst>
                <a:path extrusionOk="0" h="15623" w="13994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4470322" y="2242866"/>
              <a:ext cx="75159" cy="86768"/>
            </a:xfrm>
            <a:custGeom>
              <a:rect b="b" l="l" r="r" t="t"/>
              <a:pathLst>
                <a:path extrusionOk="0" h="2444" w="2117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4475754" y="2242866"/>
              <a:ext cx="64295" cy="81336"/>
            </a:xfrm>
            <a:custGeom>
              <a:rect b="b" l="l" r="r" t="t"/>
              <a:pathLst>
                <a:path extrusionOk="0" fill="none" h="2291" w="1811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4406384" y="2223517"/>
              <a:ext cx="77218" cy="52721"/>
            </a:xfrm>
            <a:custGeom>
              <a:rect b="b" l="l" r="r" t="t"/>
              <a:pathLst>
                <a:path extrusionOk="0" h="1485" w="2175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3584526" y="2124539"/>
              <a:ext cx="794368" cy="951147"/>
            </a:xfrm>
            <a:custGeom>
              <a:rect b="b" l="l" r="r" t="t"/>
              <a:pathLst>
                <a:path extrusionOk="0" h="26791" w="22375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4538982" y="2285041"/>
              <a:ext cx="25207" cy="21799"/>
            </a:xfrm>
            <a:custGeom>
              <a:rect b="b" l="l" r="r" t="t"/>
              <a:pathLst>
                <a:path extrusionOk="0" h="614" w="71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5" name="Google Shape;295;p14"/>
          <p:cNvGrpSpPr/>
          <p:nvPr/>
        </p:nvGrpSpPr>
        <p:grpSpPr>
          <a:xfrm>
            <a:off x="4513198" y="2520710"/>
            <a:ext cx="3215102" cy="867040"/>
            <a:chOff x="3297248" y="2502860"/>
            <a:chExt cx="3215102" cy="867040"/>
          </a:xfrm>
        </p:grpSpPr>
        <p:grpSp>
          <p:nvGrpSpPr>
            <p:cNvPr id="296" name="Google Shape;296;p14"/>
            <p:cNvGrpSpPr/>
            <p:nvPr/>
          </p:nvGrpSpPr>
          <p:grpSpPr>
            <a:xfrm>
              <a:off x="3969551" y="2502860"/>
              <a:ext cx="2542800" cy="867040"/>
              <a:chOff x="3581363" y="1153913"/>
              <a:chExt cx="2542800" cy="867040"/>
            </a:xfrm>
          </p:grpSpPr>
          <p:sp>
            <p:nvSpPr>
              <p:cNvPr id="297" name="Google Shape;297;p14"/>
              <p:cNvSpPr txBox="1"/>
              <p:nvPr/>
            </p:nvSpPr>
            <p:spPr>
              <a:xfrm>
                <a:off x="3581365" y="1153913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Security Risks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98" name="Google Shape;298;p14"/>
              <p:cNvSpPr txBox="1"/>
              <p:nvPr/>
            </p:nvSpPr>
            <p:spPr>
              <a:xfrm>
                <a:off x="3581363" y="1689152"/>
                <a:ext cx="25428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-317500" lvl="0" marL="4572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Unauthorized Access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4572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Data Breaches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99" name="Google Shape;299;p14"/>
            <p:cNvSpPr/>
            <p:nvPr/>
          </p:nvSpPr>
          <p:spPr>
            <a:xfrm>
              <a:off x="3297248" y="2589598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00" name="Google Shape;300;p14"/>
          <p:cNvGrpSpPr/>
          <p:nvPr/>
        </p:nvGrpSpPr>
        <p:grpSpPr>
          <a:xfrm>
            <a:off x="4513198" y="3801958"/>
            <a:ext cx="3034202" cy="845567"/>
            <a:chOff x="3297248" y="3977808"/>
            <a:chExt cx="3034202" cy="845567"/>
          </a:xfrm>
        </p:grpSpPr>
        <p:grpSp>
          <p:nvGrpSpPr>
            <p:cNvPr id="301" name="Google Shape;301;p14"/>
            <p:cNvGrpSpPr/>
            <p:nvPr/>
          </p:nvGrpSpPr>
          <p:grpSpPr>
            <a:xfrm>
              <a:off x="3969550" y="3977808"/>
              <a:ext cx="2361900" cy="845567"/>
              <a:chOff x="3581363" y="2254821"/>
              <a:chExt cx="2361900" cy="845567"/>
            </a:xfrm>
          </p:grpSpPr>
          <p:sp>
            <p:nvSpPr>
              <p:cNvPr id="302" name="Google Shape;302;p14"/>
              <p:cNvSpPr txBox="1"/>
              <p:nvPr/>
            </p:nvSpPr>
            <p:spPr>
              <a:xfrm>
                <a:off x="3581365" y="2254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Project Goal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3" name="Google Shape;303;p14"/>
              <p:cNvSpPr txBox="1"/>
              <p:nvPr/>
            </p:nvSpPr>
            <p:spPr>
              <a:xfrm>
                <a:off x="3581363" y="2768588"/>
                <a:ext cx="23619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-317500" lvl="0" marL="4572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Improve IoT Security through the use of Machine Learning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4" name="Google Shape;304;p14"/>
            <p:cNvSpPr/>
            <p:nvPr/>
          </p:nvSpPr>
          <p:spPr>
            <a:xfrm>
              <a:off x="3297248" y="4055023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5"/>
          <p:cNvSpPr/>
          <p:nvPr/>
        </p:nvSpPr>
        <p:spPr>
          <a:xfrm>
            <a:off x="457200" y="1324425"/>
            <a:ext cx="2889300" cy="3407700"/>
          </a:xfrm>
          <a:prstGeom prst="roundRect">
            <a:avLst>
              <a:gd fmla="val 14082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5"/>
          <p:cNvSpPr txBox="1"/>
          <p:nvPr/>
        </p:nvSpPr>
        <p:spPr>
          <a:xfrm>
            <a:off x="646237" y="1841625"/>
            <a:ext cx="25467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Security Through Machine Learning</a:t>
            </a:r>
            <a:endParaRPr b="1" sz="21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11" name="Google Shape;311;p15"/>
          <p:cNvGrpSpPr/>
          <p:nvPr/>
        </p:nvGrpSpPr>
        <p:grpSpPr>
          <a:xfrm>
            <a:off x="851113" y="2915825"/>
            <a:ext cx="2133450" cy="1431550"/>
            <a:chOff x="851113" y="2915825"/>
            <a:chExt cx="2133450" cy="1431550"/>
          </a:xfrm>
        </p:grpSpPr>
        <p:sp>
          <p:nvSpPr>
            <p:cNvPr id="312" name="Google Shape;312;p15"/>
            <p:cNvSpPr/>
            <p:nvPr/>
          </p:nvSpPr>
          <p:spPr>
            <a:xfrm>
              <a:off x="863938" y="3086225"/>
              <a:ext cx="2076150" cy="1071900"/>
            </a:xfrm>
            <a:custGeom>
              <a:rect b="b" l="l" r="r" t="t"/>
              <a:pathLst>
                <a:path extrusionOk="0" h="42876" w="83046">
                  <a:moveTo>
                    <a:pt x="40299" y="1"/>
                  </a:moveTo>
                  <a:lnTo>
                    <a:pt x="39445" y="15"/>
                  </a:lnTo>
                  <a:lnTo>
                    <a:pt x="38592" y="44"/>
                  </a:lnTo>
                  <a:lnTo>
                    <a:pt x="37752" y="100"/>
                  </a:lnTo>
                  <a:lnTo>
                    <a:pt x="36912" y="157"/>
                  </a:lnTo>
                  <a:lnTo>
                    <a:pt x="36087" y="243"/>
                  </a:lnTo>
                  <a:lnTo>
                    <a:pt x="35262" y="328"/>
                  </a:lnTo>
                  <a:lnTo>
                    <a:pt x="34436" y="442"/>
                  </a:lnTo>
                  <a:lnTo>
                    <a:pt x="33640" y="570"/>
                  </a:lnTo>
                  <a:lnTo>
                    <a:pt x="32843" y="698"/>
                  </a:lnTo>
                  <a:lnTo>
                    <a:pt x="32046" y="855"/>
                  </a:lnTo>
                  <a:lnTo>
                    <a:pt x="31263" y="1025"/>
                  </a:lnTo>
                  <a:lnTo>
                    <a:pt x="30481" y="1196"/>
                  </a:lnTo>
                  <a:lnTo>
                    <a:pt x="29712" y="1395"/>
                  </a:lnTo>
                  <a:lnTo>
                    <a:pt x="28958" y="1595"/>
                  </a:lnTo>
                  <a:lnTo>
                    <a:pt x="28204" y="1808"/>
                  </a:lnTo>
                  <a:lnTo>
                    <a:pt x="27464" y="2036"/>
                  </a:lnTo>
                  <a:lnTo>
                    <a:pt x="26724" y="2263"/>
                  </a:lnTo>
                  <a:lnTo>
                    <a:pt x="25998" y="2520"/>
                  </a:lnTo>
                  <a:lnTo>
                    <a:pt x="25272" y="2776"/>
                  </a:lnTo>
                  <a:lnTo>
                    <a:pt x="24575" y="3032"/>
                  </a:lnTo>
                  <a:lnTo>
                    <a:pt x="23864" y="3316"/>
                  </a:lnTo>
                  <a:lnTo>
                    <a:pt x="23181" y="3601"/>
                  </a:lnTo>
                  <a:lnTo>
                    <a:pt x="22483" y="3886"/>
                  </a:lnTo>
                  <a:lnTo>
                    <a:pt x="21815" y="4184"/>
                  </a:lnTo>
                  <a:lnTo>
                    <a:pt x="21146" y="4497"/>
                  </a:lnTo>
                  <a:lnTo>
                    <a:pt x="20491" y="4811"/>
                  </a:lnTo>
                  <a:lnTo>
                    <a:pt x="19837" y="5138"/>
                  </a:lnTo>
                  <a:lnTo>
                    <a:pt x="19196" y="5465"/>
                  </a:lnTo>
                  <a:lnTo>
                    <a:pt x="18570" y="5792"/>
                  </a:lnTo>
                  <a:lnTo>
                    <a:pt x="17944" y="6134"/>
                  </a:lnTo>
                  <a:lnTo>
                    <a:pt x="17332" y="6475"/>
                  </a:lnTo>
                  <a:lnTo>
                    <a:pt x="16137" y="7187"/>
                  </a:lnTo>
                  <a:lnTo>
                    <a:pt x="14984" y="7898"/>
                  </a:lnTo>
                  <a:lnTo>
                    <a:pt x="13860" y="8624"/>
                  </a:lnTo>
                  <a:lnTo>
                    <a:pt x="12779" y="9364"/>
                  </a:lnTo>
                  <a:lnTo>
                    <a:pt x="11740" y="10104"/>
                  </a:lnTo>
                  <a:lnTo>
                    <a:pt x="10729" y="10858"/>
                  </a:lnTo>
                  <a:lnTo>
                    <a:pt x="9776" y="11598"/>
                  </a:lnTo>
                  <a:lnTo>
                    <a:pt x="8851" y="12338"/>
                  </a:lnTo>
                  <a:lnTo>
                    <a:pt x="7983" y="13078"/>
                  </a:lnTo>
                  <a:lnTo>
                    <a:pt x="7143" y="13790"/>
                  </a:lnTo>
                  <a:lnTo>
                    <a:pt x="6347" y="14501"/>
                  </a:lnTo>
                  <a:lnTo>
                    <a:pt x="5607" y="15184"/>
                  </a:lnTo>
                  <a:lnTo>
                    <a:pt x="4895" y="15853"/>
                  </a:lnTo>
                  <a:lnTo>
                    <a:pt x="4241" y="16508"/>
                  </a:lnTo>
                  <a:lnTo>
                    <a:pt x="3629" y="17119"/>
                  </a:lnTo>
                  <a:lnTo>
                    <a:pt x="3060" y="17717"/>
                  </a:lnTo>
                  <a:lnTo>
                    <a:pt x="2533" y="18258"/>
                  </a:lnTo>
                  <a:lnTo>
                    <a:pt x="2063" y="18784"/>
                  </a:lnTo>
                  <a:lnTo>
                    <a:pt x="1637" y="19254"/>
                  </a:lnTo>
                  <a:lnTo>
                    <a:pt x="925" y="20079"/>
                  </a:lnTo>
                  <a:lnTo>
                    <a:pt x="413" y="20691"/>
                  </a:lnTo>
                  <a:lnTo>
                    <a:pt x="0" y="21218"/>
                  </a:lnTo>
                  <a:lnTo>
                    <a:pt x="1039" y="22342"/>
                  </a:lnTo>
                  <a:lnTo>
                    <a:pt x="2078" y="23423"/>
                  </a:lnTo>
                  <a:lnTo>
                    <a:pt x="3102" y="24476"/>
                  </a:lnTo>
                  <a:lnTo>
                    <a:pt x="4141" y="25501"/>
                  </a:lnTo>
                  <a:lnTo>
                    <a:pt x="5166" y="26483"/>
                  </a:lnTo>
                  <a:lnTo>
                    <a:pt x="6204" y="27436"/>
                  </a:lnTo>
                  <a:lnTo>
                    <a:pt x="7229" y="28361"/>
                  </a:lnTo>
                  <a:lnTo>
                    <a:pt x="8253" y="29243"/>
                  </a:lnTo>
                  <a:lnTo>
                    <a:pt x="9264" y="30097"/>
                  </a:lnTo>
                  <a:lnTo>
                    <a:pt x="10288" y="30922"/>
                  </a:lnTo>
                  <a:lnTo>
                    <a:pt x="11299" y="31719"/>
                  </a:lnTo>
                  <a:lnTo>
                    <a:pt x="12309" y="32474"/>
                  </a:lnTo>
                  <a:lnTo>
                    <a:pt x="13319" y="33199"/>
                  </a:lnTo>
                  <a:lnTo>
                    <a:pt x="14315" y="33897"/>
                  </a:lnTo>
                  <a:lnTo>
                    <a:pt x="15326" y="34565"/>
                  </a:lnTo>
                  <a:lnTo>
                    <a:pt x="16322" y="35206"/>
                  </a:lnTo>
                  <a:lnTo>
                    <a:pt x="17304" y="35818"/>
                  </a:lnTo>
                  <a:lnTo>
                    <a:pt x="18300" y="36401"/>
                  </a:lnTo>
                  <a:lnTo>
                    <a:pt x="19282" y="36956"/>
                  </a:lnTo>
                  <a:lnTo>
                    <a:pt x="20263" y="37482"/>
                  </a:lnTo>
                  <a:lnTo>
                    <a:pt x="21245" y="37981"/>
                  </a:lnTo>
                  <a:lnTo>
                    <a:pt x="22213" y="38450"/>
                  </a:lnTo>
                  <a:lnTo>
                    <a:pt x="23195" y="38891"/>
                  </a:lnTo>
                  <a:lnTo>
                    <a:pt x="24148" y="39318"/>
                  </a:lnTo>
                  <a:lnTo>
                    <a:pt x="25116" y="39702"/>
                  </a:lnTo>
                  <a:lnTo>
                    <a:pt x="26069" y="40072"/>
                  </a:lnTo>
                  <a:lnTo>
                    <a:pt x="27023" y="40414"/>
                  </a:lnTo>
                  <a:lnTo>
                    <a:pt x="27976" y="40741"/>
                  </a:lnTo>
                  <a:lnTo>
                    <a:pt x="28915" y="41040"/>
                  </a:lnTo>
                  <a:lnTo>
                    <a:pt x="29854" y="41310"/>
                  </a:lnTo>
                  <a:lnTo>
                    <a:pt x="30779" y="41552"/>
                  </a:lnTo>
                  <a:lnTo>
                    <a:pt x="31704" y="41780"/>
                  </a:lnTo>
                  <a:lnTo>
                    <a:pt x="32629" y="41979"/>
                  </a:lnTo>
                  <a:lnTo>
                    <a:pt x="33554" y="42164"/>
                  </a:lnTo>
                  <a:lnTo>
                    <a:pt x="34465" y="42321"/>
                  </a:lnTo>
                  <a:lnTo>
                    <a:pt x="35376" y="42463"/>
                  </a:lnTo>
                  <a:lnTo>
                    <a:pt x="36272" y="42577"/>
                  </a:lnTo>
                  <a:lnTo>
                    <a:pt x="37169" y="42676"/>
                  </a:lnTo>
                  <a:lnTo>
                    <a:pt x="38051" y="42762"/>
                  </a:lnTo>
                  <a:lnTo>
                    <a:pt x="38933" y="42819"/>
                  </a:lnTo>
                  <a:lnTo>
                    <a:pt x="39815" y="42847"/>
                  </a:lnTo>
                  <a:lnTo>
                    <a:pt x="40683" y="42876"/>
                  </a:lnTo>
                  <a:lnTo>
                    <a:pt x="41551" y="42876"/>
                  </a:lnTo>
                  <a:lnTo>
                    <a:pt x="42419" y="42861"/>
                  </a:lnTo>
                  <a:lnTo>
                    <a:pt x="43273" y="42833"/>
                  </a:lnTo>
                  <a:lnTo>
                    <a:pt x="44113" y="42776"/>
                  </a:lnTo>
                  <a:lnTo>
                    <a:pt x="44952" y="42719"/>
                  </a:lnTo>
                  <a:lnTo>
                    <a:pt x="45792" y="42634"/>
                  </a:lnTo>
                  <a:lnTo>
                    <a:pt x="46617" y="42534"/>
                  </a:lnTo>
                  <a:lnTo>
                    <a:pt x="47443" y="42420"/>
                  </a:lnTo>
                  <a:lnTo>
                    <a:pt x="48254" y="42306"/>
                  </a:lnTo>
                  <a:lnTo>
                    <a:pt x="49065" y="42164"/>
                  </a:lnTo>
                  <a:lnTo>
                    <a:pt x="49862" y="42008"/>
                  </a:lnTo>
                  <a:lnTo>
                    <a:pt x="50659" y="41837"/>
                  </a:lnTo>
                  <a:lnTo>
                    <a:pt x="51441" y="41652"/>
                  </a:lnTo>
                  <a:lnTo>
                    <a:pt x="52224" y="41453"/>
                  </a:lnTo>
                  <a:lnTo>
                    <a:pt x="52992" y="41253"/>
                  </a:lnTo>
                  <a:lnTo>
                    <a:pt x="53761" y="41026"/>
                  </a:lnTo>
                  <a:lnTo>
                    <a:pt x="54515" y="40798"/>
                  </a:lnTo>
                  <a:lnTo>
                    <a:pt x="55255" y="40556"/>
                  </a:lnTo>
                  <a:lnTo>
                    <a:pt x="55995" y="40314"/>
                  </a:lnTo>
                  <a:lnTo>
                    <a:pt x="56735" y="40044"/>
                  </a:lnTo>
                  <a:lnTo>
                    <a:pt x="57460" y="39773"/>
                  </a:lnTo>
                  <a:lnTo>
                    <a:pt x="58172" y="39489"/>
                  </a:lnTo>
                  <a:lnTo>
                    <a:pt x="58883" y="39204"/>
                  </a:lnTo>
                  <a:lnTo>
                    <a:pt x="59581" y="38905"/>
                  </a:lnTo>
                  <a:lnTo>
                    <a:pt x="60278" y="38592"/>
                  </a:lnTo>
                  <a:lnTo>
                    <a:pt x="60961" y="38279"/>
                  </a:lnTo>
                  <a:lnTo>
                    <a:pt x="61644" y="37966"/>
                  </a:lnTo>
                  <a:lnTo>
                    <a:pt x="62299" y="37639"/>
                  </a:lnTo>
                  <a:lnTo>
                    <a:pt x="62967" y="37297"/>
                  </a:lnTo>
                  <a:lnTo>
                    <a:pt x="63608" y="36956"/>
                  </a:lnTo>
                  <a:lnTo>
                    <a:pt x="64248" y="36614"/>
                  </a:lnTo>
                  <a:lnTo>
                    <a:pt x="64888" y="36259"/>
                  </a:lnTo>
                  <a:lnTo>
                    <a:pt x="66112" y="35547"/>
                  </a:lnTo>
                  <a:lnTo>
                    <a:pt x="67322" y="34807"/>
                  </a:lnTo>
                  <a:lnTo>
                    <a:pt x="68474" y="34067"/>
                  </a:lnTo>
                  <a:lnTo>
                    <a:pt x="69599" y="33313"/>
                  </a:lnTo>
                  <a:lnTo>
                    <a:pt x="70680" y="32559"/>
                  </a:lnTo>
                  <a:lnTo>
                    <a:pt x="71719" y="31790"/>
                  </a:lnTo>
                  <a:lnTo>
                    <a:pt x="72729" y="31036"/>
                  </a:lnTo>
                  <a:lnTo>
                    <a:pt x="73682" y="30282"/>
                  </a:lnTo>
                  <a:lnTo>
                    <a:pt x="74607" y="29528"/>
                  </a:lnTo>
                  <a:lnTo>
                    <a:pt x="75475" y="28788"/>
                  </a:lnTo>
                  <a:lnTo>
                    <a:pt x="76315" y="28062"/>
                  </a:lnTo>
                  <a:lnTo>
                    <a:pt x="77098" y="27365"/>
                  </a:lnTo>
                  <a:lnTo>
                    <a:pt x="77838" y="26682"/>
                  </a:lnTo>
                  <a:lnTo>
                    <a:pt x="78535" y="26027"/>
                  </a:lnTo>
                  <a:lnTo>
                    <a:pt x="79189" y="25387"/>
                  </a:lnTo>
                  <a:lnTo>
                    <a:pt x="79787" y="24789"/>
                  </a:lnTo>
                  <a:lnTo>
                    <a:pt x="80342" y="24220"/>
                  </a:lnTo>
                  <a:lnTo>
                    <a:pt x="81295" y="23210"/>
                  </a:lnTo>
                  <a:lnTo>
                    <a:pt x="82050" y="22385"/>
                  </a:lnTo>
                  <a:lnTo>
                    <a:pt x="82590" y="21744"/>
                  </a:lnTo>
                  <a:lnTo>
                    <a:pt x="83046" y="21218"/>
                  </a:lnTo>
                  <a:lnTo>
                    <a:pt x="81936" y="20108"/>
                  </a:lnTo>
                  <a:lnTo>
                    <a:pt x="80840" y="19040"/>
                  </a:lnTo>
                  <a:lnTo>
                    <a:pt x="79744" y="18016"/>
                  </a:lnTo>
                  <a:lnTo>
                    <a:pt x="78663" y="17020"/>
                  </a:lnTo>
                  <a:lnTo>
                    <a:pt x="77581" y="16052"/>
                  </a:lnTo>
                  <a:lnTo>
                    <a:pt x="76500" y="15113"/>
                  </a:lnTo>
                  <a:lnTo>
                    <a:pt x="75419" y="14217"/>
                  </a:lnTo>
                  <a:lnTo>
                    <a:pt x="74351" y="13348"/>
                  </a:lnTo>
                  <a:lnTo>
                    <a:pt x="73284" y="12509"/>
                  </a:lnTo>
                  <a:lnTo>
                    <a:pt x="72231" y="11712"/>
                  </a:lnTo>
                  <a:lnTo>
                    <a:pt x="71164" y="10929"/>
                  </a:lnTo>
                  <a:lnTo>
                    <a:pt x="70111" y="10189"/>
                  </a:lnTo>
                  <a:lnTo>
                    <a:pt x="69072" y="9478"/>
                  </a:lnTo>
                  <a:lnTo>
                    <a:pt x="68033" y="8795"/>
                  </a:lnTo>
                  <a:lnTo>
                    <a:pt x="66994" y="8140"/>
                  </a:lnTo>
                  <a:lnTo>
                    <a:pt x="65956" y="7514"/>
                  </a:lnTo>
                  <a:lnTo>
                    <a:pt x="64931" y="6917"/>
                  </a:lnTo>
                  <a:lnTo>
                    <a:pt x="63907" y="6347"/>
                  </a:lnTo>
                  <a:lnTo>
                    <a:pt x="62896" y="5807"/>
                  </a:lnTo>
                  <a:lnTo>
                    <a:pt x="61886" y="5280"/>
                  </a:lnTo>
                  <a:lnTo>
                    <a:pt x="60876" y="4796"/>
                  </a:lnTo>
                  <a:lnTo>
                    <a:pt x="59879" y="4341"/>
                  </a:lnTo>
                  <a:lnTo>
                    <a:pt x="58883" y="3900"/>
                  </a:lnTo>
                  <a:lnTo>
                    <a:pt x="57902" y="3487"/>
                  </a:lnTo>
                  <a:lnTo>
                    <a:pt x="56920" y="3103"/>
                  </a:lnTo>
                  <a:lnTo>
                    <a:pt x="55938" y="2747"/>
                  </a:lnTo>
                  <a:lnTo>
                    <a:pt x="54970" y="2406"/>
                  </a:lnTo>
                  <a:lnTo>
                    <a:pt x="54003" y="2093"/>
                  </a:lnTo>
                  <a:lnTo>
                    <a:pt x="53049" y="1808"/>
                  </a:lnTo>
                  <a:lnTo>
                    <a:pt x="52096" y="1538"/>
                  </a:lnTo>
                  <a:lnTo>
                    <a:pt x="51142" y="1296"/>
                  </a:lnTo>
                  <a:lnTo>
                    <a:pt x="50203" y="1082"/>
                  </a:lnTo>
                  <a:lnTo>
                    <a:pt x="49278" y="883"/>
                  </a:lnTo>
                  <a:lnTo>
                    <a:pt x="48353" y="698"/>
                  </a:lnTo>
                  <a:lnTo>
                    <a:pt x="47428" y="542"/>
                  </a:lnTo>
                  <a:lnTo>
                    <a:pt x="46518" y="413"/>
                  </a:lnTo>
                  <a:lnTo>
                    <a:pt x="45607" y="285"/>
                  </a:lnTo>
                  <a:lnTo>
                    <a:pt x="44710" y="200"/>
                  </a:lnTo>
                  <a:lnTo>
                    <a:pt x="43814" y="115"/>
                  </a:lnTo>
                  <a:lnTo>
                    <a:pt x="42917" y="58"/>
                  </a:lnTo>
                  <a:lnTo>
                    <a:pt x="42049" y="29"/>
                  </a:lnTo>
                  <a:lnTo>
                    <a:pt x="41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863938" y="3086225"/>
              <a:ext cx="2076150" cy="1071900"/>
            </a:xfrm>
            <a:custGeom>
              <a:rect b="b" l="l" r="r" t="t"/>
              <a:pathLst>
                <a:path extrusionOk="0" fill="none" h="42876" w="83046">
                  <a:moveTo>
                    <a:pt x="0" y="21218"/>
                  </a:moveTo>
                  <a:lnTo>
                    <a:pt x="0" y="21218"/>
                  </a:lnTo>
                  <a:lnTo>
                    <a:pt x="413" y="20691"/>
                  </a:lnTo>
                  <a:lnTo>
                    <a:pt x="925" y="20079"/>
                  </a:lnTo>
                  <a:lnTo>
                    <a:pt x="1637" y="19254"/>
                  </a:lnTo>
                  <a:lnTo>
                    <a:pt x="2063" y="18784"/>
                  </a:lnTo>
                  <a:lnTo>
                    <a:pt x="2533" y="18258"/>
                  </a:lnTo>
                  <a:lnTo>
                    <a:pt x="3060" y="17717"/>
                  </a:lnTo>
                  <a:lnTo>
                    <a:pt x="3629" y="17119"/>
                  </a:lnTo>
                  <a:lnTo>
                    <a:pt x="4241" y="16508"/>
                  </a:lnTo>
                  <a:lnTo>
                    <a:pt x="4895" y="15853"/>
                  </a:lnTo>
                  <a:lnTo>
                    <a:pt x="5607" y="15184"/>
                  </a:lnTo>
                  <a:lnTo>
                    <a:pt x="6347" y="14501"/>
                  </a:lnTo>
                  <a:lnTo>
                    <a:pt x="7143" y="13790"/>
                  </a:lnTo>
                  <a:lnTo>
                    <a:pt x="7983" y="13078"/>
                  </a:lnTo>
                  <a:lnTo>
                    <a:pt x="8851" y="12338"/>
                  </a:lnTo>
                  <a:lnTo>
                    <a:pt x="9776" y="11598"/>
                  </a:lnTo>
                  <a:lnTo>
                    <a:pt x="10729" y="10858"/>
                  </a:lnTo>
                  <a:lnTo>
                    <a:pt x="11740" y="10104"/>
                  </a:lnTo>
                  <a:lnTo>
                    <a:pt x="12779" y="9364"/>
                  </a:lnTo>
                  <a:lnTo>
                    <a:pt x="13860" y="8624"/>
                  </a:lnTo>
                  <a:lnTo>
                    <a:pt x="14984" y="7898"/>
                  </a:lnTo>
                  <a:lnTo>
                    <a:pt x="16137" y="7187"/>
                  </a:lnTo>
                  <a:lnTo>
                    <a:pt x="17332" y="6475"/>
                  </a:lnTo>
                  <a:lnTo>
                    <a:pt x="17944" y="6134"/>
                  </a:lnTo>
                  <a:lnTo>
                    <a:pt x="18570" y="5792"/>
                  </a:lnTo>
                  <a:lnTo>
                    <a:pt x="19196" y="5465"/>
                  </a:lnTo>
                  <a:lnTo>
                    <a:pt x="19837" y="5138"/>
                  </a:lnTo>
                  <a:lnTo>
                    <a:pt x="20491" y="4811"/>
                  </a:lnTo>
                  <a:lnTo>
                    <a:pt x="21146" y="4497"/>
                  </a:lnTo>
                  <a:lnTo>
                    <a:pt x="21815" y="4184"/>
                  </a:lnTo>
                  <a:lnTo>
                    <a:pt x="22483" y="3886"/>
                  </a:lnTo>
                  <a:lnTo>
                    <a:pt x="23181" y="3601"/>
                  </a:lnTo>
                  <a:lnTo>
                    <a:pt x="23864" y="3316"/>
                  </a:lnTo>
                  <a:lnTo>
                    <a:pt x="24575" y="3032"/>
                  </a:lnTo>
                  <a:lnTo>
                    <a:pt x="25272" y="2776"/>
                  </a:lnTo>
                  <a:lnTo>
                    <a:pt x="25998" y="2520"/>
                  </a:lnTo>
                  <a:lnTo>
                    <a:pt x="26724" y="2263"/>
                  </a:lnTo>
                  <a:lnTo>
                    <a:pt x="27464" y="2036"/>
                  </a:lnTo>
                  <a:lnTo>
                    <a:pt x="28204" y="1808"/>
                  </a:lnTo>
                  <a:lnTo>
                    <a:pt x="28958" y="1595"/>
                  </a:lnTo>
                  <a:lnTo>
                    <a:pt x="29712" y="1395"/>
                  </a:lnTo>
                  <a:lnTo>
                    <a:pt x="30481" y="1196"/>
                  </a:lnTo>
                  <a:lnTo>
                    <a:pt x="31263" y="1025"/>
                  </a:lnTo>
                  <a:lnTo>
                    <a:pt x="32046" y="855"/>
                  </a:lnTo>
                  <a:lnTo>
                    <a:pt x="32843" y="698"/>
                  </a:lnTo>
                  <a:lnTo>
                    <a:pt x="33640" y="570"/>
                  </a:lnTo>
                  <a:lnTo>
                    <a:pt x="34436" y="442"/>
                  </a:lnTo>
                  <a:lnTo>
                    <a:pt x="35262" y="328"/>
                  </a:lnTo>
                  <a:lnTo>
                    <a:pt x="36087" y="243"/>
                  </a:lnTo>
                  <a:lnTo>
                    <a:pt x="36912" y="157"/>
                  </a:lnTo>
                  <a:lnTo>
                    <a:pt x="37752" y="100"/>
                  </a:lnTo>
                  <a:lnTo>
                    <a:pt x="38592" y="44"/>
                  </a:lnTo>
                  <a:lnTo>
                    <a:pt x="39445" y="15"/>
                  </a:lnTo>
                  <a:lnTo>
                    <a:pt x="40299" y="1"/>
                  </a:lnTo>
                  <a:lnTo>
                    <a:pt x="41167" y="1"/>
                  </a:lnTo>
                  <a:lnTo>
                    <a:pt x="42049" y="29"/>
                  </a:lnTo>
                  <a:lnTo>
                    <a:pt x="42917" y="58"/>
                  </a:lnTo>
                  <a:lnTo>
                    <a:pt x="43814" y="115"/>
                  </a:lnTo>
                  <a:lnTo>
                    <a:pt x="44710" y="200"/>
                  </a:lnTo>
                  <a:lnTo>
                    <a:pt x="45607" y="285"/>
                  </a:lnTo>
                  <a:lnTo>
                    <a:pt x="46518" y="413"/>
                  </a:lnTo>
                  <a:lnTo>
                    <a:pt x="47428" y="542"/>
                  </a:lnTo>
                  <a:lnTo>
                    <a:pt x="48353" y="698"/>
                  </a:lnTo>
                  <a:lnTo>
                    <a:pt x="49278" y="883"/>
                  </a:lnTo>
                  <a:lnTo>
                    <a:pt x="50203" y="1082"/>
                  </a:lnTo>
                  <a:lnTo>
                    <a:pt x="51142" y="1296"/>
                  </a:lnTo>
                  <a:lnTo>
                    <a:pt x="52096" y="1538"/>
                  </a:lnTo>
                  <a:lnTo>
                    <a:pt x="53049" y="1808"/>
                  </a:lnTo>
                  <a:lnTo>
                    <a:pt x="54003" y="2093"/>
                  </a:lnTo>
                  <a:lnTo>
                    <a:pt x="54970" y="2406"/>
                  </a:lnTo>
                  <a:lnTo>
                    <a:pt x="55938" y="2747"/>
                  </a:lnTo>
                  <a:lnTo>
                    <a:pt x="56920" y="3103"/>
                  </a:lnTo>
                  <a:lnTo>
                    <a:pt x="57902" y="3487"/>
                  </a:lnTo>
                  <a:lnTo>
                    <a:pt x="58883" y="3900"/>
                  </a:lnTo>
                  <a:lnTo>
                    <a:pt x="59879" y="4341"/>
                  </a:lnTo>
                  <a:lnTo>
                    <a:pt x="60876" y="4796"/>
                  </a:lnTo>
                  <a:lnTo>
                    <a:pt x="61886" y="5280"/>
                  </a:lnTo>
                  <a:lnTo>
                    <a:pt x="62896" y="5807"/>
                  </a:lnTo>
                  <a:lnTo>
                    <a:pt x="63907" y="6347"/>
                  </a:lnTo>
                  <a:lnTo>
                    <a:pt x="64931" y="6917"/>
                  </a:lnTo>
                  <a:lnTo>
                    <a:pt x="65956" y="7514"/>
                  </a:lnTo>
                  <a:lnTo>
                    <a:pt x="66994" y="8140"/>
                  </a:lnTo>
                  <a:lnTo>
                    <a:pt x="68033" y="8795"/>
                  </a:lnTo>
                  <a:lnTo>
                    <a:pt x="69072" y="9478"/>
                  </a:lnTo>
                  <a:lnTo>
                    <a:pt x="70111" y="10189"/>
                  </a:lnTo>
                  <a:lnTo>
                    <a:pt x="71164" y="10929"/>
                  </a:lnTo>
                  <a:lnTo>
                    <a:pt x="72231" y="11712"/>
                  </a:lnTo>
                  <a:lnTo>
                    <a:pt x="73284" y="12509"/>
                  </a:lnTo>
                  <a:lnTo>
                    <a:pt x="74351" y="13348"/>
                  </a:lnTo>
                  <a:lnTo>
                    <a:pt x="75419" y="14217"/>
                  </a:lnTo>
                  <a:lnTo>
                    <a:pt x="76500" y="15113"/>
                  </a:lnTo>
                  <a:lnTo>
                    <a:pt x="77581" y="16052"/>
                  </a:lnTo>
                  <a:lnTo>
                    <a:pt x="78663" y="17020"/>
                  </a:lnTo>
                  <a:lnTo>
                    <a:pt x="79744" y="18016"/>
                  </a:lnTo>
                  <a:lnTo>
                    <a:pt x="80840" y="19040"/>
                  </a:lnTo>
                  <a:lnTo>
                    <a:pt x="81936" y="20108"/>
                  </a:lnTo>
                  <a:lnTo>
                    <a:pt x="83046" y="21218"/>
                  </a:lnTo>
                  <a:lnTo>
                    <a:pt x="83046" y="21218"/>
                  </a:lnTo>
                  <a:lnTo>
                    <a:pt x="82590" y="21744"/>
                  </a:lnTo>
                  <a:lnTo>
                    <a:pt x="82050" y="22385"/>
                  </a:lnTo>
                  <a:lnTo>
                    <a:pt x="81295" y="23210"/>
                  </a:lnTo>
                  <a:lnTo>
                    <a:pt x="80342" y="24220"/>
                  </a:lnTo>
                  <a:lnTo>
                    <a:pt x="79787" y="24789"/>
                  </a:lnTo>
                  <a:lnTo>
                    <a:pt x="79189" y="25387"/>
                  </a:lnTo>
                  <a:lnTo>
                    <a:pt x="78535" y="26027"/>
                  </a:lnTo>
                  <a:lnTo>
                    <a:pt x="77838" y="26682"/>
                  </a:lnTo>
                  <a:lnTo>
                    <a:pt x="77098" y="27365"/>
                  </a:lnTo>
                  <a:lnTo>
                    <a:pt x="76315" y="28062"/>
                  </a:lnTo>
                  <a:lnTo>
                    <a:pt x="75475" y="28788"/>
                  </a:lnTo>
                  <a:lnTo>
                    <a:pt x="74607" y="29528"/>
                  </a:lnTo>
                  <a:lnTo>
                    <a:pt x="73682" y="30282"/>
                  </a:lnTo>
                  <a:lnTo>
                    <a:pt x="72729" y="31036"/>
                  </a:lnTo>
                  <a:lnTo>
                    <a:pt x="71719" y="31790"/>
                  </a:lnTo>
                  <a:lnTo>
                    <a:pt x="70680" y="32559"/>
                  </a:lnTo>
                  <a:lnTo>
                    <a:pt x="69599" y="33313"/>
                  </a:lnTo>
                  <a:lnTo>
                    <a:pt x="68474" y="34067"/>
                  </a:lnTo>
                  <a:lnTo>
                    <a:pt x="67322" y="34807"/>
                  </a:lnTo>
                  <a:lnTo>
                    <a:pt x="66112" y="35547"/>
                  </a:lnTo>
                  <a:lnTo>
                    <a:pt x="64888" y="36259"/>
                  </a:lnTo>
                  <a:lnTo>
                    <a:pt x="64248" y="36614"/>
                  </a:lnTo>
                  <a:lnTo>
                    <a:pt x="63608" y="36956"/>
                  </a:lnTo>
                  <a:lnTo>
                    <a:pt x="62967" y="37297"/>
                  </a:lnTo>
                  <a:lnTo>
                    <a:pt x="62299" y="37639"/>
                  </a:lnTo>
                  <a:lnTo>
                    <a:pt x="61644" y="37966"/>
                  </a:lnTo>
                  <a:lnTo>
                    <a:pt x="60961" y="38279"/>
                  </a:lnTo>
                  <a:lnTo>
                    <a:pt x="60278" y="38592"/>
                  </a:lnTo>
                  <a:lnTo>
                    <a:pt x="59581" y="38905"/>
                  </a:lnTo>
                  <a:lnTo>
                    <a:pt x="58883" y="39204"/>
                  </a:lnTo>
                  <a:lnTo>
                    <a:pt x="58172" y="39489"/>
                  </a:lnTo>
                  <a:lnTo>
                    <a:pt x="57460" y="39773"/>
                  </a:lnTo>
                  <a:lnTo>
                    <a:pt x="56735" y="40044"/>
                  </a:lnTo>
                  <a:lnTo>
                    <a:pt x="55995" y="40314"/>
                  </a:lnTo>
                  <a:lnTo>
                    <a:pt x="55255" y="40556"/>
                  </a:lnTo>
                  <a:lnTo>
                    <a:pt x="54515" y="40798"/>
                  </a:lnTo>
                  <a:lnTo>
                    <a:pt x="53761" y="41026"/>
                  </a:lnTo>
                  <a:lnTo>
                    <a:pt x="52992" y="41253"/>
                  </a:lnTo>
                  <a:lnTo>
                    <a:pt x="52224" y="41453"/>
                  </a:lnTo>
                  <a:lnTo>
                    <a:pt x="51441" y="41652"/>
                  </a:lnTo>
                  <a:lnTo>
                    <a:pt x="50659" y="41837"/>
                  </a:lnTo>
                  <a:lnTo>
                    <a:pt x="49862" y="42008"/>
                  </a:lnTo>
                  <a:lnTo>
                    <a:pt x="49065" y="42164"/>
                  </a:lnTo>
                  <a:lnTo>
                    <a:pt x="48254" y="42306"/>
                  </a:lnTo>
                  <a:lnTo>
                    <a:pt x="47443" y="42420"/>
                  </a:lnTo>
                  <a:lnTo>
                    <a:pt x="46617" y="42534"/>
                  </a:lnTo>
                  <a:lnTo>
                    <a:pt x="45792" y="42634"/>
                  </a:lnTo>
                  <a:lnTo>
                    <a:pt x="44952" y="42719"/>
                  </a:lnTo>
                  <a:lnTo>
                    <a:pt x="44113" y="42776"/>
                  </a:lnTo>
                  <a:lnTo>
                    <a:pt x="43273" y="42833"/>
                  </a:lnTo>
                  <a:lnTo>
                    <a:pt x="42419" y="42861"/>
                  </a:lnTo>
                  <a:lnTo>
                    <a:pt x="41551" y="42876"/>
                  </a:lnTo>
                  <a:lnTo>
                    <a:pt x="40683" y="42876"/>
                  </a:lnTo>
                  <a:lnTo>
                    <a:pt x="39815" y="42847"/>
                  </a:lnTo>
                  <a:lnTo>
                    <a:pt x="38933" y="42819"/>
                  </a:lnTo>
                  <a:lnTo>
                    <a:pt x="38051" y="42762"/>
                  </a:lnTo>
                  <a:lnTo>
                    <a:pt x="37169" y="42676"/>
                  </a:lnTo>
                  <a:lnTo>
                    <a:pt x="36272" y="42577"/>
                  </a:lnTo>
                  <a:lnTo>
                    <a:pt x="35376" y="42463"/>
                  </a:lnTo>
                  <a:lnTo>
                    <a:pt x="34465" y="42321"/>
                  </a:lnTo>
                  <a:lnTo>
                    <a:pt x="33554" y="42164"/>
                  </a:lnTo>
                  <a:lnTo>
                    <a:pt x="32629" y="41979"/>
                  </a:lnTo>
                  <a:lnTo>
                    <a:pt x="31704" y="41780"/>
                  </a:lnTo>
                  <a:lnTo>
                    <a:pt x="30779" y="41552"/>
                  </a:lnTo>
                  <a:lnTo>
                    <a:pt x="29854" y="41310"/>
                  </a:lnTo>
                  <a:lnTo>
                    <a:pt x="28915" y="41040"/>
                  </a:lnTo>
                  <a:lnTo>
                    <a:pt x="27976" y="40741"/>
                  </a:lnTo>
                  <a:lnTo>
                    <a:pt x="27023" y="40414"/>
                  </a:lnTo>
                  <a:lnTo>
                    <a:pt x="26069" y="40072"/>
                  </a:lnTo>
                  <a:lnTo>
                    <a:pt x="25116" y="39702"/>
                  </a:lnTo>
                  <a:lnTo>
                    <a:pt x="24148" y="39318"/>
                  </a:lnTo>
                  <a:lnTo>
                    <a:pt x="23195" y="38891"/>
                  </a:lnTo>
                  <a:lnTo>
                    <a:pt x="22213" y="38450"/>
                  </a:lnTo>
                  <a:lnTo>
                    <a:pt x="21245" y="37981"/>
                  </a:lnTo>
                  <a:lnTo>
                    <a:pt x="20263" y="37482"/>
                  </a:lnTo>
                  <a:lnTo>
                    <a:pt x="19282" y="36956"/>
                  </a:lnTo>
                  <a:lnTo>
                    <a:pt x="18300" y="36401"/>
                  </a:lnTo>
                  <a:lnTo>
                    <a:pt x="17304" y="35818"/>
                  </a:lnTo>
                  <a:lnTo>
                    <a:pt x="16322" y="35206"/>
                  </a:lnTo>
                  <a:lnTo>
                    <a:pt x="15326" y="34565"/>
                  </a:lnTo>
                  <a:lnTo>
                    <a:pt x="14315" y="33897"/>
                  </a:lnTo>
                  <a:lnTo>
                    <a:pt x="13319" y="33199"/>
                  </a:lnTo>
                  <a:lnTo>
                    <a:pt x="12309" y="32474"/>
                  </a:lnTo>
                  <a:lnTo>
                    <a:pt x="11299" y="31719"/>
                  </a:lnTo>
                  <a:lnTo>
                    <a:pt x="10288" y="30922"/>
                  </a:lnTo>
                  <a:lnTo>
                    <a:pt x="9264" y="30097"/>
                  </a:lnTo>
                  <a:lnTo>
                    <a:pt x="8253" y="29243"/>
                  </a:lnTo>
                  <a:lnTo>
                    <a:pt x="7229" y="28361"/>
                  </a:lnTo>
                  <a:lnTo>
                    <a:pt x="6204" y="27436"/>
                  </a:lnTo>
                  <a:lnTo>
                    <a:pt x="5166" y="26483"/>
                  </a:lnTo>
                  <a:lnTo>
                    <a:pt x="4141" y="25501"/>
                  </a:lnTo>
                  <a:lnTo>
                    <a:pt x="3102" y="24476"/>
                  </a:lnTo>
                  <a:lnTo>
                    <a:pt x="2078" y="23423"/>
                  </a:lnTo>
                  <a:lnTo>
                    <a:pt x="1039" y="22342"/>
                  </a:lnTo>
                  <a:lnTo>
                    <a:pt x="0" y="2121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1438463" y="3160225"/>
              <a:ext cx="926750" cy="926750"/>
            </a:xfrm>
            <a:custGeom>
              <a:rect b="b" l="l" r="r" t="t"/>
              <a:pathLst>
                <a:path extrusionOk="0" h="37070" w="37070">
                  <a:moveTo>
                    <a:pt x="18542" y="1"/>
                  </a:moveTo>
                  <a:lnTo>
                    <a:pt x="18058" y="15"/>
                  </a:lnTo>
                  <a:lnTo>
                    <a:pt x="17589" y="29"/>
                  </a:lnTo>
                  <a:lnTo>
                    <a:pt x="17105" y="58"/>
                  </a:lnTo>
                  <a:lnTo>
                    <a:pt x="16635" y="100"/>
                  </a:lnTo>
                  <a:lnTo>
                    <a:pt x="16180" y="157"/>
                  </a:lnTo>
                  <a:lnTo>
                    <a:pt x="15710" y="214"/>
                  </a:lnTo>
                  <a:lnTo>
                    <a:pt x="15255" y="299"/>
                  </a:lnTo>
                  <a:lnTo>
                    <a:pt x="14799" y="385"/>
                  </a:lnTo>
                  <a:lnTo>
                    <a:pt x="14344" y="484"/>
                  </a:lnTo>
                  <a:lnTo>
                    <a:pt x="13903" y="584"/>
                  </a:lnTo>
                  <a:lnTo>
                    <a:pt x="13462" y="712"/>
                  </a:lnTo>
                  <a:lnTo>
                    <a:pt x="13021" y="840"/>
                  </a:lnTo>
                  <a:lnTo>
                    <a:pt x="12594" y="983"/>
                  </a:lnTo>
                  <a:lnTo>
                    <a:pt x="12167" y="1125"/>
                  </a:lnTo>
                  <a:lnTo>
                    <a:pt x="11740" y="1296"/>
                  </a:lnTo>
                  <a:lnTo>
                    <a:pt x="11327" y="1466"/>
                  </a:lnTo>
                  <a:lnTo>
                    <a:pt x="10915" y="1637"/>
                  </a:lnTo>
                  <a:lnTo>
                    <a:pt x="10502" y="1836"/>
                  </a:lnTo>
                  <a:lnTo>
                    <a:pt x="10104" y="2036"/>
                  </a:lnTo>
                  <a:lnTo>
                    <a:pt x="9705" y="2249"/>
                  </a:lnTo>
                  <a:lnTo>
                    <a:pt x="9307" y="2462"/>
                  </a:lnTo>
                  <a:lnTo>
                    <a:pt x="8923" y="2690"/>
                  </a:lnTo>
                  <a:lnTo>
                    <a:pt x="8553" y="2932"/>
                  </a:lnTo>
                  <a:lnTo>
                    <a:pt x="8168" y="3174"/>
                  </a:lnTo>
                  <a:lnTo>
                    <a:pt x="7813" y="3430"/>
                  </a:lnTo>
                  <a:lnTo>
                    <a:pt x="7443" y="3686"/>
                  </a:lnTo>
                  <a:lnTo>
                    <a:pt x="7101" y="3957"/>
                  </a:lnTo>
                  <a:lnTo>
                    <a:pt x="6745" y="4241"/>
                  </a:lnTo>
                  <a:lnTo>
                    <a:pt x="6404" y="4526"/>
                  </a:lnTo>
                  <a:lnTo>
                    <a:pt x="6077" y="4825"/>
                  </a:lnTo>
                  <a:lnTo>
                    <a:pt x="5749" y="5123"/>
                  </a:lnTo>
                  <a:lnTo>
                    <a:pt x="5436" y="5436"/>
                  </a:lnTo>
                  <a:lnTo>
                    <a:pt x="5123" y="5750"/>
                  </a:lnTo>
                  <a:lnTo>
                    <a:pt x="4824" y="6077"/>
                  </a:lnTo>
                  <a:lnTo>
                    <a:pt x="4525" y="6404"/>
                  </a:lnTo>
                  <a:lnTo>
                    <a:pt x="4241" y="6746"/>
                  </a:lnTo>
                  <a:lnTo>
                    <a:pt x="3956" y="7101"/>
                  </a:lnTo>
                  <a:lnTo>
                    <a:pt x="3686" y="7443"/>
                  </a:lnTo>
                  <a:lnTo>
                    <a:pt x="3430" y="7813"/>
                  </a:lnTo>
                  <a:lnTo>
                    <a:pt x="3174" y="8183"/>
                  </a:lnTo>
                  <a:lnTo>
                    <a:pt x="2918" y="8553"/>
                  </a:lnTo>
                  <a:lnTo>
                    <a:pt x="2690" y="8923"/>
                  </a:lnTo>
                  <a:lnTo>
                    <a:pt x="2462" y="9307"/>
                  </a:lnTo>
                  <a:lnTo>
                    <a:pt x="2234" y="9705"/>
                  </a:lnTo>
                  <a:lnTo>
                    <a:pt x="2035" y="10104"/>
                  </a:lnTo>
                  <a:lnTo>
                    <a:pt x="1836" y="10502"/>
                  </a:lnTo>
                  <a:lnTo>
                    <a:pt x="1637" y="10915"/>
                  </a:lnTo>
                  <a:lnTo>
                    <a:pt x="1466" y="11328"/>
                  </a:lnTo>
                  <a:lnTo>
                    <a:pt x="1295" y="11740"/>
                  </a:lnTo>
                  <a:lnTo>
                    <a:pt x="1125" y="12167"/>
                  </a:lnTo>
                  <a:lnTo>
                    <a:pt x="982" y="12594"/>
                  </a:lnTo>
                  <a:lnTo>
                    <a:pt x="840" y="13021"/>
                  </a:lnTo>
                  <a:lnTo>
                    <a:pt x="712" y="13462"/>
                  </a:lnTo>
                  <a:lnTo>
                    <a:pt x="584" y="13903"/>
                  </a:lnTo>
                  <a:lnTo>
                    <a:pt x="484" y="14359"/>
                  </a:lnTo>
                  <a:lnTo>
                    <a:pt x="385" y="14800"/>
                  </a:lnTo>
                  <a:lnTo>
                    <a:pt x="299" y="15255"/>
                  </a:lnTo>
                  <a:lnTo>
                    <a:pt x="214" y="15710"/>
                  </a:lnTo>
                  <a:lnTo>
                    <a:pt x="157" y="16180"/>
                  </a:lnTo>
                  <a:lnTo>
                    <a:pt x="100" y="16650"/>
                  </a:lnTo>
                  <a:lnTo>
                    <a:pt x="57" y="17105"/>
                  </a:lnTo>
                  <a:lnTo>
                    <a:pt x="29" y="17589"/>
                  </a:lnTo>
                  <a:lnTo>
                    <a:pt x="15" y="18058"/>
                  </a:lnTo>
                  <a:lnTo>
                    <a:pt x="0" y="18542"/>
                  </a:lnTo>
                  <a:lnTo>
                    <a:pt x="15" y="19012"/>
                  </a:lnTo>
                  <a:lnTo>
                    <a:pt x="29" y="19496"/>
                  </a:lnTo>
                  <a:lnTo>
                    <a:pt x="57" y="19965"/>
                  </a:lnTo>
                  <a:lnTo>
                    <a:pt x="100" y="20435"/>
                  </a:lnTo>
                  <a:lnTo>
                    <a:pt x="157" y="20904"/>
                  </a:lnTo>
                  <a:lnTo>
                    <a:pt x="214" y="21360"/>
                  </a:lnTo>
                  <a:lnTo>
                    <a:pt x="299" y="21815"/>
                  </a:lnTo>
                  <a:lnTo>
                    <a:pt x="385" y="22270"/>
                  </a:lnTo>
                  <a:lnTo>
                    <a:pt x="484" y="22726"/>
                  </a:lnTo>
                  <a:lnTo>
                    <a:pt x="584" y="23167"/>
                  </a:lnTo>
                  <a:lnTo>
                    <a:pt x="712" y="23608"/>
                  </a:lnTo>
                  <a:lnTo>
                    <a:pt x="840" y="24049"/>
                  </a:lnTo>
                  <a:lnTo>
                    <a:pt x="982" y="24476"/>
                  </a:lnTo>
                  <a:lnTo>
                    <a:pt x="1125" y="24903"/>
                  </a:lnTo>
                  <a:lnTo>
                    <a:pt x="1295" y="25330"/>
                  </a:lnTo>
                  <a:lnTo>
                    <a:pt x="1466" y="25757"/>
                  </a:lnTo>
                  <a:lnTo>
                    <a:pt x="1637" y="26169"/>
                  </a:lnTo>
                  <a:lnTo>
                    <a:pt x="1836" y="26568"/>
                  </a:lnTo>
                  <a:lnTo>
                    <a:pt x="2035" y="26981"/>
                  </a:lnTo>
                  <a:lnTo>
                    <a:pt x="2234" y="27365"/>
                  </a:lnTo>
                  <a:lnTo>
                    <a:pt x="2462" y="27763"/>
                  </a:lnTo>
                  <a:lnTo>
                    <a:pt x="2690" y="28147"/>
                  </a:lnTo>
                  <a:lnTo>
                    <a:pt x="2918" y="28532"/>
                  </a:lnTo>
                  <a:lnTo>
                    <a:pt x="3174" y="28902"/>
                  </a:lnTo>
                  <a:lnTo>
                    <a:pt x="3430" y="29272"/>
                  </a:lnTo>
                  <a:lnTo>
                    <a:pt x="3686" y="29627"/>
                  </a:lnTo>
                  <a:lnTo>
                    <a:pt x="3956" y="29983"/>
                  </a:lnTo>
                  <a:lnTo>
                    <a:pt x="4241" y="30325"/>
                  </a:lnTo>
                  <a:lnTo>
                    <a:pt x="4525" y="30666"/>
                  </a:lnTo>
                  <a:lnTo>
                    <a:pt x="4824" y="30993"/>
                  </a:lnTo>
                  <a:lnTo>
                    <a:pt x="5123" y="31321"/>
                  </a:lnTo>
                  <a:lnTo>
                    <a:pt x="5436" y="31648"/>
                  </a:lnTo>
                  <a:lnTo>
                    <a:pt x="5749" y="31947"/>
                  </a:lnTo>
                  <a:lnTo>
                    <a:pt x="6077" y="32260"/>
                  </a:lnTo>
                  <a:lnTo>
                    <a:pt x="6404" y="32545"/>
                  </a:lnTo>
                  <a:lnTo>
                    <a:pt x="6745" y="32843"/>
                  </a:lnTo>
                  <a:lnTo>
                    <a:pt x="7101" y="33114"/>
                  </a:lnTo>
                  <a:lnTo>
                    <a:pt x="7443" y="33384"/>
                  </a:lnTo>
                  <a:lnTo>
                    <a:pt x="7813" y="33654"/>
                  </a:lnTo>
                  <a:lnTo>
                    <a:pt x="8168" y="33911"/>
                  </a:lnTo>
                  <a:lnTo>
                    <a:pt x="8553" y="34152"/>
                  </a:lnTo>
                  <a:lnTo>
                    <a:pt x="8923" y="34380"/>
                  </a:lnTo>
                  <a:lnTo>
                    <a:pt x="9307" y="34608"/>
                  </a:lnTo>
                  <a:lnTo>
                    <a:pt x="9705" y="34836"/>
                  </a:lnTo>
                  <a:lnTo>
                    <a:pt x="10104" y="35035"/>
                  </a:lnTo>
                  <a:lnTo>
                    <a:pt x="10502" y="35248"/>
                  </a:lnTo>
                  <a:lnTo>
                    <a:pt x="10915" y="35433"/>
                  </a:lnTo>
                  <a:lnTo>
                    <a:pt x="11327" y="35618"/>
                  </a:lnTo>
                  <a:lnTo>
                    <a:pt x="11740" y="35789"/>
                  </a:lnTo>
                  <a:lnTo>
                    <a:pt x="12167" y="35945"/>
                  </a:lnTo>
                  <a:lnTo>
                    <a:pt x="12594" y="36102"/>
                  </a:lnTo>
                  <a:lnTo>
                    <a:pt x="13021" y="36230"/>
                  </a:lnTo>
                  <a:lnTo>
                    <a:pt x="13462" y="36372"/>
                  </a:lnTo>
                  <a:lnTo>
                    <a:pt x="13903" y="36486"/>
                  </a:lnTo>
                  <a:lnTo>
                    <a:pt x="14344" y="36600"/>
                  </a:lnTo>
                  <a:lnTo>
                    <a:pt x="14799" y="36700"/>
                  </a:lnTo>
                  <a:lnTo>
                    <a:pt x="15255" y="36785"/>
                  </a:lnTo>
                  <a:lnTo>
                    <a:pt x="15710" y="36856"/>
                  </a:lnTo>
                  <a:lnTo>
                    <a:pt x="16180" y="36927"/>
                  </a:lnTo>
                  <a:lnTo>
                    <a:pt x="16635" y="36970"/>
                  </a:lnTo>
                  <a:lnTo>
                    <a:pt x="17105" y="37013"/>
                  </a:lnTo>
                  <a:lnTo>
                    <a:pt x="17589" y="37041"/>
                  </a:lnTo>
                  <a:lnTo>
                    <a:pt x="18058" y="37070"/>
                  </a:lnTo>
                  <a:lnTo>
                    <a:pt x="19012" y="37070"/>
                  </a:lnTo>
                  <a:lnTo>
                    <a:pt x="19495" y="37041"/>
                  </a:lnTo>
                  <a:lnTo>
                    <a:pt x="19965" y="37013"/>
                  </a:lnTo>
                  <a:lnTo>
                    <a:pt x="20435" y="36970"/>
                  </a:lnTo>
                  <a:lnTo>
                    <a:pt x="20890" y="36927"/>
                  </a:lnTo>
                  <a:lnTo>
                    <a:pt x="21359" y="36856"/>
                  </a:lnTo>
                  <a:lnTo>
                    <a:pt x="21815" y="36785"/>
                  </a:lnTo>
                  <a:lnTo>
                    <a:pt x="22270" y="36700"/>
                  </a:lnTo>
                  <a:lnTo>
                    <a:pt x="22726" y="36600"/>
                  </a:lnTo>
                  <a:lnTo>
                    <a:pt x="23167" y="36486"/>
                  </a:lnTo>
                  <a:lnTo>
                    <a:pt x="23608" y="36372"/>
                  </a:lnTo>
                  <a:lnTo>
                    <a:pt x="24049" y="36230"/>
                  </a:lnTo>
                  <a:lnTo>
                    <a:pt x="24476" y="36102"/>
                  </a:lnTo>
                  <a:lnTo>
                    <a:pt x="24903" y="35945"/>
                  </a:lnTo>
                  <a:lnTo>
                    <a:pt x="25330" y="35789"/>
                  </a:lnTo>
                  <a:lnTo>
                    <a:pt x="25742" y="35618"/>
                  </a:lnTo>
                  <a:lnTo>
                    <a:pt x="26169" y="35433"/>
                  </a:lnTo>
                  <a:lnTo>
                    <a:pt x="26568" y="35248"/>
                  </a:lnTo>
                  <a:lnTo>
                    <a:pt x="26966" y="35035"/>
                  </a:lnTo>
                  <a:lnTo>
                    <a:pt x="27364" y="34836"/>
                  </a:lnTo>
                  <a:lnTo>
                    <a:pt x="27763" y="34608"/>
                  </a:lnTo>
                  <a:lnTo>
                    <a:pt x="28147" y="34380"/>
                  </a:lnTo>
                  <a:lnTo>
                    <a:pt x="28531" y="34152"/>
                  </a:lnTo>
                  <a:lnTo>
                    <a:pt x="28901" y="33911"/>
                  </a:lnTo>
                  <a:lnTo>
                    <a:pt x="29257" y="33654"/>
                  </a:lnTo>
                  <a:lnTo>
                    <a:pt x="29627" y="33384"/>
                  </a:lnTo>
                  <a:lnTo>
                    <a:pt x="29983" y="33114"/>
                  </a:lnTo>
                  <a:lnTo>
                    <a:pt x="30324" y="32843"/>
                  </a:lnTo>
                  <a:lnTo>
                    <a:pt x="30666" y="32545"/>
                  </a:lnTo>
                  <a:lnTo>
                    <a:pt x="30993" y="32260"/>
                  </a:lnTo>
                  <a:lnTo>
                    <a:pt x="31320" y="31947"/>
                  </a:lnTo>
                  <a:lnTo>
                    <a:pt x="31633" y="31648"/>
                  </a:lnTo>
                  <a:lnTo>
                    <a:pt x="31946" y="31321"/>
                  </a:lnTo>
                  <a:lnTo>
                    <a:pt x="32260" y="30993"/>
                  </a:lnTo>
                  <a:lnTo>
                    <a:pt x="32544" y="30666"/>
                  </a:lnTo>
                  <a:lnTo>
                    <a:pt x="32843" y="30325"/>
                  </a:lnTo>
                  <a:lnTo>
                    <a:pt x="33113" y="29983"/>
                  </a:lnTo>
                  <a:lnTo>
                    <a:pt x="33384" y="29627"/>
                  </a:lnTo>
                  <a:lnTo>
                    <a:pt x="33654" y="29272"/>
                  </a:lnTo>
                  <a:lnTo>
                    <a:pt x="33896" y="28902"/>
                  </a:lnTo>
                  <a:lnTo>
                    <a:pt x="34152" y="28532"/>
                  </a:lnTo>
                  <a:lnTo>
                    <a:pt x="34380" y="28147"/>
                  </a:lnTo>
                  <a:lnTo>
                    <a:pt x="34607" y="27763"/>
                  </a:lnTo>
                  <a:lnTo>
                    <a:pt x="34835" y="27365"/>
                  </a:lnTo>
                  <a:lnTo>
                    <a:pt x="35034" y="26981"/>
                  </a:lnTo>
                  <a:lnTo>
                    <a:pt x="35234" y="26568"/>
                  </a:lnTo>
                  <a:lnTo>
                    <a:pt x="35433" y="26169"/>
                  </a:lnTo>
                  <a:lnTo>
                    <a:pt x="35618" y="25757"/>
                  </a:lnTo>
                  <a:lnTo>
                    <a:pt x="35789" y="25330"/>
                  </a:lnTo>
                  <a:lnTo>
                    <a:pt x="35945" y="24903"/>
                  </a:lnTo>
                  <a:lnTo>
                    <a:pt x="36087" y="24476"/>
                  </a:lnTo>
                  <a:lnTo>
                    <a:pt x="36230" y="24049"/>
                  </a:lnTo>
                  <a:lnTo>
                    <a:pt x="36358" y="23608"/>
                  </a:lnTo>
                  <a:lnTo>
                    <a:pt x="36486" y="23167"/>
                  </a:lnTo>
                  <a:lnTo>
                    <a:pt x="36600" y="22726"/>
                  </a:lnTo>
                  <a:lnTo>
                    <a:pt x="36685" y="22270"/>
                  </a:lnTo>
                  <a:lnTo>
                    <a:pt x="36785" y="21815"/>
                  </a:lnTo>
                  <a:lnTo>
                    <a:pt x="36856" y="21360"/>
                  </a:lnTo>
                  <a:lnTo>
                    <a:pt x="36913" y="20904"/>
                  </a:lnTo>
                  <a:lnTo>
                    <a:pt x="36970" y="20435"/>
                  </a:lnTo>
                  <a:lnTo>
                    <a:pt x="37012" y="19965"/>
                  </a:lnTo>
                  <a:lnTo>
                    <a:pt x="37041" y="19496"/>
                  </a:lnTo>
                  <a:lnTo>
                    <a:pt x="37055" y="19012"/>
                  </a:lnTo>
                  <a:lnTo>
                    <a:pt x="37069" y="18542"/>
                  </a:lnTo>
                  <a:lnTo>
                    <a:pt x="37055" y="18058"/>
                  </a:lnTo>
                  <a:lnTo>
                    <a:pt x="37041" y="17589"/>
                  </a:lnTo>
                  <a:lnTo>
                    <a:pt x="37012" y="17105"/>
                  </a:lnTo>
                  <a:lnTo>
                    <a:pt x="36970" y="16650"/>
                  </a:lnTo>
                  <a:lnTo>
                    <a:pt x="36913" y="16180"/>
                  </a:lnTo>
                  <a:lnTo>
                    <a:pt x="36856" y="15710"/>
                  </a:lnTo>
                  <a:lnTo>
                    <a:pt x="36785" y="15255"/>
                  </a:lnTo>
                  <a:lnTo>
                    <a:pt x="36685" y="14800"/>
                  </a:lnTo>
                  <a:lnTo>
                    <a:pt x="36600" y="14359"/>
                  </a:lnTo>
                  <a:lnTo>
                    <a:pt x="36486" y="13903"/>
                  </a:lnTo>
                  <a:lnTo>
                    <a:pt x="36358" y="13462"/>
                  </a:lnTo>
                  <a:lnTo>
                    <a:pt x="36230" y="13021"/>
                  </a:lnTo>
                  <a:lnTo>
                    <a:pt x="36087" y="12594"/>
                  </a:lnTo>
                  <a:lnTo>
                    <a:pt x="35945" y="12167"/>
                  </a:lnTo>
                  <a:lnTo>
                    <a:pt x="35789" y="11740"/>
                  </a:lnTo>
                  <a:lnTo>
                    <a:pt x="35618" y="11328"/>
                  </a:lnTo>
                  <a:lnTo>
                    <a:pt x="35433" y="10915"/>
                  </a:lnTo>
                  <a:lnTo>
                    <a:pt x="35234" y="10502"/>
                  </a:lnTo>
                  <a:lnTo>
                    <a:pt x="35034" y="10104"/>
                  </a:lnTo>
                  <a:lnTo>
                    <a:pt x="34835" y="9705"/>
                  </a:lnTo>
                  <a:lnTo>
                    <a:pt x="34607" y="9307"/>
                  </a:lnTo>
                  <a:lnTo>
                    <a:pt x="34380" y="8923"/>
                  </a:lnTo>
                  <a:lnTo>
                    <a:pt x="34152" y="8553"/>
                  </a:lnTo>
                  <a:lnTo>
                    <a:pt x="33896" y="8183"/>
                  </a:lnTo>
                  <a:lnTo>
                    <a:pt x="33654" y="7813"/>
                  </a:lnTo>
                  <a:lnTo>
                    <a:pt x="33384" y="7443"/>
                  </a:lnTo>
                  <a:lnTo>
                    <a:pt x="33113" y="7101"/>
                  </a:lnTo>
                  <a:lnTo>
                    <a:pt x="32843" y="6746"/>
                  </a:lnTo>
                  <a:lnTo>
                    <a:pt x="32544" y="6404"/>
                  </a:lnTo>
                  <a:lnTo>
                    <a:pt x="32260" y="6077"/>
                  </a:lnTo>
                  <a:lnTo>
                    <a:pt x="31946" y="5750"/>
                  </a:lnTo>
                  <a:lnTo>
                    <a:pt x="31633" y="5436"/>
                  </a:lnTo>
                  <a:lnTo>
                    <a:pt x="31320" y="5123"/>
                  </a:lnTo>
                  <a:lnTo>
                    <a:pt x="30993" y="4825"/>
                  </a:lnTo>
                  <a:lnTo>
                    <a:pt x="30666" y="4526"/>
                  </a:lnTo>
                  <a:lnTo>
                    <a:pt x="30324" y="4241"/>
                  </a:lnTo>
                  <a:lnTo>
                    <a:pt x="29983" y="3957"/>
                  </a:lnTo>
                  <a:lnTo>
                    <a:pt x="29627" y="3686"/>
                  </a:lnTo>
                  <a:lnTo>
                    <a:pt x="29257" y="3430"/>
                  </a:lnTo>
                  <a:lnTo>
                    <a:pt x="28901" y="3174"/>
                  </a:lnTo>
                  <a:lnTo>
                    <a:pt x="28531" y="2932"/>
                  </a:lnTo>
                  <a:lnTo>
                    <a:pt x="28147" y="2690"/>
                  </a:lnTo>
                  <a:lnTo>
                    <a:pt x="27763" y="2462"/>
                  </a:lnTo>
                  <a:lnTo>
                    <a:pt x="27364" y="2249"/>
                  </a:lnTo>
                  <a:lnTo>
                    <a:pt x="26966" y="2036"/>
                  </a:lnTo>
                  <a:lnTo>
                    <a:pt x="26568" y="1836"/>
                  </a:lnTo>
                  <a:lnTo>
                    <a:pt x="26169" y="1637"/>
                  </a:lnTo>
                  <a:lnTo>
                    <a:pt x="25742" y="1466"/>
                  </a:lnTo>
                  <a:lnTo>
                    <a:pt x="25330" y="1296"/>
                  </a:lnTo>
                  <a:lnTo>
                    <a:pt x="24903" y="1125"/>
                  </a:lnTo>
                  <a:lnTo>
                    <a:pt x="24476" y="983"/>
                  </a:lnTo>
                  <a:lnTo>
                    <a:pt x="24049" y="840"/>
                  </a:lnTo>
                  <a:lnTo>
                    <a:pt x="23608" y="712"/>
                  </a:lnTo>
                  <a:lnTo>
                    <a:pt x="23167" y="584"/>
                  </a:lnTo>
                  <a:lnTo>
                    <a:pt x="22726" y="484"/>
                  </a:lnTo>
                  <a:lnTo>
                    <a:pt x="22270" y="385"/>
                  </a:lnTo>
                  <a:lnTo>
                    <a:pt x="21815" y="299"/>
                  </a:lnTo>
                  <a:lnTo>
                    <a:pt x="21359" y="214"/>
                  </a:lnTo>
                  <a:lnTo>
                    <a:pt x="20890" y="157"/>
                  </a:lnTo>
                  <a:lnTo>
                    <a:pt x="20435" y="100"/>
                  </a:lnTo>
                  <a:lnTo>
                    <a:pt x="19965" y="58"/>
                  </a:lnTo>
                  <a:lnTo>
                    <a:pt x="19495" y="29"/>
                  </a:lnTo>
                  <a:lnTo>
                    <a:pt x="19012" y="15"/>
                  </a:lnTo>
                  <a:lnTo>
                    <a:pt x="18542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1438463" y="3160225"/>
              <a:ext cx="926750" cy="926750"/>
            </a:xfrm>
            <a:custGeom>
              <a:rect b="b" l="l" r="r" t="t"/>
              <a:pathLst>
                <a:path extrusionOk="0" fill="none" h="37070" w="37070">
                  <a:moveTo>
                    <a:pt x="37069" y="18542"/>
                  </a:moveTo>
                  <a:lnTo>
                    <a:pt x="37069" y="18542"/>
                  </a:lnTo>
                  <a:lnTo>
                    <a:pt x="37055" y="19012"/>
                  </a:lnTo>
                  <a:lnTo>
                    <a:pt x="37041" y="19496"/>
                  </a:lnTo>
                  <a:lnTo>
                    <a:pt x="37012" y="19965"/>
                  </a:lnTo>
                  <a:lnTo>
                    <a:pt x="36970" y="20435"/>
                  </a:lnTo>
                  <a:lnTo>
                    <a:pt x="36913" y="20904"/>
                  </a:lnTo>
                  <a:lnTo>
                    <a:pt x="36856" y="21360"/>
                  </a:lnTo>
                  <a:lnTo>
                    <a:pt x="36785" y="21815"/>
                  </a:lnTo>
                  <a:lnTo>
                    <a:pt x="36685" y="22270"/>
                  </a:lnTo>
                  <a:lnTo>
                    <a:pt x="36600" y="22726"/>
                  </a:lnTo>
                  <a:lnTo>
                    <a:pt x="36486" y="23167"/>
                  </a:lnTo>
                  <a:lnTo>
                    <a:pt x="36358" y="23608"/>
                  </a:lnTo>
                  <a:lnTo>
                    <a:pt x="36230" y="24049"/>
                  </a:lnTo>
                  <a:lnTo>
                    <a:pt x="36087" y="24476"/>
                  </a:lnTo>
                  <a:lnTo>
                    <a:pt x="35945" y="24903"/>
                  </a:lnTo>
                  <a:lnTo>
                    <a:pt x="35789" y="25330"/>
                  </a:lnTo>
                  <a:lnTo>
                    <a:pt x="35618" y="25757"/>
                  </a:lnTo>
                  <a:lnTo>
                    <a:pt x="35433" y="26169"/>
                  </a:lnTo>
                  <a:lnTo>
                    <a:pt x="35234" y="26568"/>
                  </a:lnTo>
                  <a:lnTo>
                    <a:pt x="35034" y="26981"/>
                  </a:lnTo>
                  <a:lnTo>
                    <a:pt x="34835" y="27365"/>
                  </a:lnTo>
                  <a:lnTo>
                    <a:pt x="34607" y="27763"/>
                  </a:lnTo>
                  <a:lnTo>
                    <a:pt x="34380" y="28147"/>
                  </a:lnTo>
                  <a:lnTo>
                    <a:pt x="34152" y="28532"/>
                  </a:lnTo>
                  <a:lnTo>
                    <a:pt x="33896" y="28902"/>
                  </a:lnTo>
                  <a:lnTo>
                    <a:pt x="33654" y="29272"/>
                  </a:lnTo>
                  <a:lnTo>
                    <a:pt x="33384" y="29627"/>
                  </a:lnTo>
                  <a:lnTo>
                    <a:pt x="33113" y="29983"/>
                  </a:lnTo>
                  <a:lnTo>
                    <a:pt x="32843" y="30325"/>
                  </a:lnTo>
                  <a:lnTo>
                    <a:pt x="32544" y="30666"/>
                  </a:lnTo>
                  <a:lnTo>
                    <a:pt x="32260" y="30993"/>
                  </a:lnTo>
                  <a:lnTo>
                    <a:pt x="31946" y="31321"/>
                  </a:lnTo>
                  <a:lnTo>
                    <a:pt x="31633" y="31648"/>
                  </a:lnTo>
                  <a:lnTo>
                    <a:pt x="31320" y="31947"/>
                  </a:lnTo>
                  <a:lnTo>
                    <a:pt x="30993" y="32260"/>
                  </a:lnTo>
                  <a:lnTo>
                    <a:pt x="30666" y="32545"/>
                  </a:lnTo>
                  <a:lnTo>
                    <a:pt x="30324" y="32843"/>
                  </a:lnTo>
                  <a:lnTo>
                    <a:pt x="29983" y="33114"/>
                  </a:lnTo>
                  <a:lnTo>
                    <a:pt x="29627" y="33384"/>
                  </a:lnTo>
                  <a:lnTo>
                    <a:pt x="29257" y="33654"/>
                  </a:lnTo>
                  <a:lnTo>
                    <a:pt x="28901" y="33911"/>
                  </a:lnTo>
                  <a:lnTo>
                    <a:pt x="28531" y="34152"/>
                  </a:lnTo>
                  <a:lnTo>
                    <a:pt x="28147" y="34380"/>
                  </a:lnTo>
                  <a:lnTo>
                    <a:pt x="27763" y="34608"/>
                  </a:lnTo>
                  <a:lnTo>
                    <a:pt x="27364" y="34836"/>
                  </a:lnTo>
                  <a:lnTo>
                    <a:pt x="26966" y="35035"/>
                  </a:lnTo>
                  <a:lnTo>
                    <a:pt x="26568" y="35248"/>
                  </a:lnTo>
                  <a:lnTo>
                    <a:pt x="26169" y="35433"/>
                  </a:lnTo>
                  <a:lnTo>
                    <a:pt x="25742" y="35618"/>
                  </a:lnTo>
                  <a:lnTo>
                    <a:pt x="25330" y="35789"/>
                  </a:lnTo>
                  <a:lnTo>
                    <a:pt x="24903" y="35945"/>
                  </a:lnTo>
                  <a:lnTo>
                    <a:pt x="24476" y="36102"/>
                  </a:lnTo>
                  <a:lnTo>
                    <a:pt x="24049" y="36230"/>
                  </a:lnTo>
                  <a:lnTo>
                    <a:pt x="23608" y="36372"/>
                  </a:lnTo>
                  <a:lnTo>
                    <a:pt x="23167" y="36486"/>
                  </a:lnTo>
                  <a:lnTo>
                    <a:pt x="22726" y="36600"/>
                  </a:lnTo>
                  <a:lnTo>
                    <a:pt x="22270" y="36700"/>
                  </a:lnTo>
                  <a:lnTo>
                    <a:pt x="21815" y="36785"/>
                  </a:lnTo>
                  <a:lnTo>
                    <a:pt x="21359" y="36856"/>
                  </a:lnTo>
                  <a:lnTo>
                    <a:pt x="20890" y="36927"/>
                  </a:lnTo>
                  <a:lnTo>
                    <a:pt x="20435" y="36970"/>
                  </a:lnTo>
                  <a:lnTo>
                    <a:pt x="19965" y="37013"/>
                  </a:lnTo>
                  <a:lnTo>
                    <a:pt x="19495" y="37041"/>
                  </a:lnTo>
                  <a:lnTo>
                    <a:pt x="19012" y="37070"/>
                  </a:lnTo>
                  <a:lnTo>
                    <a:pt x="18542" y="37070"/>
                  </a:lnTo>
                  <a:lnTo>
                    <a:pt x="18542" y="37070"/>
                  </a:lnTo>
                  <a:lnTo>
                    <a:pt x="18058" y="37070"/>
                  </a:lnTo>
                  <a:lnTo>
                    <a:pt x="17589" y="37041"/>
                  </a:lnTo>
                  <a:lnTo>
                    <a:pt x="17105" y="37013"/>
                  </a:lnTo>
                  <a:lnTo>
                    <a:pt x="16635" y="36970"/>
                  </a:lnTo>
                  <a:lnTo>
                    <a:pt x="16180" y="36927"/>
                  </a:lnTo>
                  <a:lnTo>
                    <a:pt x="15710" y="36856"/>
                  </a:lnTo>
                  <a:lnTo>
                    <a:pt x="15255" y="36785"/>
                  </a:lnTo>
                  <a:lnTo>
                    <a:pt x="14799" y="36700"/>
                  </a:lnTo>
                  <a:lnTo>
                    <a:pt x="14344" y="36600"/>
                  </a:lnTo>
                  <a:lnTo>
                    <a:pt x="13903" y="36486"/>
                  </a:lnTo>
                  <a:lnTo>
                    <a:pt x="13462" y="36372"/>
                  </a:lnTo>
                  <a:lnTo>
                    <a:pt x="13021" y="36230"/>
                  </a:lnTo>
                  <a:lnTo>
                    <a:pt x="12594" y="36102"/>
                  </a:lnTo>
                  <a:lnTo>
                    <a:pt x="12167" y="35945"/>
                  </a:lnTo>
                  <a:lnTo>
                    <a:pt x="11740" y="35789"/>
                  </a:lnTo>
                  <a:lnTo>
                    <a:pt x="11327" y="35618"/>
                  </a:lnTo>
                  <a:lnTo>
                    <a:pt x="10915" y="35433"/>
                  </a:lnTo>
                  <a:lnTo>
                    <a:pt x="10502" y="35248"/>
                  </a:lnTo>
                  <a:lnTo>
                    <a:pt x="10104" y="35035"/>
                  </a:lnTo>
                  <a:lnTo>
                    <a:pt x="9705" y="34836"/>
                  </a:lnTo>
                  <a:lnTo>
                    <a:pt x="9307" y="34608"/>
                  </a:lnTo>
                  <a:lnTo>
                    <a:pt x="8923" y="34380"/>
                  </a:lnTo>
                  <a:lnTo>
                    <a:pt x="8553" y="34152"/>
                  </a:lnTo>
                  <a:lnTo>
                    <a:pt x="8168" y="33911"/>
                  </a:lnTo>
                  <a:lnTo>
                    <a:pt x="7813" y="33654"/>
                  </a:lnTo>
                  <a:lnTo>
                    <a:pt x="7443" y="33384"/>
                  </a:lnTo>
                  <a:lnTo>
                    <a:pt x="7101" y="33114"/>
                  </a:lnTo>
                  <a:lnTo>
                    <a:pt x="6745" y="32843"/>
                  </a:lnTo>
                  <a:lnTo>
                    <a:pt x="6404" y="32545"/>
                  </a:lnTo>
                  <a:lnTo>
                    <a:pt x="6077" y="32260"/>
                  </a:lnTo>
                  <a:lnTo>
                    <a:pt x="5749" y="31947"/>
                  </a:lnTo>
                  <a:lnTo>
                    <a:pt x="5436" y="31648"/>
                  </a:lnTo>
                  <a:lnTo>
                    <a:pt x="5123" y="31321"/>
                  </a:lnTo>
                  <a:lnTo>
                    <a:pt x="4824" y="30993"/>
                  </a:lnTo>
                  <a:lnTo>
                    <a:pt x="4525" y="30666"/>
                  </a:lnTo>
                  <a:lnTo>
                    <a:pt x="4241" y="30325"/>
                  </a:lnTo>
                  <a:lnTo>
                    <a:pt x="3956" y="29983"/>
                  </a:lnTo>
                  <a:lnTo>
                    <a:pt x="3686" y="29627"/>
                  </a:lnTo>
                  <a:lnTo>
                    <a:pt x="3430" y="29272"/>
                  </a:lnTo>
                  <a:lnTo>
                    <a:pt x="3174" y="28902"/>
                  </a:lnTo>
                  <a:lnTo>
                    <a:pt x="2918" y="28532"/>
                  </a:lnTo>
                  <a:lnTo>
                    <a:pt x="2690" y="28147"/>
                  </a:lnTo>
                  <a:lnTo>
                    <a:pt x="2462" y="27763"/>
                  </a:lnTo>
                  <a:lnTo>
                    <a:pt x="2234" y="27365"/>
                  </a:lnTo>
                  <a:lnTo>
                    <a:pt x="2035" y="26981"/>
                  </a:lnTo>
                  <a:lnTo>
                    <a:pt x="1836" y="26568"/>
                  </a:lnTo>
                  <a:lnTo>
                    <a:pt x="1637" y="26169"/>
                  </a:lnTo>
                  <a:lnTo>
                    <a:pt x="1466" y="25757"/>
                  </a:lnTo>
                  <a:lnTo>
                    <a:pt x="1295" y="25330"/>
                  </a:lnTo>
                  <a:lnTo>
                    <a:pt x="1125" y="24903"/>
                  </a:lnTo>
                  <a:lnTo>
                    <a:pt x="982" y="24476"/>
                  </a:lnTo>
                  <a:lnTo>
                    <a:pt x="840" y="24049"/>
                  </a:lnTo>
                  <a:lnTo>
                    <a:pt x="712" y="23608"/>
                  </a:lnTo>
                  <a:lnTo>
                    <a:pt x="584" y="23167"/>
                  </a:lnTo>
                  <a:lnTo>
                    <a:pt x="484" y="22726"/>
                  </a:lnTo>
                  <a:lnTo>
                    <a:pt x="385" y="22270"/>
                  </a:lnTo>
                  <a:lnTo>
                    <a:pt x="299" y="21815"/>
                  </a:lnTo>
                  <a:lnTo>
                    <a:pt x="214" y="21360"/>
                  </a:lnTo>
                  <a:lnTo>
                    <a:pt x="157" y="20904"/>
                  </a:lnTo>
                  <a:lnTo>
                    <a:pt x="100" y="20435"/>
                  </a:lnTo>
                  <a:lnTo>
                    <a:pt x="57" y="19965"/>
                  </a:lnTo>
                  <a:lnTo>
                    <a:pt x="29" y="19496"/>
                  </a:lnTo>
                  <a:lnTo>
                    <a:pt x="15" y="19012"/>
                  </a:lnTo>
                  <a:lnTo>
                    <a:pt x="0" y="18542"/>
                  </a:lnTo>
                  <a:lnTo>
                    <a:pt x="0" y="18542"/>
                  </a:lnTo>
                  <a:lnTo>
                    <a:pt x="15" y="18058"/>
                  </a:lnTo>
                  <a:lnTo>
                    <a:pt x="29" y="17589"/>
                  </a:lnTo>
                  <a:lnTo>
                    <a:pt x="57" y="17105"/>
                  </a:lnTo>
                  <a:lnTo>
                    <a:pt x="100" y="16650"/>
                  </a:lnTo>
                  <a:lnTo>
                    <a:pt x="157" y="16180"/>
                  </a:lnTo>
                  <a:lnTo>
                    <a:pt x="214" y="15710"/>
                  </a:lnTo>
                  <a:lnTo>
                    <a:pt x="299" y="15255"/>
                  </a:lnTo>
                  <a:lnTo>
                    <a:pt x="385" y="14800"/>
                  </a:lnTo>
                  <a:lnTo>
                    <a:pt x="484" y="14359"/>
                  </a:lnTo>
                  <a:lnTo>
                    <a:pt x="584" y="13903"/>
                  </a:lnTo>
                  <a:lnTo>
                    <a:pt x="712" y="13462"/>
                  </a:lnTo>
                  <a:lnTo>
                    <a:pt x="840" y="13021"/>
                  </a:lnTo>
                  <a:lnTo>
                    <a:pt x="982" y="12594"/>
                  </a:lnTo>
                  <a:lnTo>
                    <a:pt x="1125" y="12167"/>
                  </a:lnTo>
                  <a:lnTo>
                    <a:pt x="1295" y="11740"/>
                  </a:lnTo>
                  <a:lnTo>
                    <a:pt x="1466" y="11328"/>
                  </a:lnTo>
                  <a:lnTo>
                    <a:pt x="1637" y="10915"/>
                  </a:lnTo>
                  <a:lnTo>
                    <a:pt x="1836" y="10502"/>
                  </a:lnTo>
                  <a:lnTo>
                    <a:pt x="2035" y="10104"/>
                  </a:lnTo>
                  <a:lnTo>
                    <a:pt x="2234" y="9705"/>
                  </a:lnTo>
                  <a:lnTo>
                    <a:pt x="2462" y="9307"/>
                  </a:lnTo>
                  <a:lnTo>
                    <a:pt x="2690" y="8923"/>
                  </a:lnTo>
                  <a:lnTo>
                    <a:pt x="2918" y="8553"/>
                  </a:lnTo>
                  <a:lnTo>
                    <a:pt x="3174" y="8183"/>
                  </a:lnTo>
                  <a:lnTo>
                    <a:pt x="3430" y="7813"/>
                  </a:lnTo>
                  <a:lnTo>
                    <a:pt x="3686" y="7443"/>
                  </a:lnTo>
                  <a:lnTo>
                    <a:pt x="3956" y="7101"/>
                  </a:lnTo>
                  <a:lnTo>
                    <a:pt x="4241" y="6746"/>
                  </a:lnTo>
                  <a:lnTo>
                    <a:pt x="4525" y="6404"/>
                  </a:lnTo>
                  <a:lnTo>
                    <a:pt x="4824" y="6077"/>
                  </a:lnTo>
                  <a:lnTo>
                    <a:pt x="5123" y="5750"/>
                  </a:lnTo>
                  <a:lnTo>
                    <a:pt x="5436" y="5436"/>
                  </a:lnTo>
                  <a:lnTo>
                    <a:pt x="5749" y="5123"/>
                  </a:lnTo>
                  <a:lnTo>
                    <a:pt x="6077" y="4825"/>
                  </a:lnTo>
                  <a:lnTo>
                    <a:pt x="6404" y="4526"/>
                  </a:lnTo>
                  <a:lnTo>
                    <a:pt x="6745" y="4241"/>
                  </a:lnTo>
                  <a:lnTo>
                    <a:pt x="7101" y="3957"/>
                  </a:lnTo>
                  <a:lnTo>
                    <a:pt x="7443" y="3686"/>
                  </a:lnTo>
                  <a:lnTo>
                    <a:pt x="7813" y="3430"/>
                  </a:lnTo>
                  <a:lnTo>
                    <a:pt x="8168" y="3174"/>
                  </a:lnTo>
                  <a:lnTo>
                    <a:pt x="8553" y="2932"/>
                  </a:lnTo>
                  <a:lnTo>
                    <a:pt x="8923" y="2690"/>
                  </a:lnTo>
                  <a:lnTo>
                    <a:pt x="9307" y="2462"/>
                  </a:lnTo>
                  <a:lnTo>
                    <a:pt x="9705" y="2249"/>
                  </a:lnTo>
                  <a:lnTo>
                    <a:pt x="10104" y="2036"/>
                  </a:lnTo>
                  <a:lnTo>
                    <a:pt x="10502" y="1836"/>
                  </a:lnTo>
                  <a:lnTo>
                    <a:pt x="10915" y="1637"/>
                  </a:lnTo>
                  <a:lnTo>
                    <a:pt x="11327" y="1466"/>
                  </a:lnTo>
                  <a:lnTo>
                    <a:pt x="11740" y="1296"/>
                  </a:lnTo>
                  <a:lnTo>
                    <a:pt x="12167" y="1125"/>
                  </a:lnTo>
                  <a:lnTo>
                    <a:pt x="12594" y="983"/>
                  </a:lnTo>
                  <a:lnTo>
                    <a:pt x="13021" y="840"/>
                  </a:lnTo>
                  <a:lnTo>
                    <a:pt x="13462" y="712"/>
                  </a:lnTo>
                  <a:lnTo>
                    <a:pt x="13903" y="584"/>
                  </a:lnTo>
                  <a:lnTo>
                    <a:pt x="14344" y="484"/>
                  </a:lnTo>
                  <a:lnTo>
                    <a:pt x="14799" y="385"/>
                  </a:lnTo>
                  <a:lnTo>
                    <a:pt x="15255" y="299"/>
                  </a:lnTo>
                  <a:lnTo>
                    <a:pt x="15710" y="214"/>
                  </a:lnTo>
                  <a:lnTo>
                    <a:pt x="16180" y="157"/>
                  </a:lnTo>
                  <a:lnTo>
                    <a:pt x="16635" y="100"/>
                  </a:lnTo>
                  <a:lnTo>
                    <a:pt x="17105" y="58"/>
                  </a:lnTo>
                  <a:lnTo>
                    <a:pt x="17589" y="29"/>
                  </a:lnTo>
                  <a:lnTo>
                    <a:pt x="18058" y="15"/>
                  </a:lnTo>
                  <a:lnTo>
                    <a:pt x="18542" y="1"/>
                  </a:lnTo>
                  <a:lnTo>
                    <a:pt x="18542" y="1"/>
                  </a:lnTo>
                  <a:lnTo>
                    <a:pt x="19012" y="15"/>
                  </a:lnTo>
                  <a:lnTo>
                    <a:pt x="19495" y="29"/>
                  </a:lnTo>
                  <a:lnTo>
                    <a:pt x="19965" y="58"/>
                  </a:lnTo>
                  <a:lnTo>
                    <a:pt x="20435" y="100"/>
                  </a:lnTo>
                  <a:lnTo>
                    <a:pt x="20890" y="157"/>
                  </a:lnTo>
                  <a:lnTo>
                    <a:pt x="21359" y="214"/>
                  </a:lnTo>
                  <a:lnTo>
                    <a:pt x="21815" y="299"/>
                  </a:lnTo>
                  <a:lnTo>
                    <a:pt x="22270" y="385"/>
                  </a:lnTo>
                  <a:lnTo>
                    <a:pt x="22726" y="484"/>
                  </a:lnTo>
                  <a:lnTo>
                    <a:pt x="23167" y="584"/>
                  </a:lnTo>
                  <a:lnTo>
                    <a:pt x="23608" y="712"/>
                  </a:lnTo>
                  <a:lnTo>
                    <a:pt x="24049" y="840"/>
                  </a:lnTo>
                  <a:lnTo>
                    <a:pt x="24476" y="983"/>
                  </a:lnTo>
                  <a:lnTo>
                    <a:pt x="24903" y="1125"/>
                  </a:lnTo>
                  <a:lnTo>
                    <a:pt x="25330" y="1296"/>
                  </a:lnTo>
                  <a:lnTo>
                    <a:pt x="25742" y="1466"/>
                  </a:lnTo>
                  <a:lnTo>
                    <a:pt x="26169" y="1637"/>
                  </a:lnTo>
                  <a:lnTo>
                    <a:pt x="26568" y="1836"/>
                  </a:lnTo>
                  <a:lnTo>
                    <a:pt x="26966" y="2036"/>
                  </a:lnTo>
                  <a:lnTo>
                    <a:pt x="27364" y="2249"/>
                  </a:lnTo>
                  <a:lnTo>
                    <a:pt x="27763" y="2462"/>
                  </a:lnTo>
                  <a:lnTo>
                    <a:pt x="28147" y="2690"/>
                  </a:lnTo>
                  <a:lnTo>
                    <a:pt x="28531" y="2932"/>
                  </a:lnTo>
                  <a:lnTo>
                    <a:pt x="28901" y="3174"/>
                  </a:lnTo>
                  <a:lnTo>
                    <a:pt x="29257" y="3430"/>
                  </a:lnTo>
                  <a:lnTo>
                    <a:pt x="29627" y="3686"/>
                  </a:lnTo>
                  <a:lnTo>
                    <a:pt x="29983" y="3957"/>
                  </a:lnTo>
                  <a:lnTo>
                    <a:pt x="30324" y="4241"/>
                  </a:lnTo>
                  <a:lnTo>
                    <a:pt x="30666" y="4526"/>
                  </a:lnTo>
                  <a:lnTo>
                    <a:pt x="30993" y="4825"/>
                  </a:lnTo>
                  <a:lnTo>
                    <a:pt x="31320" y="5123"/>
                  </a:lnTo>
                  <a:lnTo>
                    <a:pt x="31633" y="5436"/>
                  </a:lnTo>
                  <a:lnTo>
                    <a:pt x="31946" y="5750"/>
                  </a:lnTo>
                  <a:lnTo>
                    <a:pt x="32260" y="6077"/>
                  </a:lnTo>
                  <a:lnTo>
                    <a:pt x="32544" y="6404"/>
                  </a:lnTo>
                  <a:lnTo>
                    <a:pt x="32843" y="6746"/>
                  </a:lnTo>
                  <a:lnTo>
                    <a:pt x="33113" y="7101"/>
                  </a:lnTo>
                  <a:lnTo>
                    <a:pt x="33384" y="7443"/>
                  </a:lnTo>
                  <a:lnTo>
                    <a:pt x="33654" y="7813"/>
                  </a:lnTo>
                  <a:lnTo>
                    <a:pt x="33896" y="8183"/>
                  </a:lnTo>
                  <a:lnTo>
                    <a:pt x="34152" y="8553"/>
                  </a:lnTo>
                  <a:lnTo>
                    <a:pt x="34380" y="8923"/>
                  </a:lnTo>
                  <a:lnTo>
                    <a:pt x="34607" y="9307"/>
                  </a:lnTo>
                  <a:lnTo>
                    <a:pt x="34835" y="9705"/>
                  </a:lnTo>
                  <a:lnTo>
                    <a:pt x="35034" y="10104"/>
                  </a:lnTo>
                  <a:lnTo>
                    <a:pt x="35234" y="10502"/>
                  </a:lnTo>
                  <a:lnTo>
                    <a:pt x="35433" y="10915"/>
                  </a:lnTo>
                  <a:lnTo>
                    <a:pt x="35618" y="11328"/>
                  </a:lnTo>
                  <a:lnTo>
                    <a:pt x="35789" y="11740"/>
                  </a:lnTo>
                  <a:lnTo>
                    <a:pt x="35945" y="12167"/>
                  </a:lnTo>
                  <a:lnTo>
                    <a:pt x="36087" y="12594"/>
                  </a:lnTo>
                  <a:lnTo>
                    <a:pt x="36230" y="13021"/>
                  </a:lnTo>
                  <a:lnTo>
                    <a:pt x="36358" y="13462"/>
                  </a:lnTo>
                  <a:lnTo>
                    <a:pt x="36486" y="13903"/>
                  </a:lnTo>
                  <a:lnTo>
                    <a:pt x="36600" y="14359"/>
                  </a:lnTo>
                  <a:lnTo>
                    <a:pt x="36685" y="14800"/>
                  </a:lnTo>
                  <a:lnTo>
                    <a:pt x="36785" y="15255"/>
                  </a:lnTo>
                  <a:lnTo>
                    <a:pt x="36856" y="15710"/>
                  </a:lnTo>
                  <a:lnTo>
                    <a:pt x="36913" y="16180"/>
                  </a:lnTo>
                  <a:lnTo>
                    <a:pt x="36970" y="16650"/>
                  </a:lnTo>
                  <a:lnTo>
                    <a:pt x="37012" y="17105"/>
                  </a:lnTo>
                  <a:lnTo>
                    <a:pt x="37041" y="17589"/>
                  </a:lnTo>
                  <a:lnTo>
                    <a:pt x="37055" y="18058"/>
                  </a:lnTo>
                  <a:lnTo>
                    <a:pt x="37069" y="1854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1577563" y="3298975"/>
              <a:ext cx="649625" cy="649975"/>
            </a:xfrm>
            <a:custGeom>
              <a:rect b="b" l="l" r="r" t="t"/>
              <a:pathLst>
                <a:path extrusionOk="0" h="25999" w="25985">
                  <a:moveTo>
                    <a:pt x="13746" y="0"/>
                  </a:moveTo>
                  <a:lnTo>
                    <a:pt x="13604" y="2377"/>
                  </a:lnTo>
                  <a:lnTo>
                    <a:pt x="14145" y="2419"/>
                  </a:lnTo>
                  <a:lnTo>
                    <a:pt x="14401" y="57"/>
                  </a:lnTo>
                  <a:lnTo>
                    <a:pt x="13746" y="0"/>
                  </a:lnTo>
                  <a:close/>
                  <a:moveTo>
                    <a:pt x="11142" y="100"/>
                  </a:moveTo>
                  <a:lnTo>
                    <a:pt x="10815" y="157"/>
                  </a:lnTo>
                  <a:lnTo>
                    <a:pt x="10502" y="214"/>
                  </a:lnTo>
                  <a:lnTo>
                    <a:pt x="10943" y="2547"/>
                  </a:lnTo>
                  <a:lnTo>
                    <a:pt x="11470" y="2462"/>
                  </a:lnTo>
                  <a:lnTo>
                    <a:pt x="11142" y="100"/>
                  </a:lnTo>
                  <a:close/>
                  <a:moveTo>
                    <a:pt x="16948" y="598"/>
                  </a:moveTo>
                  <a:lnTo>
                    <a:pt x="16222" y="2875"/>
                  </a:lnTo>
                  <a:lnTo>
                    <a:pt x="16735" y="3046"/>
                  </a:lnTo>
                  <a:lnTo>
                    <a:pt x="17574" y="811"/>
                  </a:lnTo>
                  <a:lnTo>
                    <a:pt x="16948" y="598"/>
                  </a:lnTo>
                  <a:close/>
                  <a:moveTo>
                    <a:pt x="7997" y="968"/>
                  </a:moveTo>
                  <a:lnTo>
                    <a:pt x="7400" y="1224"/>
                  </a:lnTo>
                  <a:lnTo>
                    <a:pt x="8424" y="3387"/>
                  </a:lnTo>
                  <a:lnTo>
                    <a:pt x="8908" y="3159"/>
                  </a:lnTo>
                  <a:lnTo>
                    <a:pt x="7997" y="968"/>
                  </a:lnTo>
                  <a:close/>
                  <a:moveTo>
                    <a:pt x="19908" y="1978"/>
                  </a:moveTo>
                  <a:lnTo>
                    <a:pt x="18641" y="3999"/>
                  </a:lnTo>
                  <a:lnTo>
                    <a:pt x="19083" y="4298"/>
                  </a:lnTo>
                  <a:lnTo>
                    <a:pt x="20449" y="2334"/>
                  </a:lnTo>
                  <a:lnTo>
                    <a:pt x="19908" y="1978"/>
                  </a:lnTo>
                  <a:close/>
                  <a:moveTo>
                    <a:pt x="5166" y="2576"/>
                  </a:moveTo>
                  <a:lnTo>
                    <a:pt x="4910" y="2775"/>
                  </a:lnTo>
                  <a:lnTo>
                    <a:pt x="4653" y="2989"/>
                  </a:lnTo>
                  <a:lnTo>
                    <a:pt x="6176" y="4810"/>
                  </a:lnTo>
                  <a:lnTo>
                    <a:pt x="6603" y="4483"/>
                  </a:lnTo>
                  <a:lnTo>
                    <a:pt x="5166" y="2576"/>
                  </a:lnTo>
                  <a:close/>
                  <a:moveTo>
                    <a:pt x="22427" y="4056"/>
                  </a:moveTo>
                  <a:lnTo>
                    <a:pt x="20691" y="5692"/>
                  </a:lnTo>
                  <a:lnTo>
                    <a:pt x="21046" y="6091"/>
                  </a:lnTo>
                  <a:lnTo>
                    <a:pt x="22868" y="4525"/>
                  </a:lnTo>
                  <a:lnTo>
                    <a:pt x="22427" y="4056"/>
                  </a:lnTo>
                  <a:close/>
                  <a:moveTo>
                    <a:pt x="2818" y="4838"/>
                  </a:moveTo>
                  <a:lnTo>
                    <a:pt x="2434" y="5365"/>
                  </a:lnTo>
                  <a:lnTo>
                    <a:pt x="4355" y="6760"/>
                  </a:lnTo>
                  <a:lnTo>
                    <a:pt x="4682" y="6333"/>
                  </a:lnTo>
                  <a:lnTo>
                    <a:pt x="2818" y="4838"/>
                  </a:lnTo>
                  <a:close/>
                  <a:moveTo>
                    <a:pt x="24348" y="6674"/>
                  </a:moveTo>
                  <a:lnTo>
                    <a:pt x="22270" y="7841"/>
                  </a:lnTo>
                  <a:lnTo>
                    <a:pt x="22512" y="8311"/>
                  </a:lnTo>
                  <a:lnTo>
                    <a:pt x="24661" y="7258"/>
                  </a:lnTo>
                  <a:lnTo>
                    <a:pt x="24504" y="6959"/>
                  </a:lnTo>
                  <a:lnTo>
                    <a:pt x="24348" y="6674"/>
                  </a:lnTo>
                  <a:close/>
                  <a:moveTo>
                    <a:pt x="1110" y="7628"/>
                  </a:moveTo>
                  <a:lnTo>
                    <a:pt x="854" y="8225"/>
                  </a:lnTo>
                  <a:lnTo>
                    <a:pt x="3074" y="9093"/>
                  </a:lnTo>
                  <a:lnTo>
                    <a:pt x="3287" y="8609"/>
                  </a:lnTo>
                  <a:lnTo>
                    <a:pt x="1110" y="7628"/>
                  </a:lnTo>
                  <a:close/>
                  <a:moveTo>
                    <a:pt x="25557" y="9705"/>
                  </a:moveTo>
                  <a:lnTo>
                    <a:pt x="23252" y="10303"/>
                  </a:lnTo>
                  <a:lnTo>
                    <a:pt x="23380" y="10829"/>
                  </a:lnTo>
                  <a:lnTo>
                    <a:pt x="25714" y="10331"/>
                  </a:lnTo>
                  <a:lnTo>
                    <a:pt x="25557" y="9705"/>
                  </a:lnTo>
                  <a:close/>
                  <a:moveTo>
                    <a:pt x="157" y="10744"/>
                  </a:moveTo>
                  <a:lnTo>
                    <a:pt x="57" y="11384"/>
                  </a:lnTo>
                  <a:lnTo>
                    <a:pt x="2419" y="11683"/>
                  </a:lnTo>
                  <a:lnTo>
                    <a:pt x="2505" y="11142"/>
                  </a:lnTo>
                  <a:lnTo>
                    <a:pt x="157" y="10744"/>
                  </a:lnTo>
                  <a:close/>
                  <a:moveTo>
                    <a:pt x="25557" y="12950"/>
                  </a:moveTo>
                  <a:lnTo>
                    <a:pt x="23593" y="12992"/>
                  </a:lnTo>
                  <a:lnTo>
                    <a:pt x="23579" y="13519"/>
                  </a:lnTo>
                  <a:lnTo>
                    <a:pt x="25970" y="13647"/>
                  </a:lnTo>
                  <a:lnTo>
                    <a:pt x="25984" y="13305"/>
                  </a:lnTo>
                  <a:lnTo>
                    <a:pt x="25984" y="12950"/>
                  </a:lnTo>
                  <a:close/>
                  <a:moveTo>
                    <a:pt x="2377" y="13818"/>
                  </a:moveTo>
                  <a:lnTo>
                    <a:pt x="0" y="13988"/>
                  </a:lnTo>
                  <a:lnTo>
                    <a:pt x="29" y="14316"/>
                  </a:lnTo>
                  <a:lnTo>
                    <a:pt x="71" y="14643"/>
                  </a:lnTo>
                  <a:lnTo>
                    <a:pt x="2434" y="14344"/>
                  </a:lnTo>
                  <a:lnTo>
                    <a:pt x="2377" y="13818"/>
                  </a:lnTo>
                  <a:close/>
                  <a:moveTo>
                    <a:pt x="23266" y="15625"/>
                  </a:moveTo>
                  <a:lnTo>
                    <a:pt x="23124" y="16151"/>
                  </a:lnTo>
                  <a:lnTo>
                    <a:pt x="25401" y="16849"/>
                  </a:lnTo>
                  <a:lnTo>
                    <a:pt x="25571" y="16222"/>
                  </a:lnTo>
                  <a:lnTo>
                    <a:pt x="23266" y="15625"/>
                  </a:lnTo>
                  <a:close/>
                  <a:moveTo>
                    <a:pt x="2917" y="16422"/>
                  </a:moveTo>
                  <a:lnTo>
                    <a:pt x="655" y="17190"/>
                  </a:lnTo>
                  <a:lnTo>
                    <a:pt x="769" y="17489"/>
                  </a:lnTo>
                  <a:lnTo>
                    <a:pt x="883" y="17802"/>
                  </a:lnTo>
                  <a:lnTo>
                    <a:pt x="3102" y="16920"/>
                  </a:lnTo>
                  <a:lnTo>
                    <a:pt x="2917" y="16422"/>
                  </a:lnTo>
                  <a:close/>
                  <a:moveTo>
                    <a:pt x="22284" y="18101"/>
                  </a:moveTo>
                  <a:lnTo>
                    <a:pt x="22014" y="18570"/>
                  </a:lnTo>
                  <a:lnTo>
                    <a:pt x="24049" y="19823"/>
                  </a:lnTo>
                  <a:lnTo>
                    <a:pt x="24220" y="19538"/>
                  </a:lnTo>
                  <a:lnTo>
                    <a:pt x="24376" y="19253"/>
                  </a:lnTo>
                  <a:lnTo>
                    <a:pt x="22284" y="18101"/>
                  </a:lnTo>
                  <a:close/>
                  <a:moveTo>
                    <a:pt x="4084" y="18812"/>
                  </a:moveTo>
                  <a:lnTo>
                    <a:pt x="2092" y="20121"/>
                  </a:lnTo>
                  <a:lnTo>
                    <a:pt x="2462" y="20648"/>
                  </a:lnTo>
                  <a:lnTo>
                    <a:pt x="4383" y="19239"/>
                  </a:lnTo>
                  <a:lnTo>
                    <a:pt x="4084" y="18812"/>
                  </a:lnTo>
                  <a:close/>
                  <a:moveTo>
                    <a:pt x="20719" y="20264"/>
                  </a:moveTo>
                  <a:lnTo>
                    <a:pt x="20349" y="20634"/>
                  </a:lnTo>
                  <a:lnTo>
                    <a:pt x="22000" y="22356"/>
                  </a:lnTo>
                  <a:lnTo>
                    <a:pt x="22455" y="21886"/>
                  </a:lnTo>
                  <a:lnTo>
                    <a:pt x="20719" y="20264"/>
                  </a:lnTo>
                  <a:close/>
                  <a:moveTo>
                    <a:pt x="5806" y="20833"/>
                  </a:moveTo>
                  <a:lnTo>
                    <a:pt x="4198" y="22597"/>
                  </a:lnTo>
                  <a:lnTo>
                    <a:pt x="4696" y="23024"/>
                  </a:lnTo>
                  <a:lnTo>
                    <a:pt x="6204" y="21189"/>
                  </a:lnTo>
                  <a:lnTo>
                    <a:pt x="5806" y="20833"/>
                  </a:lnTo>
                  <a:close/>
                  <a:moveTo>
                    <a:pt x="18670" y="21957"/>
                  </a:moveTo>
                  <a:lnTo>
                    <a:pt x="18215" y="22227"/>
                  </a:lnTo>
                  <a:lnTo>
                    <a:pt x="19396" y="24305"/>
                  </a:lnTo>
                  <a:lnTo>
                    <a:pt x="19951" y="23964"/>
                  </a:lnTo>
                  <a:lnTo>
                    <a:pt x="18670" y="21957"/>
                  </a:lnTo>
                  <a:close/>
                  <a:moveTo>
                    <a:pt x="7983" y="22370"/>
                  </a:moveTo>
                  <a:lnTo>
                    <a:pt x="6859" y="24476"/>
                  </a:lnTo>
                  <a:lnTo>
                    <a:pt x="7442" y="24775"/>
                  </a:lnTo>
                  <a:lnTo>
                    <a:pt x="8453" y="22612"/>
                  </a:lnTo>
                  <a:lnTo>
                    <a:pt x="7983" y="22370"/>
                  </a:lnTo>
                  <a:close/>
                  <a:moveTo>
                    <a:pt x="16265" y="23095"/>
                  </a:moveTo>
                  <a:lnTo>
                    <a:pt x="15753" y="23252"/>
                  </a:lnTo>
                  <a:lnTo>
                    <a:pt x="16379" y="25543"/>
                  </a:lnTo>
                  <a:lnTo>
                    <a:pt x="17005" y="25358"/>
                  </a:lnTo>
                  <a:lnTo>
                    <a:pt x="16265" y="23095"/>
                  </a:lnTo>
                  <a:close/>
                  <a:moveTo>
                    <a:pt x="10473" y="23323"/>
                  </a:moveTo>
                  <a:lnTo>
                    <a:pt x="9904" y="25643"/>
                  </a:lnTo>
                  <a:lnTo>
                    <a:pt x="10545" y="25771"/>
                  </a:lnTo>
                  <a:lnTo>
                    <a:pt x="10986" y="23423"/>
                  </a:lnTo>
                  <a:lnTo>
                    <a:pt x="10473" y="23323"/>
                  </a:lnTo>
                  <a:close/>
                  <a:moveTo>
                    <a:pt x="13647" y="23594"/>
                  </a:moveTo>
                  <a:lnTo>
                    <a:pt x="13120" y="23608"/>
                  </a:lnTo>
                  <a:lnTo>
                    <a:pt x="13149" y="25998"/>
                  </a:lnTo>
                  <a:lnTo>
                    <a:pt x="13803" y="25970"/>
                  </a:lnTo>
                  <a:lnTo>
                    <a:pt x="13647" y="235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1905563" y="3888800"/>
              <a:ext cx="17100" cy="60150"/>
            </a:xfrm>
            <a:custGeom>
              <a:rect b="b" l="l" r="r" t="t"/>
              <a:pathLst>
                <a:path extrusionOk="0" fill="none" h="2406" w="684">
                  <a:moveTo>
                    <a:pt x="29" y="240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527" y="1"/>
                  </a:lnTo>
                  <a:lnTo>
                    <a:pt x="683" y="2377"/>
                  </a:lnTo>
                  <a:lnTo>
                    <a:pt x="683" y="2377"/>
                  </a:lnTo>
                  <a:lnTo>
                    <a:pt x="29" y="240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1825163" y="3882050"/>
              <a:ext cx="27050" cy="61200"/>
            </a:xfrm>
            <a:custGeom>
              <a:rect b="b" l="l" r="r" t="t"/>
              <a:pathLst>
                <a:path extrusionOk="0" fill="none" h="2448" w="1082">
                  <a:moveTo>
                    <a:pt x="641" y="2448"/>
                  </a:moveTo>
                  <a:lnTo>
                    <a:pt x="641" y="2448"/>
                  </a:lnTo>
                  <a:lnTo>
                    <a:pt x="0" y="2320"/>
                  </a:lnTo>
                  <a:lnTo>
                    <a:pt x="569" y="0"/>
                  </a:lnTo>
                  <a:lnTo>
                    <a:pt x="569" y="0"/>
                  </a:lnTo>
                  <a:lnTo>
                    <a:pt x="1082" y="100"/>
                  </a:lnTo>
                  <a:lnTo>
                    <a:pt x="641" y="24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1971363" y="3876350"/>
              <a:ext cx="31325" cy="61225"/>
            </a:xfrm>
            <a:custGeom>
              <a:rect b="b" l="l" r="r" t="t"/>
              <a:pathLst>
                <a:path extrusionOk="0" fill="none" h="2449" w="1253">
                  <a:moveTo>
                    <a:pt x="627" y="2448"/>
                  </a:moveTo>
                  <a:lnTo>
                    <a:pt x="1" y="157"/>
                  </a:lnTo>
                  <a:lnTo>
                    <a:pt x="1" y="157"/>
                  </a:lnTo>
                  <a:lnTo>
                    <a:pt x="513" y="0"/>
                  </a:lnTo>
                  <a:lnTo>
                    <a:pt x="1253" y="2263"/>
                  </a:lnTo>
                  <a:lnTo>
                    <a:pt x="1253" y="2263"/>
                  </a:lnTo>
                  <a:lnTo>
                    <a:pt x="627" y="24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1749038" y="3858200"/>
              <a:ext cx="39850" cy="60150"/>
            </a:xfrm>
            <a:custGeom>
              <a:rect b="b" l="l" r="r" t="t"/>
              <a:pathLst>
                <a:path extrusionOk="0" fill="none" h="2406" w="1594">
                  <a:moveTo>
                    <a:pt x="583" y="2406"/>
                  </a:moveTo>
                  <a:lnTo>
                    <a:pt x="583" y="2406"/>
                  </a:lnTo>
                  <a:lnTo>
                    <a:pt x="0" y="2107"/>
                  </a:lnTo>
                  <a:lnTo>
                    <a:pt x="1124" y="1"/>
                  </a:lnTo>
                  <a:lnTo>
                    <a:pt x="1124" y="1"/>
                  </a:lnTo>
                  <a:lnTo>
                    <a:pt x="1594" y="243"/>
                  </a:lnTo>
                  <a:lnTo>
                    <a:pt x="583" y="240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2032913" y="3847900"/>
              <a:ext cx="43425" cy="58725"/>
            </a:xfrm>
            <a:custGeom>
              <a:rect b="b" l="l" r="r" t="t"/>
              <a:pathLst>
                <a:path extrusionOk="0" fill="none" h="2349" w="1737">
                  <a:moveTo>
                    <a:pt x="1182" y="2348"/>
                  </a:moveTo>
                  <a:lnTo>
                    <a:pt x="1" y="270"/>
                  </a:lnTo>
                  <a:lnTo>
                    <a:pt x="1" y="270"/>
                  </a:lnTo>
                  <a:lnTo>
                    <a:pt x="456" y="0"/>
                  </a:lnTo>
                  <a:lnTo>
                    <a:pt x="1737" y="2007"/>
                  </a:lnTo>
                  <a:lnTo>
                    <a:pt x="1737" y="2007"/>
                  </a:lnTo>
                  <a:lnTo>
                    <a:pt x="1182" y="23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1682513" y="3819775"/>
              <a:ext cx="50175" cy="54825"/>
            </a:xfrm>
            <a:custGeom>
              <a:rect b="b" l="l" r="r" t="t"/>
              <a:pathLst>
                <a:path extrusionOk="0" fill="none" h="2193" w="2007">
                  <a:moveTo>
                    <a:pt x="498" y="2192"/>
                  </a:moveTo>
                  <a:lnTo>
                    <a:pt x="498" y="2192"/>
                  </a:lnTo>
                  <a:lnTo>
                    <a:pt x="0" y="176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2006" y="357"/>
                  </a:lnTo>
                  <a:lnTo>
                    <a:pt x="498" y="219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2086288" y="3805550"/>
              <a:ext cx="52675" cy="52325"/>
            </a:xfrm>
            <a:custGeom>
              <a:rect b="b" l="l" r="r" t="t"/>
              <a:pathLst>
                <a:path extrusionOk="0" fill="none" h="2093" w="2107">
                  <a:moveTo>
                    <a:pt x="1651" y="2093"/>
                  </a:moveTo>
                  <a:lnTo>
                    <a:pt x="0" y="371"/>
                  </a:lnTo>
                  <a:lnTo>
                    <a:pt x="0" y="371"/>
                  </a:lnTo>
                  <a:lnTo>
                    <a:pt x="370" y="1"/>
                  </a:lnTo>
                  <a:lnTo>
                    <a:pt x="2106" y="1623"/>
                  </a:lnTo>
                  <a:lnTo>
                    <a:pt x="2106" y="1623"/>
                  </a:lnTo>
                  <a:lnTo>
                    <a:pt x="1651" y="209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1629863" y="3769275"/>
              <a:ext cx="57300" cy="45900"/>
            </a:xfrm>
            <a:custGeom>
              <a:rect b="b" l="l" r="r" t="t"/>
              <a:pathLst>
                <a:path extrusionOk="0" fill="none" h="1836" w="2292">
                  <a:moveTo>
                    <a:pt x="370" y="1836"/>
                  </a:moveTo>
                  <a:lnTo>
                    <a:pt x="370" y="1836"/>
                  </a:lnTo>
                  <a:lnTo>
                    <a:pt x="0" y="1309"/>
                  </a:lnTo>
                  <a:lnTo>
                    <a:pt x="1992" y="0"/>
                  </a:lnTo>
                  <a:lnTo>
                    <a:pt x="1992" y="0"/>
                  </a:lnTo>
                  <a:lnTo>
                    <a:pt x="2291" y="427"/>
                  </a:lnTo>
                  <a:lnTo>
                    <a:pt x="370" y="183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5"/>
            <p:cNvSpPr/>
            <p:nvPr/>
          </p:nvSpPr>
          <p:spPr>
            <a:xfrm>
              <a:off x="2127888" y="3751475"/>
              <a:ext cx="59100" cy="43075"/>
            </a:xfrm>
            <a:custGeom>
              <a:rect b="b" l="l" r="r" t="t"/>
              <a:pathLst>
                <a:path extrusionOk="0" fill="none" h="1723" w="2364">
                  <a:moveTo>
                    <a:pt x="2036" y="1723"/>
                  </a:moveTo>
                  <a:lnTo>
                    <a:pt x="1" y="470"/>
                  </a:lnTo>
                  <a:lnTo>
                    <a:pt x="1" y="470"/>
                  </a:lnTo>
                  <a:lnTo>
                    <a:pt x="271" y="1"/>
                  </a:lnTo>
                  <a:lnTo>
                    <a:pt x="2363" y="1153"/>
                  </a:lnTo>
                  <a:lnTo>
                    <a:pt x="2363" y="1153"/>
                  </a:lnTo>
                  <a:lnTo>
                    <a:pt x="2207" y="1438"/>
                  </a:lnTo>
                  <a:lnTo>
                    <a:pt x="2036" y="172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5"/>
            <p:cNvSpPr/>
            <p:nvPr/>
          </p:nvSpPr>
          <p:spPr>
            <a:xfrm>
              <a:off x="1593913" y="3709500"/>
              <a:ext cx="61225" cy="34525"/>
            </a:xfrm>
            <a:custGeom>
              <a:rect b="b" l="l" r="r" t="t"/>
              <a:pathLst>
                <a:path extrusionOk="0" fill="none" h="1381" w="2449">
                  <a:moveTo>
                    <a:pt x="229" y="1381"/>
                  </a:moveTo>
                  <a:lnTo>
                    <a:pt x="229" y="1381"/>
                  </a:lnTo>
                  <a:lnTo>
                    <a:pt x="115" y="1068"/>
                  </a:lnTo>
                  <a:lnTo>
                    <a:pt x="1" y="769"/>
                  </a:lnTo>
                  <a:lnTo>
                    <a:pt x="2263" y="1"/>
                  </a:lnTo>
                  <a:lnTo>
                    <a:pt x="2263" y="1"/>
                  </a:lnTo>
                  <a:lnTo>
                    <a:pt x="2448" y="499"/>
                  </a:lnTo>
                  <a:lnTo>
                    <a:pt x="229" y="138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5"/>
            <p:cNvSpPr/>
            <p:nvPr/>
          </p:nvSpPr>
          <p:spPr>
            <a:xfrm>
              <a:off x="2155638" y="3689575"/>
              <a:ext cx="61225" cy="30625"/>
            </a:xfrm>
            <a:custGeom>
              <a:rect b="b" l="l" r="r" t="t"/>
              <a:pathLst>
                <a:path extrusionOk="0" fill="none" h="1225" w="2449">
                  <a:moveTo>
                    <a:pt x="2278" y="1225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143" y="1"/>
                  </a:lnTo>
                  <a:lnTo>
                    <a:pt x="2448" y="598"/>
                  </a:lnTo>
                  <a:lnTo>
                    <a:pt x="2448" y="598"/>
                  </a:lnTo>
                  <a:lnTo>
                    <a:pt x="2278" y="122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5"/>
            <p:cNvSpPr/>
            <p:nvPr/>
          </p:nvSpPr>
          <p:spPr>
            <a:xfrm>
              <a:off x="1577563" y="3644400"/>
              <a:ext cx="60850" cy="20650"/>
            </a:xfrm>
            <a:custGeom>
              <a:rect b="b" l="l" r="r" t="t"/>
              <a:pathLst>
                <a:path extrusionOk="0" fill="none" h="826" w="2434">
                  <a:moveTo>
                    <a:pt x="71" y="826"/>
                  </a:moveTo>
                  <a:lnTo>
                    <a:pt x="71" y="826"/>
                  </a:lnTo>
                  <a:lnTo>
                    <a:pt x="29" y="499"/>
                  </a:lnTo>
                  <a:lnTo>
                    <a:pt x="0" y="171"/>
                  </a:lnTo>
                  <a:lnTo>
                    <a:pt x="2377" y="1"/>
                  </a:lnTo>
                  <a:lnTo>
                    <a:pt x="2377" y="1"/>
                  </a:lnTo>
                  <a:lnTo>
                    <a:pt x="2434" y="527"/>
                  </a:lnTo>
                  <a:lnTo>
                    <a:pt x="71" y="82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5"/>
            <p:cNvSpPr/>
            <p:nvPr/>
          </p:nvSpPr>
          <p:spPr>
            <a:xfrm>
              <a:off x="2167038" y="3622700"/>
              <a:ext cx="60150" cy="17450"/>
            </a:xfrm>
            <a:custGeom>
              <a:rect b="b" l="l" r="r" t="t"/>
              <a:pathLst>
                <a:path extrusionOk="0" fill="none" h="698" w="2406">
                  <a:moveTo>
                    <a:pt x="2391" y="698"/>
                  </a:moveTo>
                  <a:lnTo>
                    <a:pt x="0" y="570"/>
                  </a:lnTo>
                  <a:lnTo>
                    <a:pt x="0" y="570"/>
                  </a:lnTo>
                  <a:lnTo>
                    <a:pt x="14" y="43"/>
                  </a:lnTo>
                  <a:lnTo>
                    <a:pt x="1978" y="1"/>
                  </a:lnTo>
                  <a:lnTo>
                    <a:pt x="2405" y="1"/>
                  </a:lnTo>
                  <a:lnTo>
                    <a:pt x="2405" y="1"/>
                  </a:lnTo>
                  <a:lnTo>
                    <a:pt x="2405" y="356"/>
                  </a:lnTo>
                  <a:lnTo>
                    <a:pt x="2391" y="69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1578988" y="3567550"/>
              <a:ext cx="61200" cy="23525"/>
            </a:xfrm>
            <a:custGeom>
              <a:rect b="b" l="l" r="r" t="t"/>
              <a:pathLst>
                <a:path extrusionOk="0" fill="none" h="941" w="2448">
                  <a:moveTo>
                    <a:pt x="2362" y="940"/>
                  </a:moveTo>
                  <a:lnTo>
                    <a:pt x="0" y="641"/>
                  </a:lnTo>
                  <a:lnTo>
                    <a:pt x="0" y="641"/>
                  </a:lnTo>
                  <a:lnTo>
                    <a:pt x="100" y="1"/>
                  </a:lnTo>
                  <a:lnTo>
                    <a:pt x="2448" y="399"/>
                  </a:lnTo>
                  <a:lnTo>
                    <a:pt x="2448" y="399"/>
                  </a:lnTo>
                  <a:lnTo>
                    <a:pt x="2362" y="94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2158838" y="3541600"/>
              <a:ext cx="61575" cy="28125"/>
            </a:xfrm>
            <a:custGeom>
              <a:rect b="b" l="l" r="r" t="t"/>
              <a:pathLst>
                <a:path extrusionOk="0" fill="none" h="1125" w="2463">
                  <a:moveTo>
                    <a:pt x="129" y="1124"/>
                  </a:moveTo>
                  <a:lnTo>
                    <a:pt x="129" y="1124"/>
                  </a:lnTo>
                  <a:lnTo>
                    <a:pt x="1" y="598"/>
                  </a:lnTo>
                  <a:lnTo>
                    <a:pt x="2306" y="0"/>
                  </a:lnTo>
                  <a:lnTo>
                    <a:pt x="2306" y="0"/>
                  </a:lnTo>
                  <a:lnTo>
                    <a:pt x="2463" y="626"/>
                  </a:lnTo>
                  <a:lnTo>
                    <a:pt x="129" y="112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1598913" y="3489650"/>
              <a:ext cx="60850" cy="36675"/>
            </a:xfrm>
            <a:custGeom>
              <a:rect b="b" l="l" r="r" t="t"/>
              <a:pathLst>
                <a:path extrusionOk="0" fill="none" h="1467" w="2434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2134313" y="3465825"/>
              <a:ext cx="59775" cy="40925"/>
            </a:xfrm>
            <a:custGeom>
              <a:rect b="b" l="l" r="r" t="t"/>
              <a:pathLst>
                <a:path extrusionOk="0" fill="none" h="1637" w="2391">
                  <a:moveTo>
                    <a:pt x="242" y="1637"/>
                  </a:moveTo>
                  <a:lnTo>
                    <a:pt x="242" y="1637"/>
                  </a:lnTo>
                  <a:lnTo>
                    <a:pt x="0" y="1167"/>
                  </a:lnTo>
                  <a:lnTo>
                    <a:pt x="2078" y="0"/>
                  </a:lnTo>
                  <a:lnTo>
                    <a:pt x="2078" y="0"/>
                  </a:lnTo>
                  <a:lnTo>
                    <a:pt x="2234" y="285"/>
                  </a:lnTo>
                  <a:lnTo>
                    <a:pt x="2391" y="584"/>
                  </a:lnTo>
                  <a:lnTo>
                    <a:pt x="242" y="163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1638388" y="3419925"/>
              <a:ext cx="56225" cy="48050"/>
            </a:xfrm>
            <a:custGeom>
              <a:rect b="b" l="l" r="r" t="t"/>
              <a:pathLst>
                <a:path extrusionOk="0" fill="none" h="1922" w="2249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2094813" y="3400350"/>
              <a:ext cx="54450" cy="50900"/>
            </a:xfrm>
            <a:custGeom>
              <a:rect b="b" l="l" r="r" t="t"/>
              <a:pathLst>
                <a:path extrusionOk="0" fill="none" h="2036" w="2178">
                  <a:moveTo>
                    <a:pt x="356" y="2036"/>
                  </a:moveTo>
                  <a:lnTo>
                    <a:pt x="356" y="2036"/>
                  </a:lnTo>
                  <a:lnTo>
                    <a:pt x="1" y="1637"/>
                  </a:lnTo>
                  <a:lnTo>
                    <a:pt x="1737" y="1"/>
                  </a:lnTo>
                  <a:lnTo>
                    <a:pt x="1737" y="1"/>
                  </a:lnTo>
                  <a:lnTo>
                    <a:pt x="2178" y="470"/>
                  </a:lnTo>
                  <a:lnTo>
                    <a:pt x="356" y="203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1693888" y="3363350"/>
              <a:ext cx="48750" cy="55900"/>
            </a:xfrm>
            <a:custGeom>
              <a:rect b="b" l="l" r="r" t="t"/>
              <a:pathLst>
                <a:path extrusionOk="0" fill="none" h="2236" w="195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2043588" y="3348425"/>
              <a:ext cx="45200" cy="58000"/>
            </a:xfrm>
            <a:custGeom>
              <a:rect b="b" l="l" r="r" t="t"/>
              <a:pathLst>
                <a:path extrusionOk="0" fill="none" h="2320" w="1808">
                  <a:moveTo>
                    <a:pt x="442" y="2320"/>
                  </a:moveTo>
                  <a:lnTo>
                    <a:pt x="442" y="2320"/>
                  </a:lnTo>
                  <a:lnTo>
                    <a:pt x="0" y="2021"/>
                  </a:lnTo>
                  <a:lnTo>
                    <a:pt x="1267" y="0"/>
                  </a:lnTo>
                  <a:lnTo>
                    <a:pt x="1267" y="0"/>
                  </a:lnTo>
                  <a:lnTo>
                    <a:pt x="1808" y="356"/>
                  </a:lnTo>
                  <a:lnTo>
                    <a:pt x="442" y="232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1762538" y="3323150"/>
              <a:ext cx="37750" cy="60525"/>
            </a:xfrm>
            <a:custGeom>
              <a:rect b="b" l="l" r="r" t="t"/>
              <a:pathLst>
                <a:path extrusionOk="0" fill="none" h="2421" w="151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1983113" y="3313900"/>
              <a:ext cx="33825" cy="61225"/>
            </a:xfrm>
            <a:custGeom>
              <a:rect b="b" l="l" r="r" t="t"/>
              <a:pathLst>
                <a:path extrusionOk="0" fill="none" h="2449" w="1353">
                  <a:moveTo>
                    <a:pt x="513" y="2449"/>
                  </a:moveTo>
                  <a:lnTo>
                    <a:pt x="513" y="2449"/>
                  </a:lnTo>
                  <a:lnTo>
                    <a:pt x="0" y="2278"/>
                  </a:lnTo>
                  <a:lnTo>
                    <a:pt x="726" y="1"/>
                  </a:lnTo>
                  <a:lnTo>
                    <a:pt x="726" y="1"/>
                  </a:lnTo>
                  <a:lnTo>
                    <a:pt x="1352" y="214"/>
                  </a:lnTo>
                  <a:lnTo>
                    <a:pt x="513" y="244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1840088" y="3301450"/>
              <a:ext cx="24225" cy="61225"/>
            </a:xfrm>
            <a:custGeom>
              <a:rect b="b" l="l" r="r" t="t"/>
              <a:pathLst>
                <a:path extrusionOk="0" fill="none" h="2449" w="969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1917663" y="3298975"/>
              <a:ext cx="19925" cy="60500"/>
            </a:xfrm>
            <a:custGeom>
              <a:rect b="b" l="l" r="r" t="t"/>
              <a:pathLst>
                <a:path extrusionOk="0" fill="none" h="2420" w="797">
                  <a:moveTo>
                    <a:pt x="541" y="2419"/>
                  </a:moveTo>
                  <a:lnTo>
                    <a:pt x="541" y="2419"/>
                  </a:lnTo>
                  <a:lnTo>
                    <a:pt x="0" y="2377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797" y="57"/>
                  </a:lnTo>
                  <a:lnTo>
                    <a:pt x="541" y="241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851113" y="2915825"/>
              <a:ext cx="557500" cy="412350"/>
            </a:xfrm>
            <a:custGeom>
              <a:rect b="b" l="l" r="r" t="t"/>
              <a:pathLst>
                <a:path extrusionOk="0" h="16494" w="22300">
                  <a:moveTo>
                    <a:pt x="1" y="1"/>
                  </a:moveTo>
                  <a:lnTo>
                    <a:pt x="1" y="16493"/>
                  </a:lnTo>
                  <a:lnTo>
                    <a:pt x="3573" y="16493"/>
                  </a:lnTo>
                  <a:lnTo>
                    <a:pt x="3573" y="3587"/>
                  </a:lnTo>
                  <a:lnTo>
                    <a:pt x="22299" y="3587"/>
                  </a:lnTo>
                  <a:lnTo>
                    <a:pt x="222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851113" y="3935050"/>
              <a:ext cx="557500" cy="412325"/>
            </a:xfrm>
            <a:custGeom>
              <a:rect b="b" l="l" r="r" t="t"/>
              <a:pathLst>
                <a:path extrusionOk="0" h="16493" w="22300">
                  <a:moveTo>
                    <a:pt x="1" y="0"/>
                  </a:moveTo>
                  <a:lnTo>
                    <a:pt x="1" y="16493"/>
                  </a:lnTo>
                  <a:lnTo>
                    <a:pt x="22299" y="16493"/>
                  </a:lnTo>
                  <a:lnTo>
                    <a:pt x="22299" y="12907"/>
                  </a:lnTo>
                  <a:lnTo>
                    <a:pt x="3573" y="12907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2427438" y="2915825"/>
              <a:ext cx="557125" cy="412350"/>
            </a:xfrm>
            <a:custGeom>
              <a:rect b="b" l="l" r="r" t="t"/>
              <a:pathLst>
                <a:path extrusionOk="0" h="16494" w="22285">
                  <a:moveTo>
                    <a:pt x="0" y="1"/>
                  </a:moveTo>
                  <a:lnTo>
                    <a:pt x="0" y="3587"/>
                  </a:lnTo>
                  <a:lnTo>
                    <a:pt x="18713" y="3587"/>
                  </a:lnTo>
                  <a:lnTo>
                    <a:pt x="18713" y="16493"/>
                  </a:lnTo>
                  <a:lnTo>
                    <a:pt x="22284" y="16493"/>
                  </a:lnTo>
                  <a:lnTo>
                    <a:pt x="222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2427438" y="3935050"/>
              <a:ext cx="557125" cy="412325"/>
            </a:xfrm>
            <a:custGeom>
              <a:rect b="b" l="l" r="r" t="t"/>
              <a:pathLst>
                <a:path extrusionOk="0" h="16493" w="22285">
                  <a:moveTo>
                    <a:pt x="18713" y="0"/>
                  </a:moveTo>
                  <a:lnTo>
                    <a:pt x="18713" y="12907"/>
                  </a:lnTo>
                  <a:lnTo>
                    <a:pt x="0" y="12907"/>
                  </a:lnTo>
                  <a:lnTo>
                    <a:pt x="0" y="16493"/>
                  </a:lnTo>
                  <a:lnTo>
                    <a:pt x="22284" y="16493"/>
                  </a:lnTo>
                  <a:lnTo>
                    <a:pt x="22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1581463" y="3255575"/>
              <a:ext cx="389575" cy="389575"/>
            </a:xfrm>
            <a:custGeom>
              <a:rect b="b" l="l" r="r" t="t"/>
              <a:pathLst>
                <a:path extrusionOk="0" h="15583" w="15583">
                  <a:moveTo>
                    <a:pt x="10986" y="1836"/>
                  </a:moveTo>
                  <a:lnTo>
                    <a:pt x="11314" y="4198"/>
                  </a:lnTo>
                  <a:lnTo>
                    <a:pt x="10787" y="4283"/>
                  </a:lnTo>
                  <a:lnTo>
                    <a:pt x="10346" y="1950"/>
                  </a:lnTo>
                  <a:lnTo>
                    <a:pt x="10659" y="1893"/>
                  </a:lnTo>
                  <a:lnTo>
                    <a:pt x="10986" y="1836"/>
                  </a:lnTo>
                  <a:close/>
                  <a:moveTo>
                    <a:pt x="7841" y="2704"/>
                  </a:moveTo>
                  <a:lnTo>
                    <a:pt x="8752" y="4895"/>
                  </a:lnTo>
                  <a:lnTo>
                    <a:pt x="8268" y="5123"/>
                  </a:lnTo>
                  <a:lnTo>
                    <a:pt x="7244" y="2960"/>
                  </a:lnTo>
                  <a:lnTo>
                    <a:pt x="7841" y="2704"/>
                  </a:lnTo>
                  <a:close/>
                  <a:moveTo>
                    <a:pt x="5010" y="4312"/>
                  </a:moveTo>
                  <a:lnTo>
                    <a:pt x="6447" y="6219"/>
                  </a:lnTo>
                  <a:lnTo>
                    <a:pt x="6020" y="6546"/>
                  </a:lnTo>
                  <a:lnTo>
                    <a:pt x="4497" y="4725"/>
                  </a:lnTo>
                  <a:lnTo>
                    <a:pt x="4754" y="4511"/>
                  </a:lnTo>
                  <a:lnTo>
                    <a:pt x="5010" y="4312"/>
                  </a:lnTo>
                  <a:close/>
                  <a:moveTo>
                    <a:pt x="2662" y="6574"/>
                  </a:moveTo>
                  <a:lnTo>
                    <a:pt x="4526" y="8069"/>
                  </a:lnTo>
                  <a:lnTo>
                    <a:pt x="4199" y="8496"/>
                  </a:lnTo>
                  <a:lnTo>
                    <a:pt x="2278" y="7101"/>
                  </a:lnTo>
                  <a:lnTo>
                    <a:pt x="2662" y="6574"/>
                  </a:lnTo>
                  <a:close/>
                  <a:moveTo>
                    <a:pt x="954" y="9364"/>
                  </a:moveTo>
                  <a:lnTo>
                    <a:pt x="3131" y="10345"/>
                  </a:lnTo>
                  <a:lnTo>
                    <a:pt x="2918" y="10829"/>
                  </a:lnTo>
                  <a:lnTo>
                    <a:pt x="698" y="9961"/>
                  </a:lnTo>
                  <a:lnTo>
                    <a:pt x="954" y="9364"/>
                  </a:lnTo>
                  <a:close/>
                  <a:moveTo>
                    <a:pt x="7386" y="0"/>
                  </a:move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close/>
                </a:path>
              </a:pathLst>
            </a:custGeom>
            <a:solidFill>
              <a:srgbClr val="45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1598913" y="3489650"/>
              <a:ext cx="60850" cy="36675"/>
            </a:xfrm>
            <a:custGeom>
              <a:rect b="b" l="l" r="r" t="t"/>
              <a:pathLst>
                <a:path extrusionOk="0" fill="none" h="1467" w="2434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1638388" y="3419925"/>
              <a:ext cx="56225" cy="48050"/>
            </a:xfrm>
            <a:custGeom>
              <a:rect b="b" l="l" r="r" t="t"/>
              <a:pathLst>
                <a:path extrusionOk="0" fill="none" h="1922" w="2249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1693888" y="3363350"/>
              <a:ext cx="48750" cy="55900"/>
            </a:xfrm>
            <a:custGeom>
              <a:rect b="b" l="l" r="r" t="t"/>
              <a:pathLst>
                <a:path extrusionOk="0" fill="none" h="2236" w="195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1762538" y="3323150"/>
              <a:ext cx="37750" cy="60525"/>
            </a:xfrm>
            <a:custGeom>
              <a:rect b="b" l="l" r="r" t="t"/>
              <a:pathLst>
                <a:path extrusionOk="0" fill="none" h="2421" w="151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1840088" y="3301450"/>
              <a:ext cx="24225" cy="61225"/>
            </a:xfrm>
            <a:custGeom>
              <a:rect b="b" l="l" r="r" t="t"/>
              <a:pathLst>
                <a:path extrusionOk="0" fill="none" h="2449" w="969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5"/>
            <p:cNvSpPr/>
            <p:nvPr/>
          </p:nvSpPr>
          <p:spPr>
            <a:xfrm>
              <a:off x="1581463" y="3255575"/>
              <a:ext cx="389575" cy="389575"/>
            </a:xfrm>
            <a:custGeom>
              <a:rect b="b" l="l" r="r" t="t"/>
              <a:pathLst>
                <a:path extrusionOk="0" fill="none" h="15583" w="15583">
                  <a:moveTo>
                    <a:pt x="7785" y="0"/>
                  </a:moveTo>
                  <a:lnTo>
                    <a:pt x="7785" y="0"/>
                  </a:lnTo>
                  <a:lnTo>
                    <a:pt x="7386" y="0"/>
                  </a:ln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206" y="9833"/>
                  </a:lnTo>
                  <a:lnTo>
                    <a:pt x="13206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lnTo>
                    <a:pt x="778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5"/>
            <p:cNvSpPr/>
            <p:nvPr/>
          </p:nvSpPr>
          <p:spPr>
            <a:xfrm>
              <a:off x="1598913" y="3301450"/>
              <a:ext cx="334775" cy="286775"/>
            </a:xfrm>
            <a:custGeom>
              <a:rect b="b" l="l" r="r" t="t"/>
              <a:pathLst>
                <a:path extrusionOk="0" h="11471" w="13391">
                  <a:moveTo>
                    <a:pt x="12850" y="698"/>
                  </a:moveTo>
                  <a:lnTo>
                    <a:pt x="12750" y="2278"/>
                  </a:lnTo>
                  <a:lnTo>
                    <a:pt x="13291" y="2320"/>
                  </a:lnTo>
                  <a:lnTo>
                    <a:pt x="13390" y="1367"/>
                  </a:lnTo>
                  <a:lnTo>
                    <a:pt x="13134" y="1025"/>
                  </a:lnTo>
                  <a:lnTo>
                    <a:pt x="12850" y="698"/>
                  </a:lnTo>
                  <a:close/>
                  <a:moveTo>
                    <a:pt x="10288" y="1"/>
                  </a:moveTo>
                  <a:lnTo>
                    <a:pt x="9961" y="58"/>
                  </a:lnTo>
                  <a:lnTo>
                    <a:pt x="9648" y="115"/>
                  </a:lnTo>
                  <a:lnTo>
                    <a:pt x="10089" y="2448"/>
                  </a:lnTo>
                  <a:lnTo>
                    <a:pt x="10616" y="2363"/>
                  </a:lnTo>
                  <a:lnTo>
                    <a:pt x="10288" y="1"/>
                  </a:lnTo>
                  <a:close/>
                  <a:moveTo>
                    <a:pt x="7143" y="869"/>
                  </a:moveTo>
                  <a:lnTo>
                    <a:pt x="6546" y="1125"/>
                  </a:lnTo>
                  <a:lnTo>
                    <a:pt x="7570" y="3288"/>
                  </a:lnTo>
                  <a:lnTo>
                    <a:pt x="8054" y="3060"/>
                  </a:lnTo>
                  <a:lnTo>
                    <a:pt x="7143" y="869"/>
                  </a:lnTo>
                  <a:close/>
                  <a:moveTo>
                    <a:pt x="4312" y="2477"/>
                  </a:moveTo>
                  <a:lnTo>
                    <a:pt x="4056" y="2676"/>
                  </a:lnTo>
                  <a:lnTo>
                    <a:pt x="3799" y="2890"/>
                  </a:lnTo>
                  <a:lnTo>
                    <a:pt x="5322" y="4711"/>
                  </a:lnTo>
                  <a:lnTo>
                    <a:pt x="5749" y="4384"/>
                  </a:lnTo>
                  <a:lnTo>
                    <a:pt x="4312" y="2477"/>
                  </a:lnTo>
                  <a:close/>
                  <a:moveTo>
                    <a:pt x="1964" y="4739"/>
                  </a:moveTo>
                  <a:lnTo>
                    <a:pt x="1580" y="5266"/>
                  </a:lnTo>
                  <a:lnTo>
                    <a:pt x="3501" y="6661"/>
                  </a:lnTo>
                  <a:lnTo>
                    <a:pt x="3828" y="6234"/>
                  </a:lnTo>
                  <a:lnTo>
                    <a:pt x="1964" y="4739"/>
                  </a:lnTo>
                  <a:close/>
                  <a:moveTo>
                    <a:pt x="256" y="7529"/>
                  </a:moveTo>
                  <a:lnTo>
                    <a:pt x="0" y="8126"/>
                  </a:lnTo>
                  <a:lnTo>
                    <a:pt x="2220" y="8994"/>
                  </a:lnTo>
                  <a:lnTo>
                    <a:pt x="2433" y="8510"/>
                  </a:lnTo>
                  <a:lnTo>
                    <a:pt x="256" y="7529"/>
                  </a:lnTo>
                  <a:close/>
                  <a:moveTo>
                    <a:pt x="1124" y="10958"/>
                  </a:moveTo>
                  <a:lnTo>
                    <a:pt x="1352" y="11214"/>
                  </a:lnTo>
                  <a:lnTo>
                    <a:pt x="1594" y="11470"/>
                  </a:lnTo>
                  <a:lnTo>
                    <a:pt x="1651" y="11043"/>
                  </a:lnTo>
                  <a:lnTo>
                    <a:pt x="1124" y="109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5"/>
            <p:cNvSpPr/>
            <p:nvPr/>
          </p:nvSpPr>
          <p:spPr>
            <a:xfrm>
              <a:off x="1627013" y="3575375"/>
              <a:ext cx="13175" cy="12850"/>
            </a:xfrm>
            <a:custGeom>
              <a:rect b="b" l="l" r="r" t="t"/>
              <a:pathLst>
                <a:path extrusionOk="0" fill="none" h="514" w="527">
                  <a:moveTo>
                    <a:pt x="0" y="1"/>
                  </a:moveTo>
                  <a:lnTo>
                    <a:pt x="0" y="1"/>
                  </a:lnTo>
                  <a:lnTo>
                    <a:pt x="228" y="257"/>
                  </a:lnTo>
                  <a:lnTo>
                    <a:pt x="470" y="513"/>
                  </a:lnTo>
                  <a:lnTo>
                    <a:pt x="470" y="513"/>
                  </a:lnTo>
                  <a:lnTo>
                    <a:pt x="527" y="8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5"/>
            <p:cNvSpPr/>
            <p:nvPr/>
          </p:nvSpPr>
          <p:spPr>
            <a:xfrm>
              <a:off x="1598913" y="3489650"/>
              <a:ext cx="60850" cy="36675"/>
            </a:xfrm>
            <a:custGeom>
              <a:rect b="b" l="l" r="r" t="t"/>
              <a:pathLst>
                <a:path extrusionOk="0" fill="none" h="1467" w="2434">
                  <a:moveTo>
                    <a:pt x="256" y="1"/>
                  </a:moveTo>
                  <a:lnTo>
                    <a:pt x="256" y="1"/>
                  </a:lnTo>
                  <a:lnTo>
                    <a:pt x="0" y="598"/>
                  </a:lnTo>
                  <a:lnTo>
                    <a:pt x="2220" y="1466"/>
                  </a:lnTo>
                  <a:lnTo>
                    <a:pt x="2220" y="1466"/>
                  </a:lnTo>
                  <a:lnTo>
                    <a:pt x="2433" y="982"/>
                  </a:lnTo>
                  <a:lnTo>
                    <a:pt x="256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5"/>
            <p:cNvSpPr/>
            <p:nvPr/>
          </p:nvSpPr>
          <p:spPr>
            <a:xfrm>
              <a:off x="1638388" y="3419925"/>
              <a:ext cx="56225" cy="48050"/>
            </a:xfrm>
            <a:custGeom>
              <a:rect b="b" l="l" r="r" t="t"/>
              <a:pathLst>
                <a:path extrusionOk="0" fill="none" h="1922" w="2249">
                  <a:moveTo>
                    <a:pt x="385" y="0"/>
                  </a:moveTo>
                  <a:lnTo>
                    <a:pt x="385" y="0"/>
                  </a:lnTo>
                  <a:lnTo>
                    <a:pt x="1" y="527"/>
                  </a:lnTo>
                  <a:lnTo>
                    <a:pt x="1922" y="1922"/>
                  </a:lnTo>
                  <a:lnTo>
                    <a:pt x="1922" y="1922"/>
                  </a:lnTo>
                  <a:lnTo>
                    <a:pt x="2249" y="1495"/>
                  </a:lnTo>
                  <a:lnTo>
                    <a:pt x="38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5"/>
            <p:cNvSpPr/>
            <p:nvPr/>
          </p:nvSpPr>
          <p:spPr>
            <a:xfrm>
              <a:off x="1693888" y="3363350"/>
              <a:ext cx="48750" cy="55900"/>
            </a:xfrm>
            <a:custGeom>
              <a:rect b="b" l="l" r="r" t="t"/>
              <a:pathLst>
                <a:path extrusionOk="0" fill="none" h="2236" w="1950">
                  <a:moveTo>
                    <a:pt x="513" y="1"/>
                  </a:moveTo>
                  <a:lnTo>
                    <a:pt x="513" y="1"/>
                  </a:lnTo>
                  <a:lnTo>
                    <a:pt x="257" y="200"/>
                  </a:lnTo>
                  <a:lnTo>
                    <a:pt x="0" y="414"/>
                  </a:lnTo>
                  <a:lnTo>
                    <a:pt x="1523" y="2235"/>
                  </a:lnTo>
                  <a:lnTo>
                    <a:pt x="1523" y="2235"/>
                  </a:lnTo>
                  <a:lnTo>
                    <a:pt x="1950" y="1908"/>
                  </a:lnTo>
                  <a:lnTo>
                    <a:pt x="51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5"/>
            <p:cNvSpPr/>
            <p:nvPr/>
          </p:nvSpPr>
          <p:spPr>
            <a:xfrm>
              <a:off x="1762538" y="3323150"/>
              <a:ext cx="37750" cy="60525"/>
            </a:xfrm>
            <a:custGeom>
              <a:rect b="b" l="l" r="r" t="t"/>
              <a:pathLst>
                <a:path extrusionOk="0" fill="none" h="2421" w="1510">
                  <a:moveTo>
                    <a:pt x="598" y="1"/>
                  </a:moveTo>
                  <a:lnTo>
                    <a:pt x="598" y="1"/>
                  </a:lnTo>
                  <a:lnTo>
                    <a:pt x="1" y="257"/>
                  </a:lnTo>
                  <a:lnTo>
                    <a:pt x="1025" y="2420"/>
                  </a:lnTo>
                  <a:lnTo>
                    <a:pt x="1025" y="2420"/>
                  </a:lnTo>
                  <a:lnTo>
                    <a:pt x="1509" y="2192"/>
                  </a:lnTo>
                  <a:lnTo>
                    <a:pt x="59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5"/>
            <p:cNvSpPr/>
            <p:nvPr/>
          </p:nvSpPr>
          <p:spPr>
            <a:xfrm>
              <a:off x="1917663" y="3318900"/>
              <a:ext cx="16025" cy="40575"/>
            </a:xfrm>
            <a:custGeom>
              <a:rect b="b" l="l" r="r" t="t"/>
              <a:pathLst>
                <a:path extrusionOk="0" fill="none" h="1623" w="641">
                  <a:moveTo>
                    <a:pt x="100" y="0"/>
                  </a:moveTo>
                  <a:lnTo>
                    <a:pt x="0" y="1580"/>
                  </a:lnTo>
                  <a:lnTo>
                    <a:pt x="0" y="1580"/>
                  </a:lnTo>
                  <a:lnTo>
                    <a:pt x="541" y="1622"/>
                  </a:lnTo>
                  <a:lnTo>
                    <a:pt x="640" y="669"/>
                  </a:lnTo>
                  <a:lnTo>
                    <a:pt x="640" y="669"/>
                  </a:lnTo>
                  <a:lnTo>
                    <a:pt x="384" y="327"/>
                  </a:lnTo>
                  <a:lnTo>
                    <a:pt x="1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1840088" y="3301450"/>
              <a:ext cx="24225" cy="61225"/>
            </a:xfrm>
            <a:custGeom>
              <a:rect b="b" l="l" r="r" t="t"/>
              <a:pathLst>
                <a:path extrusionOk="0" fill="none" h="2449" w="969">
                  <a:moveTo>
                    <a:pt x="641" y="1"/>
                  </a:moveTo>
                  <a:lnTo>
                    <a:pt x="641" y="1"/>
                  </a:lnTo>
                  <a:lnTo>
                    <a:pt x="314" y="58"/>
                  </a:lnTo>
                  <a:lnTo>
                    <a:pt x="1" y="115"/>
                  </a:lnTo>
                  <a:lnTo>
                    <a:pt x="442" y="2448"/>
                  </a:lnTo>
                  <a:lnTo>
                    <a:pt x="442" y="2448"/>
                  </a:lnTo>
                  <a:lnTo>
                    <a:pt x="969" y="2363"/>
                  </a:lnTo>
                  <a:lnTo>
                    <a:pt x="64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1" name="Google Shape;361;p1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362" name="Google Shape;362;p15"/>
          <p:cNvSpPr/>
          <p:nvPr/>
        </p:nvSpPr>
        <p:spPr>
          <a:xfrm>
            <a:off x="1796338" y="3501400"/>
            <a:ext cx="230900" cy="230550"/>
          </a:xfrm>
          <a:custGeom>
            <a:rect b="b" l="l" r="r" t="t"/>
            <a:pathLst>
              <a:path extrusionOk="0" h="9222" w="9236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38"/>
                </a:lnTo>
                <a:lnTo>
                  <a:pt x="29" y="5080"/>
                </a:lnTo>
                <a:lnTo>
                  <a:pt x="58" y="5308"/>
                </a:lnTo>
                <a:lnTo>
                  <a:pt x="100" y="5536"/>
                </a:lnTo>
                <a:lnTo>
                  <a:pt x="143" y="5763"/>
                </a:lnTo>
                <a:lnTo>
                  <a:pt x="214" y="5977"/>
                </a:lnTo>
                <a:lnTo>
                  <a:pt x="285" y="6190"/>
                </a:lnTo>
                <a:lnTo>
                  <a:pt x="371" y="6404"/>
                </a:lnTo>
                <a:lnTo>
                  <a:pt x="456" y="6603"/>
                </a:lnTo>
                <a:lnTo>
                  <a:pt x="556" y="6802"/>
                </a:lnTo>
                <a:lnTo>
                  <a:pt x="669" y="7001"/>
                </a:lnTo>
                <a:lnTo>
                  <a:pt x="783" y="7186"/>
                </a:lnTo>
                <a:lnTo>
                  <a:pt x="926" y="7371"/>
                </a:lnTo>
                <a:lnTo>
                  <a:pt x="1054" y="7542"/>
                </a:lnTo>
                <a:lnTo>
                  <a:pt x="1196" y="7713"/>
                </a:lnTo>
                <a:lnTo>
                  <a:pt x="1352" y="7869"/>
                </a:lnTo>
                <a:lnTo>
                  <a:pt x="1509" y="8026"/>
                </a:lnTo>
                <a:lnTo>
                  <a:pt x="1680" y="8168"/>
                </a:lnTo>
                <a:lnTo>
                  <a:pt x="1851" y="8310"/>
                </a:lnTo>
                <a:lnTo>
                  <a:pt x="2036" y="8439"/>
                </a:lnTo>
                <a:lnTo>
                  <a:pt x="2221" y="8552"/>
                </a:lnTo>
                <a:lnTo>
                  <a:pt x="2420" y="8666"/>
                </a:lnTo>
                <a:lnTo>
                  <a:pt x="2619" y="8766"/>
                </a:lnTo>
                <a:lnTo>
                  <a:pt x="2818" y="8865"/>
                </a:lnTo>
                <a:lnTo>
                  <a:pt x="3032" y="8937"/>
                </a:lnTo>
                <a:lnTo>
                  <a:pt x="3245" y="9008"/>
                </a:lnTo>
                <a:lnTo>
                  <a:pt x="3459" y="9079"/>
                </a:lnTo>
                <a:lnTo>
                  <a:pt x="3686" y="9122"/>
                </a:lnTo>
                <a:lnTo>
                  <a:pt x="3914" y="9164"/>
                </a:lnTo>
                <a:lnTo>
                  <a:pt x="4142" y="9193"/>
                </a:lnTo>
                <a:lnTo>
                  <a:pt x="4383" y="9221"/>
                </a:lnTo>
                <a:lnTo>
                  <a:pt x="4853" y="9221"/>
                </a:lnTo>
                <a:lnTo>
                  <a:pt x="5095" y="9193"/>
                </a:lnTo>
                <a:lnTo>
                  <a:pt x="5323" y="9164"/>
                </a:lnTo>
                <a:lnTo>
                  <a:pt x="5550" y="9122"/>
                </a:lnTo>
                <a:lnTo>
                  <a:pt x="5764" y="9079"/>
                </a:lnTo>
                <a:lnTo>
                  <a:pt x="5991" y="9008"/>
                </a:lnTo>
                <a:lnTo>
                  <a:pt x="6205" y="8937"/>
                </a:lnTo>
                <a:lnTo>
                  <a:pt x="6418" y="8865"/>
                </a:lnTo>
                <a:lnTo>
                  <a:pt x="6618" y="8766"/>
                </a:lnTo>
                <a:lnTo>
                  <a:pt x="6817" y="8666"/>
                </a:lnTo>
                <a:lnTo>
                  <a:pt x="7002" y="8552"/>
                </a:lnTo>
                <a:lnTo>
                  <a:pt x="7201" y="8439"/>
                </a:lnTo>
                <a:lnTo>
                  <a:pt x="7372" y="8310"/>
                </a:lnTo>
                <a:lnTo>
                  <a:pt x="7557" y="8168"/>
                </a:lnTo>
                <a:lnTo>
                  <a:pt x="7713" y="8026"/>
                </a:lnTo>
                <a:lnTo>
                  <a:pt x="7884" y="7869"/>
                </a:lnTo>
                <a:lnTo>
                  <a:pt x="8026" y="7713"/>
                </a:lnTo>
                <a:lnTo>
                  <a:pt x="8183" y="7542"/>
                </a:lnTo>
                <a:lnTo>
                  <a:pt x="8311" y="7371"/>
                </a:lnTo>
                <a:lnTo>
                  <a:pt x="8439" y="7186"/>
                </a:lnTo>
                <a:lnTo>
                  <a:pt x="8567" y="7001"/>
                </a:lnTo>
                <a:lnTo>
                  <a:pt x="8667" y="6802"/>
                </a:lnTo>
                <a:lnTo>
                  <a:pt x="8780" y="6603"/>
                </a:lnTo>
                <a:lnTo>
                  <a:pt x="8866" y="6404"/>
                </a:lnTo>
                <a:lnTo>
                  <a:pt x="8951" y="6190"/>
                </a:lnTo>
                <a:lnTo>
                  <a:pt x="9022" y="5977"/>
                </a:lnTo>
                <a:lnTo>
                  <a:pt x="9079" y="5763"/>
                </a:lnTo>
                <a:lnTo>
                  <a:pt x="9136" y="5536"/>
                </a:lnTo>
                <a:lnTo>
                  <a:pt x="9179" y="5308"/>
                </a:lnTo>
                <a:lnTo>
                  <a:pt x="9207" y="5080"/>
                </a:lnTo>
                <a:lnTo>
                  <a:pt x="9222" y="4838"/>
                </a:lnTo>
                <a:lnTo>
                  <a:pt x="9236" y="4611"/>
                </a:lnTo>
                <a:lnTo>
                  <a:pt x="9222" y="4369"/>
                </a:lnTo>
                <a:lnTo>
                  <a:pt x="9207" y="4141"/>
                </a:lnTo>
                <a:lnTo>
                  <a:pt x="9179" y="3899"/>
                </a:lnTo>
                <a:lnTo>
                  <a:pt x="9136" y="3671"/>
                </a:lnTo>
                <a:lnTo>
                  <a:pt x="9079" y="3458"/>
                </a:lnTo>
                <a:lnTo>
                  <a:pt x="9022" y="3230"/>
                </a:lnTo>
                <a:lnTo>
                  <a:pt x="8951" y="3017"/>
                </a:lnTo>
                <a:lnTo>
                  <a:pt x="8866" y="2818"/>
                </a:lnTo>
                <a:lnTo>
                  <a:pt x="8780" y="2604"/>
                </a:lnTo>
                <a:lnTo>
                  <a:pt x="8667" y="2405"/>
                </a:lnTo>
                <a:lnTo>
                  <a:pt x="8567" y="2220"/>
                </a:lnTo>
                <a:lnTo>
                  <a:pt x="8439" y="2035"/>
                </a:lnTo>
                <a:lnTo>
                  <a:pt x="8311" y="1850"/>
                </a:lnTo>
                <a:lnTo>
                  <a:pt x="8183" y="1679"/>
                </a:lnTo>
                <a:lnTo>
                  <a:pt x="8026" y="1509"/>
                </a:lnTo>
                <a:lnTo>
                  <a:pt x="7884" y="1352"/>
                </a:lnTo>
                <a:lnTo>
                  <a:pt x="7713" y="1195"/>
                </a:lnTo>
                <a:lnTo>
                  <a:pt x="7557" y="1053"/>
                </a:lnTo>
                <a:lnTo>
                  <a:pt x="7372" y="911"/>
                </a:lnTo>
                <a:lnTo>
                  <a:pt x="7201" y="783"/>
                </a:lnTo>
                <a:lnTo>
                  <a:pt x="7002" y="669"/>
                </a:lnTo>
                <a:lnTo>
                  <a:pt x="6817" y="555"/>
                </a:lnTo>
                <a:lnTo>
                  <a:pt x="6618" y="456"/>
                </a:lnTo>
                <a:lnTo>
                  <a:pt x="6418" y="356"/>
                </a:lnTo>
                <a:lnTo>
                  <a:pt x="6205" y="271"/>
                </a:lnTo>
                <a:lnTo>
                  <a:pt x="5991" y="199"/>
                </a:lnTo>
                <a:lnTo>
                  <a:pt x="5764" y="142"/>
                </a:lnTo>
                <a:lnTo>
                  <a:pt x="5550" y="86"/>
                </a:lnTo>
                <a:lnTo>
                  <a:pt x="5323" y="43"/>
                </a:lnTo>
                <a:lnTo>
                  <a:pt x="5095" y="14"/>
                </a:lnTo>
                <a:lnTo>
                  <a:pt x="48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5"/>
          <p:cNvSpPr/>
          <p:nvPr/>
        </p:nvSpPr>
        <p:spPr>
          <a:xfrm>
            <a:off x="1796338" y="3501400"/>
            <a:ext cx="230900" cy="230550"/>
          </a:xfrm>
          <a:custGeom>
            <a:rect b="b" l="l" r="r" t="t"/>
            <a:pathLst>
              <a:path extrusionOk="0" fill="none" h="9222" w="9236">
                <a:moveTo>
                  <a:pt x="9236" y="4611"/>
                </a:moveTo>
                <a:lnTo>
                  <a:pt x="9236" y="4611"/>
                </a:lnTo>
                <a:lnTo>
                  <a:pt x="9222" y="4838"/>
                </a:lnTo>
                <a:lnTo>
                  <a:pt x="9207" y="5080"/>
                </a:lnTo>
                <a:lnTo>
                  <a:pt x="9179" y="5308"/>
                </a:lnTo>
                <a:lnTo>
                  <a:pt x="9136" y="5536"/>
                </a:lnTo>
                <a:lnTo>
                  <a:pt x="9079" y="5763"/>
                </a:lnTo>
                <a:lnTo>
                  <a:pt x="9022" y="5977"/>
                </a:lnTo>
                <a:lnTo>
                  <a:pt x="8951" y="6190"/>
                </a:lnTo>
                <a:lnTo>
                  <a:pt x="8866" y="6404"/>
                </a:lnTo>
                <a:lnTo>
                  <a:pt x="8780" y="6603"/>
                </a:lnTo>
                <a:lnTo>
                  <a:pt x="8667" y="6802"/>
                </a:lnTo>
                <a:lnTo>
                  <a:pt x="8567" y="7001"/>
                </a:lnTo>
                <a:lnTo>
                  <a:pt x="8439" y="7186"/>
                </a:lnTo>
                <a:lnTo>
                  <a:pt x="8311" y="7371"/>
                </a:lnTo>
                <a:lnTo>
                  <a:pt x="8183" y="7542"/>
                </a:lnTo>
                <a:lnTo>
                  <a:pt x="8026" y="7713"/>
                </a:lnTo>
                <a:lnTo>
                  <a:pt x="7884" y="7869"/>
                </a:lnTo>
                <a:lnTo>
                  <a:pt x="7713" y="8026"/>
                </a:lnTo>
                <a:lnTo>
                  <a:pt x="7557" y="8168"/>
                </a:lnTo>
                <a:lnTo>
                  <a:pt x="7372" y="8310"/>
                </a:lnTo>
                <a:lnTo>
                  <a:pt x="7201" y="8439"/>
                </a:lnTo>
                <a:lnTo>
                  <a:pt x="7002" y="8552"/>
                </a:lnTo>
                <a:lnTo>
                  <a:pt x="6817" y="8666"/>
                </a:lnTo>
                <a:lnTo>
                  <a:pt x="6618" y="8766"/>
                </a:lnTo>
                <a:lnTo>
                  <a:pt x="6418" y="8865"/>
                </a:lnTo>
                <a:lnTo>
                  <a:pt x="6205" y="8937"/>
                </a:lnTo>
                <a:lnTo>
                  <a:pt x="5991" y="9008"/>
                </a:lnTo>
                <a:lnTo>
                  <a:pt x="5764" y="9079"/>
                </a:lnTo>
                <a:lnTo>
                  <a:pt x="5550" y="9122"/>
                </a:lnTo>
                <a:lnTo>
                  <a:pt x="5323" y="9164"/>
                </a:lnTo>
                <a:lnTo>
                  <a:pt x="5095" y="9193"/>
                </a:lnTo>
                <a:lnTo>
                  <a:pt x="4853" y="9221"/>
                </a:lnTo>
                <a:lnTo>
                  <a:pt x="4611" y="9221"/>
                </a:lnTo>
                <a:lnTo>
                  <a:pt x="4611" y="9221"/>
                </a:lnTo>
                <a:lnTo>
                  <a:pt x="4383" y="9221"/>
                </a:lnTo>
                <a:lnTo>
                  <a:pt x="4142" y="9193"/>
                </a:lnTo>
                <a:lnTo>
                  <a:pt x="3914" y="9164"/>
                </a:lnTo>
                <a:lnTo>
                  <a:pt x="3686" y="9122"/>
                </a:lnTo>
                <a:lnTo>
                  <a:pt x="3459" y="9079"/>
                </a:lnTo>
                <a:lnTo>
                  <a:pt x="3245" y="9008"/>
                </a:lnTo>
                <a:lnTo>
                  <a:pt x="3032" y="8937"/>
                </a:lnTo>
                <a:lnTo>
                  <a:pt x="2818" y="8865"/>
                </a:lnTo>
                <a:lnTo>
                  <a:pt x="2619" y="8766"/>
                </a:lnTo>
                <a:lnTo>
                  <a:pt x="2420" y="8666"/>
                </a:lnTo>
                <a:lnTo>
                  <a:pt x="2221" y="8552"/>
                </a:lnTo>
                <a:lnTo>
                  <a:pt x="2036" y="8439"/>
                </a:lnTo>
                <a:lnTo>
                  <a:pt x="1851" y="8310"/>
                </a:lnTo>
                <a:lnTo>
                  <a:pt x="1680" y="8168"/>
                </a:lnTo>
                <a:lnTo>
                  <a:pt x="1509" y="8026"/>
                </a:lnTo>
                <a:lnTo>
                  <a:pt x="1352" y="7869"/>
                </a:lnTo>
                <a:lnTo>
                  <a:pt x="1196" y="7713"/>
                </a:lnTo>
                <a:lnTo>
                  <a:pt x="1054" y="7542"/>
                </a:lnTo>
                <a:lnTo>
                  <a:pt x="926" y="7371"/>
                </a:lnTo>
                <a:lnTo>
                  <a:pt x="783" y="7186"/>
                </a:lnTo>
                <a:lnTo>
                  <a:pt x="669" y="7001"/>
                </a:lnTo>
                <a:lnTo>
                  <a:pt x="556" y="6802"/>
                </a:lnTo>
                <a:lnTo>
                  <a:pt x="456" y="6603"/>
                </a:lnTo>
                <a:lnTo>
                  <a:pt x="371" y="6404"/>
                </a:lnTo>
                <a:lnTo>
                  <a:pt x="285" y="6190"/>
                </a:lnTo>
                <a:lnTo>
                  <a:pt x="214" y="5977"/>
                </a:lnTo>
                <a:lnTo>
                  <a:pt x="143" y="5763"/>
                </a:lnTo>
                <a:lnTo>
                  <a:pt x="100" y="5536"/>
                </a:lnTo>
                <a:lnTo>
                  <a:pt x="58" y="5308"/>
                </a:lnTo>
                <a:lnTo>
                  <a:pt x="29" y="5080"/>
                </a:lnTo>
                <a:lnTo>
                  <a:pt x="15" y="4838"/>
                </a:lnTo>
                <a:lnTo>
                  <a:pt x="1" y="4611"/>
                </a:lnTo>
                <a:lnTo>
                  <a:pt x="1" y="4611"/>
                </a:lnTo>
                <a:lnTo>
                  <a:pt x="15" y="4369"/>
                </a:lnTo>
                <a:lnTo>
                  <a:pt x="29" y="4141"/>
                </a:lnTo>
                <a:lnTo>
                  <a:pt x="58" y="3899"/>
                </a:lnTo>
                <a:lnTo>
                  <a:pt x="100" y="3671"/>
                </a:lnTo>
                <a:lnTo>
                  <a:pt x="143" y="3458"/>
                </a:lnTo>
                <a:lnTo>
                  <a:pt x="214" y="3230"/>
                </a:lnTo>
                <a:lnTo>
                  <a:pt x="285" y="3017"/>
                </a:lnTo>
                <a:lnTo>
                  <a:pt x="371" y="2818"/>
                </a:lnTo>
                <a:lnTo>
                  <a:pt x="456" y="2604"/>
                </a:lnTo>
                <a:lnTo>
                  <a:pt x="556" y="2405"/>
                </a:lnTo>
                <a:lnTo>
                  <a:pt x="669" y="2220"/>
                </a:lnTo>
                <a:lnTo>
                  <a:pt x="783" y="2035"/>
                </a:lnTo>
                <a:lnTo>
                  <a:pt x="926" y="1850"/>
                </a:lnTo>
                <a:lnTo>
                  <a:pt x="1054" y="1679"/>
                </a:lnTo>
                <a:lnTo>
                  <a:pt x="1196" y="1509"/>
                </a:lnTo>
                <a:lnTo>
                  <a:pt x="1352" y="1352"/>
                </a:lnTo>
                <a:lnTo>
                  <a:pt x="1509" y="1195"/>
                </a:lnTo>
                <a:lnTo>
                  <a:pt x="1680" y="1053"/>
                </a:lnTo>
                <a:lnTo>
                  <a:pt x="1851" y="911"/>
                </a:lnTo>
                <a:lnTo>
                  <a:pt x="2036" y="783"/>
                </a:lnTo>
                <a:lnTo>
                  <a:pt x="2221" y="669"/>
                </a:lnTo>
                <a:lnTo>
                  <a:pt x="2420" y="555"/>
                </a:lnTo>
                <a:lnTo>
                  <a:pt x="2619" y="456"/>
                </a:lnTo>
                <a:lnTo>
                  <a:pt x="2818" y="356"/>
                </a:lnTo>
                <a:lnTo>
                  <a:pt x="3032" y="271"/>
                </a:lnTo>
                <a:lnTo>
                  <a:pt x="3245" y="199"/>
                </a:lnTo>
                <a:lnTo>
                  <a:pt x="3459" y="142"/>
                </a:lnTo>
                <a:lnTo>
                  <a:pt x="3686" y="86"/>
                </a:lnTo>
                <a:lnTo>
                  <a:pt x="3914" y="43"/>
                </a:lnTo>
                <a:lnTo>
                  <a:pt x="4142" y="14"/>
                </a:lnTo>
                <a:lnTo>
                  <a:pt x="4383" y="0"/>
                </a:lnTo>
                <a:lnTo>
                  <a:pt x="4611" y="0"/>
                </a:lnTo>
                <a:lnTo>
                  <a:pt x="4611" y="0"/>
                </a:lnTo>
                <a:lnTo>
                  <a:pt x="4853" y="0"/>
                </a:lnTo>
                <a:lnTo>
                  <a:pt x="5095" y="14"/>
                </a:lnTo>
                <a:lnTo>
                  <a:pt x="5323" y="43"/>
                </a:lnTo>
                <a:lnTo>
                  <a:pt x="5550" y="86"/>
                </a:lnTo>
                <a:lnTo>
                  <a:pt x="5764" y="142"/>
                </a:lnTo>
                <a:lnTo>
                  <a:pt x="5991" y="199"/>
                </a:lnTo>
                <a:lnTo>
                  <a:pt x="6205" y="271"/>
                </a:lnTo>
                <a:lnTo>
                  <a:pt x="6418" y="356"/>
                </a:lnTo>
                <a:lnTo>
                  <a:pt x="6618" y="456"/>
                </a:lnTo>
                <a:lnTo>
                  <a:pt x="6817" y="555"/>
                </a:lnTo>
                <a:lnTo>
                  <a:pt x="7002" y="669"/>
                </a:lnTo>
                <a:lnTo>
                  <a:pt x="7201" y="783"/>
                </a:lnTo>
                <a:lnTo>
                  <a:pt x="7372" y="911"/>
                </a:lnTo>
                <a:lnTo>
                  <a:pt x="7557" y="1053"/>
                </a:lnTo>
                <a:lnTo>
                  <a:pt x="7713" y="1195"/>
                </a:lnTo>
                <a:lnTo>
                  <a:pt x="7884" y="1352"/>
                </a:lnTo>
                <a:lnTo>
                  <a:pt x="8026" y="1509"/>
                </a:lnTo>
                <a:lnTo>
                  <a:pt x="8183" y="1679"/>
                </a:lnTo>
                <a:lnTo>
                  <a:pt x="8311" y="1850"/>
                </a:lnTo>
                <a:lnTo>
                  <a:pt x="8439" y="2035"/>
                </a:lnTo>
                <a:lnTo>
                  <a:pt x="8567" y="2220"/>
                </a:lnTo>
                <a:lnTo>
                  <a:pt x="8667" y="2405"/>
                </a:lnTo>
                <a:lnTo>
                  <a:pt x="8780" y="2604"/>
                </a:lnTo>
                <a:lnTo>
                  <a:pt x="8866" y="2818"/>
                </a:lnTo>
                <a:lnTo>
                  <a:pt x="8951" y="3017"/>
                </a:lnTo>
                <a:lnTo>
                  <a:pt x="9022" y="3230"/>
                </a:lnTo>
                <a:lnTo>
                  <a:pt x="9079" y="3458"/>
                </a:lnTo>
                <a:lnTo>
                  <a:pt x="9136" y="3671"/>
                </a:lnTo>
                <a:lnTo>
                  <a:pt x="9179" y="3899"/>
                </a:lnTo>
                <a:lnTo>
                  <a:pt x="9207" y="4141"/>
                </a:lnTo>
                <a:lnTo>
                  <a:pt x="9222" y="4369"/>
                </a:lnTo>
                <a:lnTo>
                  <a:pt x="9236" y="461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5"/>
          <p:cNvSpPr/>
          <p:nvPr/>
        </p:nvSpPr>
        <p:spPr>
          <a:xfrm>
            <a:off x="1796338" y="3501400"/>
            <a:ext cx="164750" cy="142325"/>
          </a:xfrm>
          <a:custGeom>
            <a:rect b="b" l="l" r="r" t="t"/>
            <a:pathLst>
              <a:path extrusionOk="0" h="5693" w="6590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close/>
              </a:path>
            </a:pathLst>
          </a:custGeom>
          <a:solidFill>
            <a:srgbClr val="D53F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5"/>
          <p:cNvSpPr/>
          <p:nvPr/>
        </p:nvSpPr>
        <p:spPr>
          <a:xfrm>
            <a:off x="1796338" y="3501400"/>
            <a:ext cx="164750" cy="142325"/>
          </a:xfrm>
          <a:custGeom>
            <a:rect b="b" l="l" r="r" t="t"/>
            <a:pathLst>
              <a:path extrusionOk="0" fill="none" h="5693" w="6590">
                <a:moveTo>
                  <a:pt x="4611" y="0"/>
                </a:moveTo>
                <a:lnTo>
                  <a:pt x="4611" y="0"/>
                </a:lnTo>
                <a:lnTo>
                  <a:pt x="4383" y="0"/>
                </a:ln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lnTo>
                  <a:pt x="4611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5"/>
          <p:cNvSpPr/>
          <p:nvPr/>
        </p:nvSpPr>
        <p:spPr>
          <a:xfrm>
            <a:off x="1914525" y="1385900"/>
            <a:ext cx="2290775" cy="2252650"/>
          </a:xfrm>
          <a:custGeom>
            <a:rect b="b" l="l" r="r" t="t"/>
            <a:pathLst>
              <a:path extrusionOk="0" h="90106" w="91631">
                <a:moveTo>
                  <a:pt x="0" y="90106"/>
                </a:moveTo>
                <a:lnTo>
                  <a:pt x="84773" y="0"/>
                </a:lnTo>
                <a:lnTo>
                  <a:pt x="91631" y="16192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367" name="Google Shape;367;p15"/>
          <p:cNvGrpSpPr/>
          <p:nvPr/>
        </p:nvGrpSpPr>
        <p:grpSpPr>
          <a:xfrm>
            <a:off x="3961063" y="1231575"/>
            <a:ext cx="4725888" cy="650100"/>
            <a:chOff x="3961063" y="1231575"/>
            <a:chExt cx="4725888" cy="650100"/>
          </a:xfrm>
        </p:grpSpPr>
        <p:sp>
          <p:nvSpPr>
            <p:cNvPr id="368" name="Google Shape;368;p15"/>
            <p:cNvSpPr/>
            <p:nvPr/>
          </p:nvSpPr>
          <p:spPr>
            <a:xfrm>
              <a:off x="5010150" y="1231575"/>
              <a:ext cx="3676800" cy="650100"/>
            </a:xfrm>
            <a:prstGeom prst="roundRect">
              <a:avLst>
                <a:gd fmla="val 50000" name="adj"/>
              </a:avLst>
            </a:prstGeom>
            <a:solidFill>
              <a:srgbClr val="E99B27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5"/>
            <p:cNvSpPr/>
            <p:nvPr/>
          </p:nvSpPr>
          <p:spPr>
            <a:xfrm>
              <a:off x="3961063" y="1324425"/>
              <a:ext cx="2130000" cy="4644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0" name="Google Shape;370;p15"/>
          <p:cNvGrpSpPr/>
          <p:nvPr/>
        </p:nvGrpSpPr>
        <p:grpSpPr>
          <a:xfrm>
            <a:off x="4122280" y="1390725"/>
            <a:ext cx="4412143" cy="331813"/>
            <a:chOff x="4122280" y="1390725"/>
            <a:chExt cx="4412143" cy="331813"/>
          </a:xfrm>
        </p:grpSpPr>
        <p:sp>
          <p:nvSpPr>
            <p:cNvPr id="371" name="Google Shape;371;p15"/>
            <p:cNvSpPr txBox="1"/>
            <p:nvPr/>
          </p:nvSpPr>
          <p:spPr>
            <a:xfrm>
              <a:off x="6553223" y="1390738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Examining network patterns from devices like smart fridges, </a:t>
              </a: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thermostats, etc.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2" name="Google Shape;372;p15"/>
            <p:cNvSpPr txBox="1"/>
            <p:nvPr/>
          </p:nvSpPr>
          <p:spPr>
            <a:xfrm>
              <a:off x="4122280" y="139072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Network Traffic </a:t>
              </a:r>
              <a:r>
                <a:rPr b="1" lang="en" sz="15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Analysis</a:t>
              </a:r>
              <a:endParaRPr b="1" sz="15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373" name="Google Shape;373;p15"/>
          <p:cNvSpPr/>
          <p:nvPr/>
        </p:nvSpPr>
        <p:spPr>
          <a:xfrm>
            <a:off x="1924050" y="2362200"/>
            <a:ext cx="2240750" cy="1266825"/>
          </a:xfrm>
          <a:custGeom>
            <a:rect b="b" l="l" r="r" t="t"/>
            <a:pathLst>
              <a:path extrusionOk="0" h="50673" w="89630">
                <a:moveTo>
                  <a:pt x="0" y="50673"/>
                </a:moveTo>
                <a:lnTo>
                  <a:pt x="85820" y="0"/>
                </a:lnTo>
                <a:lnTo>
                  <a:pt x="89630" y="17145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sp>
        <p:nvSpPr>
          <p:cNvPr id="374" name="Google Shape;374;p15"/>
          <p:cNvSpPr/>
          <p:nvPr/>
        </p:nvSpPr>
        <p:spPr>
          <a:xfrm>
            <a:off x="1952625" y="3333750"/>
            <a:ext cx="2224100" cy="461975"/>
          </a:xfrm>
          <a:custGeom>
            <a:rect b="b" l="l" r="r" t="t"/>
            <a:pathLst>
              <a:path extrusionOk="0" h="18479" w="88964">
                <a:moveTo>
                  <a:pt x="0" y="11430"/>
                </a:moveTo>
                <a:lnTo>
                  <a:pt x="88964" y="0"/>
                </a:lnTo>
                <a:lnTo>
                  <a:pt x="88964" y="18479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375" name="Google Shape;375;p15"/>
          <p:cNvGrpSpPr/>
          <p:nvPr/>
        </p:nvGrpSpPr>
        <p:grpSpPr>
          <a:xfrm>
            <a:off x="3961063" y="3237875"/>
            <a:ext cx="4725888" cy="650100"/>
            <a:chOff x="3961063" y="3237875"/>
            <a:chExt cx="4725888" cy="650100"/>
          </a:xfrm>
        </p:grpSpPr>
        <p:sp>
          <p:nvSpPr>
            <p:cNvPr id="376" name="Google Shape;376;p15"/>
            <p:cNvSpPr/>
            <p:nvPr/>
          </p:nvSpPr>
          <p:spPr>
            <a:xfrm>
              <a:off x="5010150" y="3237875"/>
              <a:ext cx="3676800" cy="650100"/>
            </a:xfrm>
            <a:prstGeom prst="roundRect">
              <a:avLst>
                <a:gd fmla="val 50000" name="adj"/>
              </a:avLst>
            </a:prstGeom>
            <a:solidFill>
              <a:srgbClr val="8027EA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5"/>
            <p:cNvSpPr/>
            <p:nvPr/>
          </p:nvSpPr>
          <p:spPr>
            <a:xfrm>
              <a:off x="3961063" y="3330725"/>
              <a:ext cx="2130000" cy="4644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8" name="Google Shape;378;p15"/>
          <p:cNvGrpSpPr/>
          <p:nvPr/>
        </p:nvGrpSpPr>
        <p:grpSpPr>
          <a:xfrm>
            <a:off x="4122280" y="3397024"/>
            <a:ext cx="4412143" cy="331802"/>
            <a:chOff x="4122280" y="3397024"/>
            <a:chExt cx="4412143" cy="331802"/>
          </a:xfrm>
        </p:grpSpPr>
        <p:sp>
          <p:nvSpPr>
            <p:cNvPr id="379" name="Google Shape;379;p15"/>
            <p:cNvSpPr txBox="1"/>
            <p:nvPr/>
          </p:nvSpPr>
          <p:spPr>
            <a:xfrm>
              <a:off x="6553223" y="3397024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Proposing strategies </a:t>
              </a: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such</a:t>
              </a: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 as secure device setup and regular network monitoring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0" name="Google Shape;380;p15"/>
            <p:cNvSpPr txBox="1"/>
            <p:nvPr/>
          </p:nvSpPr>
          <p:spPr>
            <a:xfrm>
              <a:off x="4122280" y="339702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Proactive Solutions</a:t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81" name="Google Shape;381;p15"/>
          <p:cNvGrpSpPr/>
          <p:nvPr/>
        </p:nvGrpSpPr>
        <p:grpSpPr>
          <a:xfrm>
            <a:off x="3961063" y="2234725"/>
            <a:ext cx="4725888" cy="650100"/>
            <a:chOff x="3961063" y="2234725"/>
            <a:chExt cx="4725888" cy="650100"/>
          </a:xfrm>
        </p:grpSpPr>
        <p:sp>
          <p:nvSpPr>
            <p:cNvPr id="382" name="Google Shape;382;p15"/>
            <p:cNvSpPr/>
            <p:nvPr/>
          </p:nvSpPr>
          <p:spPr>
            <a:xfrm>
              <a:off x="5010150" y="2234725"/>
              <a:ext cx="3676800" cy="650100"/>
            </a:xfrm>
            <a:prstGeom prst="roundRect">
              <a:avLst>
                <a:gd fmla="val 50000" name="adj"/>
              </a:avLst>
            </a:prstGeom>
            <a:solidFill>
              <a:srgbClr val="EA4827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5"/>
            <p:cNvSpPr/>
            <p:nvPr/>
          </p:nvSpPr>
          <p:spPr>
            <a:xfrm>
              <a:off x="3961063" y="2327575"/>
              <a:ext cx="2130000" cy="46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4" name="Google Shape;384;p15"/>
          <p:cNvGrpSpPr/>
          <p:nvPr/>
        </p:nvGrpSpPr>
        <p:grpSpPr>
          <a:xfrm>
            <a:off x="4134997" y="2393875"/>
            <a:ext cx="4399426" cy="331805"/>
            <a:chOff x="4134997" y="2393875"/>
            <a:chExt cx="4399426" cy="331805"/>
          </a:xfrm>
        </p:grpSpPr>
        <p:sp>
          <p:nvSpPr>
            <p:cNvPr id="385" name="Google Shape;385;p15"/>
            <p:cNvSpPr txBox="1"/>
            <p:nvPr/>
          </p:nvSpPr>
          <p:spPr>
            <a:xfrm>
              <a:off x="6553223" y="239388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Train Machine Learning model to detect unusual </a:t>
              </a: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activities, such as unexpected data spikes.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6" name="Google Shape;386;p15"/>
            <p:cNvSpPr txBox="1"/>
            <p:nvPr/>
          </p:nvSpPr>
          <p:spPr>
            <a:xfrm>
              <a:off x="4134997" y="239387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Anomaly</a:t>
              </a:r>
              <a:r>
                <a:rPr b="1" lang="en" sz="15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b="1" lang="en" sz="15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Detection</a:t>
              </a:r>
              <a:endParaRPr b="1" sz="15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87" name="Google Shape;387;p15"/>
          <p:cNvGrpSpPr/>
          <p:nvPr/>
        </p:nvGrpSpPr>
        <p:grpSpPr>
          <a:xfrm>
            <a:off x="4122280" y="4400167"/>
            <a:ext cx="4412143" cy="331809"/>
            <a:chOff x="4122280" y="4400167"/>
            <a:chExt cx="4412143" cy="331809"/>
          </a:xfrm>
        </p:grpSpPr>
        <p:sp>
          <p:nvSpPr>
            <p:cNvPr id="388" name="Google Shape;388;p15"/>
            <p:cNvSpPr txBox="1"/>
            <p:nvPr/>
          </p:nvSpPr>
          <p:spPr>
            <a:xfrm>
              <a:off x="6553223" y="4400167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9" name="Google Shape;389;p15"/>
            <p:cNvSpPr txBox="1"/>
            <p:nvPr/>
          </p:nvSpPr>
          <p:spPr>
            <a:xfrm>
              <a:off x="4122280" y="440017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Social netorks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390" name="Google Shape;390;p15"/>
          <p:cNvSpPr/>
          <p:nvPr/>
        </p:nvSpPr>
        <p:spPr>
          <a:xfrm>
            <a:off x="1796350" y="3501225"/>
            <a:ext cx="231000" cy="231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 Growth</a:t>
            </a:r>
            <a:endParaRPr/>
          </a:p>
        </p:txBody>
      </p:sp>
      <p:grpSp>
        <p:nvGrpSpPr>
          <p:cNvPr id="396" name="Google Shape;396;p16"/>
          <p:cNvGrpSpPr/>
          <p:nvPr/>
        </p:nvGrpSpPr>
        <p:grpSpPr>
          <a:xfrm>
            <a:off x="927883" y="1447786"/>
            <a:ext cx="2716242" cy="2750745"/>
            <a:chOff x="457200" y="1485900"/>
            <a:chExt cx="3205384" cy="3246100"/>
          </a:xfrm>
        </p:grpSpPr>
        <p:sp>
          <p:nvSpPr>
            <p:cNvPr id="397" name="Google Shape;397;p16"/>
            <p:cNvSpPr/>
            <p:nvPr/>
          </p:nvSpPr>
          <p:spPr>
            <a:xfrm>
              <a:off x="457200" y="4516621"/>
              <a:ext cx="1920994" cy="173515"/>
            </a:xfrm>
            <a:custGeom>
              <a:rect b="b" l="l" r="r" t="t"/>
              <a:pathLst>
                <a:path extrusionOk="0" h="4292" w="47517">
                  <a:moveTo>
                    <a:pt x="23754" y="1"/>
                  </a:moveTo>
                  <a:lnTo>
                    <a:pt x="21330" y="10"/>
                  </a:lnTo>
                  <a:lnTo>
                    <a:pt x="18965" y="49"/>
                  </a:lnTo>
                  <a:lnTo>
                    <a:pt x="16695" y="97"/>
                  </a:lnTo>
                  <a:lnTo>
                    <a:pt x="14511" y="173"/>
                  </a:lnTo>
                  <a:lnTo>
                    <a:pt x="12432" y="259"/>
                  </a:lnTo>
                  <a:lnTo>
                    <a:pt x="11436" y="317"/>
                  </a:lnTo>
                  <a:lnTo>
                    <a:pt x="10469" y="365"/>
                  </a:lnTo>
                  <a:lnTo>
                    <a:pt x="9540" y="432"/>
                  </a:lnTo>
                  <a:lnTo>
                    <a:pt x="8639" y="489"/>
                  </a:lnTo>
                  <a:lnTo>
                    <a:pt x="7777" y="556"/>
                  </a:lnTo>
                  <a:lnTo>
                    <a:pt x="6954" y="633"/>
                  </a:lnTo>
                  <a:lnTo>
                    <a:pt x="6168" y="710"/>
                  </a:lnTo>
                  <a:lnTo>
                    <a:pt x="5421" y="786"/>
                  </a:lnTo>
                  <a:lnTo>
                    <a:pt x="4722" y="863"/>
                  </a:lnTo>
                  <a:lnTo>
                    <a:pt x="4052" y="949"/>
                  </a:lnTo>
                  <a:lnTo>
                    <a:pt x="3439" y="1035"/>
                  </a:lnTo>
                  <a:lnTo>
                    <a:pt x="2864" y="1121"/>
                  </a:lnTo>
                  <a:lnTo>
                    <a:pt x="2337" y="1217"/>
                  </a:lnTo>
                  <a:lnTo>
                    <a:pt x="1868" y="1313"/>
                  </a:lnTo>
                  <a:lnTo>
                    <a:pt x="1437" y="1409"/>
                  </a:lnTo>
                  <a:lnTo>
                    <a:pt x="1063" y="1514"/>
                  </a:lnTo>
                  <a:lnTo>
                    <a:pt x="747" y="1610"/>
                  </a:lnTo>
                  <a:lnTo>
                    <a:pt x="479" y="1715"/>
                  </a:lnTo>
                  <a:lnTo>
                    <a:pt x="364" y="1773"/>
                  </a:lnTo>
                  <a:lnTo>
                    <a:pt x="268" y="1821"/>
                  </a:lnTo>
                  <a:lnTo>
                    <a:pt x="192" y="1878"/>
                  </a:lnTo>
                  <a:lnTo>
                    <a:pt x="125" y="1926"/>
                  </a:lnTo>
                  <a:lnTo>
                    <a:pt x="67" y="1984"/>
                  </a:lnTo>
                  <a:lnTo>
                    <a:pt x="29" y="2041"/>
                  </a:lnTo>
                  <a:lnTo>
                    <a:pt x="10" y="2098"/>
                  </a:lnTo>
                  <a:lnTo>
                    <a:pt x="0" y="2146"/>
                  </a:lnTo>
                  <a:lnTo>
                    <a:pt x="10" y="2204"/>
                  </a:lnTo>
                  <a:lnTo>
                    <a:pt x="29" y="2261"/>
                  </a:lnTo>
                  <a:lnTo>
                    <a:pt x="67" y="2319"/>
                  </a:lnTo>
                  <a:lnTo>
                    <a:pt x="125" y="2367"/>
                  </a:lnTo>
                  <a:lnTo>
                    <a:pt x="192" y="2424"/>
                  </a:lnTo>
                  <a:lnTo>
                    <a:pt x="268" y="2472"/>
                  </a:lnTo>
                  <a:lnTo>
                    <a:pt x="364" y="2529"/>
                  </a:lnTo>
                  <a:lnTo>
                    <a:pt x="479" y="2577"/>
                  </a:lnTo>
                  <a:lnTo>
                    <a:pt x="747" y="2683"/>
                  </a:lnTo>
                  <a:lnTo>
                    <a:pt x="1063" y="2788"/>
                  </a:lnTo>
                  <a:lnTo>
                    <a:pt x="1437" y="2884"/>
                  </a:lnTo>
                  <a:lnTo>
                    <a:pt x="1868" y="2989"/>
                  </a:lnTo>
                  <a:lnTo>
                    <a:pt x="2337" y="3075"/>
                  </a:lnTo>
                  <a:lnTo>
                    <a:pt x="2864" y="3171"/>
                  </a:lnTo>
                  <a:lnTo>
                    <a:pt x="3439" y="3257"/>
                  </a:lnTo>
                  <a:lnTo>
                    <a:pt x="4052" y="3353"/>
                  </a:lnTo>
                  <a:lnTo>
                    <a:pt x="4722" y="3430"/>
                  </a:lnTo>
                  <a:lnTo>
                    <a:pt x="5421" y="3516"/>
                  </a:lnTo>
                  <a:lnTo>
                    <a:pt x="6168" y="3593"/>
                  </a:lnTo>
                  <a:lnTo>
                    <a:pt x="6954" y="3669"/>
                  </a:lnTo>
                  <a:lnTo>
                    <a:pt x="7777" y="3736"/>
                  </a:lnTo>
                  <a:lnTo>
                    <a:pt x="8639" y="3803"/>
                  </a:lnTo>
                  <a:lnTo>
                    <a:pt x="9540" y="3870"/>
                  </a:lnTo>
                  <a:lnTo>
                    <a:pt x="10469" y="3928"/>
                  </a:lnTo>
                  <a:lnTo>
                    <a:pt x="11436" y="3985"/>
                  </a:lnTo>
                  <a:lnTo>
                    <a:pt x="12432" y="4033"/>
                  </a:lnTo>
                  <a:lnTo>
                    <a:pt x="14511" y="4129"/>
                  </a:lnTo>
                  <a:lnTo>
                    <a:pt x="16695" y="4196"/>
                  </a:lnTo>
                  <a:lnTo>
                    <a:pt x="18965" y="4254"/>
                  </a:lnTo>
                  <a:lnTo>
                    <a:pt x="21330" y="4282"/>
                  </a:lnTo>
                  <a:lnTo>
                    <a:pt x="23754" y="4292"/>
                  </a:lnTo>
                  <a:lnTo>
                    <a:pt x="26187" y="4282"/>
                  </a:lnTo>
                  <a:lnTo>
                    <a:pt x="28543" y="4254"/>
                  </a:lnTo>
                  <a:lnTo>
                    <a:pt x="30822" y="4196"/>
                  </a:lnTo>
                  <a:lnTo>
                    <a:pt x="33006" y="4129"/>
                  </a:lnTo>
                  <a:lnTo>
                    <a:pt x="35085" y="4033"/>
                  </a:lnTo>
                  <a:lnTo>
                    <a:pt x="36071" y="3985"/>
                  </a:lnTo>
                  <a:lnTo>
                    <a:pt x="37038" y="3928"/>
                  </a:lnTo>
                  <a:lnTo>
                    <a:pt x="37968" y="3870"/>
                  </a:lnTo>
                  <a:lnTo>
                    <a:pt x="38868" y="3803"/>
                  </a:lnTo>
                  <a:lnTo>
                    <a:pt x="39730" y="3736"/>
                  </a:lnTo>
                  <a:lnTo>
                    <a:pt x="40554" y="3669"/>
                  </a:lnTo>
                  <a:lnTo>
                    <a:pt x="41339" y="3593"/>
                  </a:lnTo>
                  <a:lnTo>
                    <a:pt x="42086" y="3516"/>
                  </a:lnTo>
                  <a:lnTo>
                    <a:pt x="42795" y="3430"/>
                  </a:lnTo>
                  <a:lnTo>
                    <a:pt x="43456" y="3353"/>
                  </a:lnTo>
                  <a:lnTo>
                    <a:pt x="44078" y="3257"/>
                  </a:lnTo>
                  <a:lnTo>
                    <a:pt x="44643" y="3171"/>
                  </a:lnTo>
                  <a:lnTo>
                    <a:pt x="45170" y="3075"/>
                  </a:lnTo>
                  <a:lnTo>
                    <a:pt x="45649" y="2989"/>
                  </a:lnTo>
                  <a:lnTo>
                    <a:pt x="46071" y="2884"/>
                  </a:lnTo>
                  <a:lnTo>
                    <a:pt x="46444" y="2788"/>
                  </a:lnTo>
                  <a:lnTo>
                    <a:pt x="46770" y="2683"/>
                  </a:lnTo>
                  <a:lnTo>
                    <a:pt x="47028" y="2577"/>
                  </a:lnTo>
                  <a:lnTo>
                    <a:pt x="47143" y="2529"/>
                  </a:lnTo>
                  <a:lnTo>
                    <a:pt x="47239" y="2472"/>
                  </a:lnTo>
                  <a:lnTo>
                    <a:pt x="47325" y="2424"/>
                  </a:lnTo>
                  <a:lnTo>
                    <a:pt x="47392" y="2367"/>
                  </a:lnTo>
                  <a:lnTo>
                    <a:pt x="47450" y="2319"/>
                  </a:lnTo>
                  <a:lnTo>
                    <a:pt x="47488" y="2261"/>
                  </a:lnTo>
                  <a:lnTo>
                    <a:pt x="47507" y="2204"/>
                  </a:lnTo>
                  <a:lnTo>
                    <a:pt x="47517" y="2146"/>
                  </a:lnTo>
                  <a:lnTo>
                    <a:pt x="47507" y="2098"/>
                  </a:lnTo>
                  <a:lnTo>
                    <a:pt x="47488" y="2041"/>
                  </a:lnTo>
                  <a:lnTo>
                    <a:pt x="47450" y="1984"/>
                  </a:lnTo>
                  <a:lnTo>
                    <a:pt x="47392" y="1926"/>
                  </a:lnTo>
                  <a:lnTo>
                    <a:pt x="47325" y="1878"/>
                  </a:lnTo>
                  <a:lnTo>
                    <a:pt x="47239" y="1821"/>
                  </a:lnTo>
                  <a:lnTo>
                    <a:pt x="47143" y="1773"/>
                  </a:lnTo>
                  <a:lnTo>
                    <a:pt x="47028" y="1715"/>
                  </a:lnTo>
                  <a:lnTo>
                    <a:pt x="46770" y="1610"/>
                  </a:lnTo>
                  <a:lnTo>
                    <a:pt x="46444" y="1514"/>
                  </a:lnTo>
                  <a:lnTo>
                    <a:pt x="46071" y="1409"/>
                  </a:lnTo>
                  <a:lnTo>
                    <a:pt x="45649" y="1313"/>
                  </a:lnTo>
                  <a:lnTo>
                    <a:pt x="45170" y="1217"/>
                  </a:lnTo>
                  <a:lnTo>
                    <a:pt x="44643" y="1121"/>
                  </a:lnTo>
                  <a:lnTo>
                    <a:pt x="44078" y="1035"/>
                  </a:lnTo>
                  <a:lnTo>
                    <a:pt x="43456" y="949"/>
                  </a:lnTo>
                  <a:lnTo>
                    <a:pt x="42795" y="863"/>
                  </a:lnTo>
                  <a:lnTo>
                    <a:pt x="42086" y="786"/>
                  </a:lnTo>
                  <a:lnTo>
                    <a:pt x="41339" y="710"/>
                  </a:lnTo>
                  <a:lnTo>
                    <a:pt x="40554" y="633"/>
                  </a:lnTo>
                  <a:lnTo>
                    <a:pt x="39730" y="556"/>
                  </a:lnTo>
                  <a:lnTo>
                    <a:pt x="38868" y="489"/>
                  </a:lnTo>
                  <a:lnTo>
                    <a:pt x="37968" y="432"/>
                  </a:lnTo>
                  <a:lnTo>
                    <a:pt x="37038" y="365"/>
                  </a:lnTo>
                  <a:lnTo>
                    <a:pt x="36071" y="317"/>
                  </a:lnTo>
                  <a:lnTo>
                    <a:pt x="35085" y="259"/>
                  </a:lnTo>
                  <a:lnTo>
                    <a:pt x="33006" y="173"/>
                  </a:lnTo>
                  <a:lnTo>
                    <a:pt x="30822" y="97"/>
                  </a:lnTo>
                  <a:lnTo>
                    <a:pt x="28543" y="49"/>
                  </a:lnTo>
                  <a:lnTo>
                    <a:pt x="26187" y="10"/>
                  </a:lnTo>
                  <a:lnTo>
                    <a:pt x="2375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6"/>
            <p:cNvSpPr/>
            <p:nvPr/>
          </p:nvSpPr>
          <p:spPr>
            <a:xfrm>
              <a:off x="2360341" y="2998390"/>
              <a:ext cx="417454" cy="50373"/>
            </a:xfrm>
            <a:custGeom>
              <a:rect b="b" l="l" r="r" t="t"/>
              <a:pathLst>
                <a:path extrusionOk="0" h="1246" w="10326">
                  <a:moveTo>
                    <a:pt x="565" y="0"/>
                  </a:moveTo>
                  <a:lnTo>
                    <a:pt x="498" y="10"/>
                  </a:lnTo>
                  <a:lnTo>
                    <a:pt x="441" y="29"/>
                  </a:lnTo>
                  <a:lnTo>
                    <a:pt x="383" y="48"/>
                  </a:lnTo>
                  <a:lnTo>
                    <a:pt x="326" y="67"/>
                  </a:lnTo>
                  <a:lnTo>
                    <a:pt x="278" y="105"/>
                  </a:lnTo>
                  <a:lnTo>
                    <a:pt x="182" y="182"/>
                  </a:lnTo>
                  <a:lnTo>
                    <a:pt x="106" y="268"/>
                  </a:lnTo>
                  <a:lnTo>
                    <a:pt x="77" y="326"/>
                  </a:lnTo>
                  <a:lnTo>
                    <a:pt x="48" y="374"/>
                  </a:lnTo>
                  <a:lnTo>
                    <a:pt x="29" y="431"/>
                  </a:lnTo>
                  <a:lnTo>
                    <a:pt x="19" y="489"/>
                  </a:lnTo>
                  <a:lnTo>
                    <a:pt x="10" y="556"/>
                  </a:lnTo>
                  <a:lnTo>
                    <a:pt x="0" y="623"/>
                  </a:lnTo>
                  <a:lnTo>
                    <a:pt x="10" y="680"/>
                  </a:lnTo>
                  <a:lnTo>
                    <a:pt x="19" y="747"/>
                  </a:lnTo>
                  <a:lnTo>
                    <a:pt x="29" y="805"/>
                  </a:lnTo>
                  <a:lnTo>
                    <a:pt x="48" y="862"/>
                  </a:lnTo>
                  <a:lnTo>
                    <a:pt x="77" y="920"/>
                  </a:lnTo>
                  <a:lnTo>
                    <a:pt x="106" y="967"/>
                  </a:lnTo>
                  <a:lnTo>
                    <a:pt x="182" y="1063"/>
                  </a:lnTo>
                  <a:lnTo>
                    <a:pt x="278" y="1130"/>
                  </a:lnTo>
                  <a:lnTo>
                    <a:pt x="326" y="1169"/>
                  </a:lnTo>
                  <a:lnTo>
                    <a:pt x="383" y="1188"/>
                  </a:lnTo>
                  <a:lnTo>
                    <a:pt x="441" y="1216"/>
                  </a:lnTo>
                  <a:lnTo>
                    <a:pt x="498" y="1226"/>
                  </a:lnTo>
                  <a:lnTo>
                    <a:pt x="565" y="1236"/>
                  </a:lnTo>
                  <a:lnTo>
                    <a:pt x="623" y="1245"/>
                  </a:lnTo>
                  <a:lnTo>
                    <a:pt x="9703" y="1245"/>
                  </a:lnTo>
                  <a:lnTo>
                    <a:pt x="9770" y="1236"/>
                  </a:lnTo>
                  <a:lnTo>
                    <a:pt x="9837" y="1226"/>
                  </a:lnTo>
                  <a:lnTo>
                    <a:pt x="9894" y="1216"/>
                  </a:lnTo>
                  <a:lnTo>
                    <a:pt x="9952" y="1188"/>
                  </a:lnTo>
                  <a:lnTo>
                    <a:pt x="10000" y="1169"/>
                  </a:lnTo>
                  <a:lnTo>
                    <a:pt x="10057" y="1130"/>
                  </a:lnTo>
                  <a:lnTo>
                    <a:pt x="10144" y="1063"/>
                  </a:lnTo>
                  <a:lnTo>
                    <a:pt x="10220" y="967"/>
                  </a:lnTo>
                  <a:lnTo>
                    <a:pt x="10258" y="920"/>
                  </a:lnTo>
                  <a:lnTo>
                    <a:pt x="10278" y="862"/>
                  </a:lnTo>
                  <a:lnTo>
                    <a:pt x="10297" y="805"/>
                  </a:lnTo>
                  <a:lnTo>
                    <a:pt x="10316" y="747"/>
                  </a:lnTo>
                  <a:lnTo>
                    <a:pt x="10326" y="680"/>
                  </a:lnTo>
                  <a:lnTo>
                    <a:pt x="10326" y="623"/>
                  </a:lnTo>
                  <a:lnTo>
                    <a:pt x="10326" y="556"/>
                  </a:lnTo>
                  <a:lnTo>
                    <a:pt x="10316" y="489"/>
                  </a:lnTo>
                  <a:lnTo>
                    <a:pt x="10297" y="431"/>
                  </a:lnTo>
                  <a:lnTo>
                    <a:pt x="10278" y="374"/>
                  </a:lnTo>
                  <a:lnTo>
                    <a:pt x="10258" y="326"/>
                  </a:lnTo>
                  <a:lnTo>
                    <a:pt x="10220" y="268"/>
                  </a:lnTo>
                  <a:lnTo>
                    <a:pt x="10144" y="182"/>
                  </a:lnTo>
                  <a:lnTo>
                    <a:pt x="10057" y="105"/>
                  </a:lnTo>
                  <a:lnTo>
                    <a:pt x="10000" y="67"/>
                  </a:lnTo>
                  <a:lnTo>
                    <a:pt x="9952" y="48"/>
                  </a:lnTo>
                  <a:lnTo>
                    <a:pt x="9894" y="29"/>
                  </a:lnTo>
                  <a:lnTo>
                    <a:pt x="9837" y="10"/>
                  </a:lnTo>
                  <a:lnTo>
                    <a:pt x="9770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6"/>
            <p:cNvSpPr/>
            <p:nvPr/>
          </p:nvSpPr>
          <p:spPr>
            <a:xfrm>
              <a:off x="2623642" y="2998390"/>
              <a:ext cx="154150" cy="50373"/>
            </a:xfrm>
            <a:custGeom>
              <a:rect b="b" l="l" r="r" t="t"/>
              <a:pathLst>
                <a:path extrusionOk="0" h="1246" w="3813">
                  <a:moveTo>
                    <a:pt x="566" y="0"/>
                  </a:moveTo>
                  <a:lnTo>
                    <a:pt x="498" y="10"/>
                  </a:lnTo>
                  <a:lnTo>
                    <a:pt x="441" y="29"/>
                  </a:lnTo>
                  <a:lnTo>
                    <a:pt x="384" y="48"/>
                  </a:lnTo>
                  <a:lnTo>
                    <a:pt x="326" y="67"/>
                  </a:lnTo>
                  <a:lnTo>
                    <a:pt x="278" y="105"/>
                  </a:lnTo>
                  <a:lnTo>
                    <a:pt x="182" y="182"/>
                  </a:lnTo>
                  <a:lnTo>
                    <a:pt x="106" y="268"/>
                  </a:lnTo>
                  <a:lnTo>
                    <a:pt x="77" y="326"/>
                  </a:lnTo>
                  <a:lnTo>
                    <a:pt x="48" y="374"/>
                  </a:lnTo>
                  <a:lnTo>
                    <a:pt x="29" y="431"/>
                  </a:lnTo>
                  <a:lnTo>
                    <a:pt x="20" y="489"/>
                  </a:lnTo>
                  <a:lnTo>
                    <a:pt x="10" y="556"/>
                  </a:lnTo>
                  <a:lnTo>
                    <a:pt x="0" y="623"/>
                  </a:lnTo>
                  <a:lnTo>
                    <a:pt x="10" y="680"/>
                  </a:lnTo>
                  <a:lnTo>
                    <a:pt x="20" y="747"/>
                  </a:lnTo>
                  <a:lnTo>
                    <a:pt x="29" y="805"/>
                  </a:lnTo>
                  <a:lnTo>
                    <a:pt x="48" y="862"/>
                  </a:lnTo>
                  <a:lnTo>
                    <a:pt x="77" y="920"/>
                  </a:lnTo>
                  <a:lnTo>
                    <a:pt x="106" y="967"/>
                  </a:lnTo>
                  <a:lnTo>
                    <a:pt x="182" y="1063"/>
                  </a:lnTo>
                  <a:lnTo>
                    <a:pt x="278" y="1130"/>
                  </a:lnTo>
                  <a:lnTo>
                    <a:pt x="326" y="1169"/>
                  </a:lnTo>
                  <a:lnTo>
                    <a:pt x="384" y="1188"/>
                  </a:lnTo>
                  <a:lnTo>
                    <a:pt x="441" y="1216"/>
                  </a:lnTo>
                  <a:lnTo>
                    <a:pt x="498" y="1226"/>
                  </a:lnTo>
                  <a:lnTo>
                    <a:pt x="566" y="1236"/>
                  </a:lnTo>
                  <a:lnTo>
                    <a:pt x="623" y="1245"/>
                  </a:lnTo>
                  <a:lnTo>
                    <a:pt x="3190" y="1245"/>
                  </a:lnTo>
                  <a:lnTo>
                    <a:pt x="3257" y="1236"/>
                  </a:lnTo>
                  <a:lnTo>
                    <a:pt x="3324" y="1226"/>
                  </a:lnTo>
                  <a:lnTo>
                    <a:pt x="3381" y="1216"/>
                  </a:lnTo>
                  <a:lnTo>
                    <a:pt x="3439" y="1188"/>
                  </a:lnTo>
                  <a:lnTo>
                    <a:pt x="3487" y="1169"/>
                  </a:lnTo>
                  <a:lnTo>
                    <a:pt x="3544" y="1130"/>
                  </a:lnTo>
                  <a:lnTo>
                    <a:pt x="3631" y="1063"/>
                  </a:lnTo>
                  <a:lnTo>
                    <a:pt x="3707" y="967"/>
                  </a:lnTo>
                  <a:lnTo>
                    <a:pt x="3745" y="920"/>
                  </a:lnTo>
                  <a:lnTo>
                    <a:pt x="3765" y="862"/>
                  </a:lnTo>
                  <a:lnTo>
                    <a:pt x="3784" y="805"/>
                  </a:lnTo>
                  <a:lnTo>
                    <a:pt x="3803" y="747"/>
                  </a:lnTo>
                  <a:lnTo>
                    <a:pt x="3813" y="680"/>
                  </a:lnTo>
                  <a:lnTo>
                    <a:pt x="3813" y="623"/>
                  </a:lnTo>
                  <a:lnTo>
                    <a:pt x="3813" y="556"/>
                  </a:lnTo>
                  <a:lnTo>
                    <a:pt x="3803" y="489"/>
                  </a:lnTo>
                  <a:lnTo>
                    <a:pt x="3784" y="431"/>
                  </a:lnTo>
                  <a:lnTo>
                    <a:pt x="3765" y="374"/>
                  </a:lnTo>
                  <a:lnTo>
                    <a:pt x="3745" y="326"/>
                  </a:lnTo>
                  <a:lnTo>
                    <a:pt x="3707" y="268"/>
                  </a:lnTo>
                  <a:lnTo>
                    <a:pt x="3631" y="182"/>
                  </a:lnTo>
                  <a:lnTo>
                    <a:pt x="3544" y="105"/>
                  </a:lnTo>
                  <a:lnTo>
                    <a:pt x="3487" y="67"/>
                  </a:lnTo>
                  <a:lnTo>
                    <a:pt x="3439" y="48"/>
                  </a:lnTo>
                  <a:lnTo>
                    <a:pt x="3381" y="29"/>
                  </a:lnTo>
                  <a:lnTo>
                    <a:pt x="3324" y="10"/>
                  </a:lnTo>
                  <a:lnTo>
                    <a:pt x="32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6"/>
            <p:cNvSpPr/>
            <p:nvPr/>
          </p:nvSpPr>
          <p:spPr>
            <a:xfrm>
              <a:off x="2665443" y="2196079"/>
              <a:ext cx="84453" cy="111176"/>
            </a:xfrm>
            <a:custGeom>
              <a:rect b="b" l="l" r="r" t="t"/>
              <a:pathLst>
                <a:path extrusionOk="0" h="2750" w="2089">
                  <a:moveTo>
                    <a:pt x="1821" y="0"/>
                  </a:moveTo>
                  <a:lnTo>
                    <a:pt x="1754" y="19"/>
                  </a:lnTo>
                  <a:lnTo>
                    <a:pt x="1620" y="67"/>
                  </a:lnTo>
                  <a:lnTo>
                    <a:pt x="1466" y="144"/>
                  </a:lnTo>
                  <a:lnTo>
                    <a:pt x="1303" y="240"/>
                  </a:lnTo>
                  <a:lnTo>
                    <a:pt x="1141" y="345"/>
                  </a:lnTo>
                  <a:lnTo>
                    <a:pt x="968" y="470"/>
                  </a:lnTo>
                  <a:lnTo>
                    <a:pt x="643" y="719"/>
                  </a:lnTo>
                  <a:lnTo>
                    <a:pt x="374" y="948"/>
                  </a:lnTo>
                  <a:lnTo>
                    <a:pt x="116" y="1178"/>
                  </a:lnTo>
                  <a:lnTo>
                    <a:pt x="68" y="1303"/>
                  </a:lnTo>
                  <a:lnTo>
                    <a:pt x="30" y="1437"/>
                  </a:lnTo>
                  <a:lnTo>
                    <a:pt x="10" y="1571"/>
                  </a:lnTo>
                  <a:lnTo>
                    <a:pt x="1" y="1705"/>
                  </a:lnTo>
                  <a:lnTo>
                    <a:pt x="1" y="1839"/>
                  </a:lnTo>
                  <a:lnTo>
                    <a:pt x="10" y="1964"/>
                  </a:lnTo>
                  <a:lnTo>
                    <a:pt x="39" y="2088"/>
                  </a:lnTo>
                  <a:lnTo>
                    <a:pt x="68" y="2203"/>
                  </a:lnTo>
                  <a:lnTo>
                    <a:pt x="106" y="2318"/>
                  </a:lnTo>
                  <a:lnTo>
                    <a:pt x="164" y="2414"/>
                  </a:lnTo>
                  <a:lnTo>
                    <a:pt x="221" y="2510"/>
                  </a:lnTo>
                  <a:lnTo>
                    <a:pt x="288" y="2586"/>
                  </a:lnTo>
                  <a:lnTo>
                    <a:pt x="365" y="2653"/>
                  </a:lnTo>
                  <a:lnTo>
                    <a:pt x="441" y="2701"/>
                  </a:lnTo>
                  <a:lnTo>
                    <a:pt x="528" y="2730"/>
                  </a:lnTo>
                  <a:lnTo>
                    <a:pt x="623" y="2749"/>
                  </a:lnTo>
                  <a:lnTo>
                    <a:pt x="671" y="2749"/>
                  </a:lnTo>
                  <a:lnTo>
                    <a:pt x="729" y="2730"/>
                  </a:lnTo>
                  <a:lnTo>
                    <a:pt x="786" y="2701"/>
                  </a:lnTo>
                  <a:lnTo>
                    <a:pt x="844" y="2663"/>
                  </a:lnTo>
                  <a:lnTo>
                    <a:pt x="901" y="2615"/>
                  </a:lnTo>
                  <a:lnTo>
                    <a:pt x="968" y="2548"/>
                  </a:lnTo>
                  <a:lnTo>
                    <a:pt x="1102" y="2404"/>
                  </a:lnTo>
                  <a:lnTo>
                    <a:pt x="1236" y="2232"/>
                  </a:lnTo>
                  <a:lnTo>
                    <a:pt x="1371" y="2031"/>
                  </a:lnTo>
                  <a:lnTo>
                    <a:pt x="1505" y="1810"/>
                  </a:lnTo>
                  <a:lnTo>
                    <a:pt x="1629" y="1581"/>
                  </a:lnTo>
                  <a:lnTo>
                    <a:pt x="1754" y="1351"/>
                  </a:lnTo>
                  <a:lnTo>
                    <a:pt x="1859" y="1111"/>
                  </a:lnTo>
                  <a:lnTo>
                    <a:pt x="1945" y="891"/>
                  </a:lnTo>
                  <a:lnTo>
                    <a:pt x="2012" y="671"/>
                  </a:lnTo>
                  <a:lnTo>
                    <a:pt x="2060" y="479"/>
                  </a:lnTo>
                  <a:lnTo>
                    <a:pt x="2079" y="393"/>
                  </a:lnTo>
                  <a:lnTo>
                    <a:pt x="2089" y="307"/>
                  </a:lnTo>
                  <a:lnTo>
                    <a:pt x="2089" y="240"/>
                  </a:lnTo>
                  <a:lnTo>
                    <a:pt x="2079" y="173"/>
                  </a:lnTo>
                  <a:lnTo>
                    <a:pt x="2070" y="115"/>
                  </a:lnTo>
                  <a:lnTo>
                    <a:pt x="2041" y="77"/>
                  </a:lnTo>
                  <a:lnTo>
                    <a:pt x="2012" y="39"/>
                  </a:lnTo>
                  <a:lnTo>
                    <a:pt x="1974" y="19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6"/>
            <p:cNvSpPr/>
            <p:nvPr/>
          </p:nvSpPr>
          <p:spPr>
            <a:xfrm>
              <a:off x="3148708" y="1685326"/>
              <a:ext cx="513874" cy="513874"/>
            </a:xfrm>
            <a:custGeom>
              <a:rect b="b" l="l" r="r" t="t"/>
              <a:pathLst>
                <a:path extrusionOk="0" h="12711" w="12711">
                  <a:moveTo>
                    <a:pt x="6025" y="1"/>
                  </a:moveTo>
                  <a:lnTo>
                    <a:pt x="5699" y="29"/>
                  </a:lnTo>
                  <a:lnTo>
                    <a:pt x="5383" y="68"/>
                  </a:lnTo>
                  <a:lnTo>
                    <a:pt x="5077" y="125"/>
                  </a:lnTo>
                  <a:lnTo>
                    <a:pt x="4761" y="192"/>
                  </a:lnTo>
                  <a:lnTo>
                    <a:pt x="4464" y="278"/>
                  </a:lnTo>
                  <a:lnTo>
                    <a:pt x="4167" y="384"/>
                  </a:lnTo>
                  <a:lnTo>
                    <a:pt x="3879" y="499"/>
                  </a:lnTo>
                  <a:lnTo>
                    <a:pt x="3602" y="623"/>
                  </a:lnTo>
                  <a:lnTo>
                    <a:pt x="3324" y="767"/>
                  </a:lnTo>
                  <a:lnTo>
                    <a:pt x="3056" y="920"/>
                  </a:lnTo>
                  <a:lnTo>
                    <a:pt x="2797" y="1083"/>
                  </a:lnTo>
                  <a:lnTo>
                    <a:pt x="2548" y="1255"/>
                  </a:lnTo>
                  <a:lnTo>
                    <a:pt x="2309" y="1447"/>
                  </a:lnTo>
                  <a:lnTo>
                    <a:pt x="2079" y="1648"/>
                  </a:lnTo>
                  <a:lnTo>
                    <a:pt x="1858" y="1859"/>
                  </a:lnTo>
                  <a:lnTo>
                    <a:pt x="1648" y="2079"/>
                  </a:lnTo>
                  <a:lnTo>
                    <a:pt x="1447" y="2309"/>
                  </a:lnTo>
                  <a:lnTo>
                    <a:pt x="1265" y="2548"/>
                  </a:lnTo>
                  <a:lnTo>
                    <a:pt x="1083" y="2797"/>
                  </a:lnTo>
                  <a:lnTo>
                    <a:pt x="920" y="3056"/>
                  </a:lnTo>
                  <a:lnTo>
                    <a:pt x="767" y="3324"/>
                  </a:lnTo>
                  <a:lnTo>
                    <a:pt x="623" y="3592"/>
                  </a:lnTo>
                  <a:lnTo>
                    <a:pt x="498" y="3880"/>
                  </a:lnTo>
                  <a:lnTo>
                    <a:pt x="383" y="4167"/>
                  </a:lnTo>
                  <a:lnTo>
                    <a:pt x="288" y="4464"/>
                  </a:lnTo>
                  <a:lnTo>
                    <a:pt x="201" y="4761"/>
                  </a:lnTo>
                  <a:lnTo>
                    <a:pt x="125" y="5068"/>
                  </a:lnTo>
                  <a:lnTo>
                    <a:pt x="67" y="5384"/>
                  </a:lnTo>
                  <a:lnTo>
                    <a:pt x="29" y="5700"/>
                  </a:lnTo>
                  <a:lnTo>
                    <a:pt x="10" y="6025"/>
                  </a:lnTo>
                  <a:lnTo>
                    <a:pt x="0" y="6351"/>
                  </a:lnTo>
                  <a:lnTo>
                    <a:pt x="10" y="6677"/>
                  </a:lnTo>
                  <a:lnTo>
                    <a:pt x="29" y="7002"/>
                  </a:lnTo>
                  <a:lnTo>
                    <a:pt x="67" y="7318"/>
                  </a:lnTo>
                  <a:lnTo>
                    <a:pt x="125" y="7634"/>
                  </a:lnTo>
                  <a:lnTo>
                    <a:pt x="201" y="7941"/>
                  </a:lnTo>
                  <a:lnTo>
                    <a:pt x="288" y="8238"/>
                  </a:lnTo>
                  <a:lnTo>
                    <a:pt x="383" y="8535"/>
                  </a:lnTo>
                  <a:lnTo>
                    <a:pt x="498" y="8822"/>
                  </a:lnTo>
                  <a:lnTo>
                    <a:pt x="623" y="9109"/>
                  </a:lnTo>
                  <a:lnTo>
                    <a:pt x="767" y="9378"/>
                  </a:lnTo>
                  <a:lnTo>
                    <a:pt x="920" y="9646"/>
                  </a:lnTo>
                  <a:lnTo>
                    <a:pt x="1083" y="9904"/>
                  </a:lnTo>
                  <a:lnTo>
                    <a:pt x="1265" y="10153"/>
                  </a:lnTo>
                  <a:lnTo>
                    <a:pt x="1447" y="10393"/>
                  </a:lnTo>
                  <a:lnTo>
                    <a:pt x="1648" y="10623"/>
                  </a:lnTo>
                  <a:lnTo>
                    <a:pt x="1858" y="10843"/>
                  </a:lnTo>
                  <a:lnTo>
                    <a:pt x="2079" y="11054"/>
                  </a:lnTo>
                  <a:lnTo>
                    <a:pt x="2309" y="11255"/>
                  </a:lnTo>
                  <a:lnTo>
                    <a:pt x="2548" y="11447"/>
                  </a:lnTo>
                  <a:lnTo>
                    <a:pt x="2797" y="11619"/>
                  </a:lnTo>
                  <a:lnTo>
                    <a:pt x="3056" y="11791"/>
                  </a:lnTo>
                  <a:lnTo>
                    <a:pt x="3324" y="11945"/>
                  </a:lnTo>
                  <a:lnTo>
                    <a:pt x="3602" y="12079"/>
                  </a:lnTo>
                  <a:lnTo>
                    <a:pt x="3879" y="12203"/>
                  </a:lnTo>
                  <a:lnTo>
                    <a:pt x="4167" y="12318"/>
                  </a:lnTo>
                  <a:lnTo>
                    <a:pt x="4464" y="12423"/>
                  </a:lnTo>
                  <a:lnTo>
                    <a:pt x="4761" y="12510"/>
                  </a:lnTo>
                  <a:lnTo>
                    <a:pt x="5077" y="12577"/>
                  </a:lnTo>
                  <a:lnTo>
                    <a:pt x="5383" y="12634"/>
                  </a:lnTo>
                  <a:lnTo>
                    <a:pt x="5699" y="12673"/>
                  </a:lnTo>
                  <a:lnTo>
                    <a:pt x="6025" y="12701"/>
                  </a:lnTo>
                  <a:lnTo>
                    <a:pt x="6351" y="12711"/>
                  </a:lnTo>
                  <a:lnTo>
                    <a:pt x="6676" y="12701"/>
                  </a:lnTo>
                  <a:lnTo>
                    <a:pt x="7002" y="12673"/>
                  </a:lnTo>
                  <a:lnTo>
                    <a:pt x="7318" y="12634"/>
                  </a:lnTo>
                  <a:lnTo>
                    <a:pt x="7634" y="12577"/>
                  </a:lnTo>
                  <a:lnTo>
                    <a:pt x="7941" y="12510"/>
                  </a:lnTo>
                  <a:lnTo>
                    <a:pt x="8247" y="12423"/>
                  </a:lnTo>
                  <a:lnTo>
                    <a:pt x="8534" y="12318"/>
                  </a:lnTo>
                  <a:lnTo>
                    <a:pt x="8831" y="12203"/>
                  </a:lnTo>
                  <a:lnTo>
                    <a:pt x="9109" y="12079"/>
                  </a:lnTo>
                  <a:lnTo>
                    <a:pt x="9387" y="11945"/>
                  </a:lnTo>
                  <a:lnTo>
                    <a:pt x="9645" y="11791"/>
                  </a:lnTo>
                  <a:lnTo>
                    <a:pt x="9904" y="11619"/>
                  </a:lnTo>
                  <a:lnTo>
                    <a:pt x="10153" y="11447"/>
                  </a:lnTo>
                  <a:lnTo>
                    <a:pt x="10393" y="11255"/>
                  </a:lnTo>
                  <a:lnTo>
                    <a:pt x="10622" y="11054"/>
                  </a:lnTo>
                  <a:lnTo>
                    <a:pt x="10843" y="10843"/>
                  </a:lnTo>
                  <a:lnTo>
                    <a:pt x="11053" y="10623"/>
                  </a:lnTo>
                  <a:lnTo>
                    <a:pt x="11255" y="10393"/>
                  </a:lnTo>
                  <a:lnTo>
                    <a:pt x="11446" y="10153"/>
                  </a:lnTo>
                  <a:lnTo>
                    <a:pt x="11619" y="9904"/>
                  </a:lnTo>
                  <a:lnTo>
                    <a:pt x="11791" y="9646"/>
                  </a:lnTo>
                  <a:lnTo>
                    <a:pt x="11944" y="9378"/>
                  </a:lnTo>
                  <a:lnTo>
                    <a:pt x="12078" y="9109"/>
                  </a:lnTo>
                  <a:lnTo>
                    <a:pt x="12212" y="8822"/>
                  </a:lnTo>
                  <a:lnTo>
                    <a:pt x="12327" y="8535"/>
                  </a:lnTo>
                  <a:lnTo>
                    <a:pt x="12423" y="8238"/>
                  </a:lnTo>
                  <a:lnTo>
                    <a:pt x="12509" y="7941"/>
                  </a:lnTo>
                  <a:lnTo>
                    <a:pt x="12576" y="7634"/>
                  </a:lnTo>
                  <a:lnTo>
                    <a:pt x="12634" y="7318"/>
                  </a:lnTo>
                  <a:lnTo>
                    <a:pt x="12672" y="7002"/>
                  </a:lnTo>
                  <a:lnTo>
                    <a:pt x="12701" y="6677"/>
                  </a:lnTo>
                  <a:lnTo>
                    <a:pt x="12710" y="6351"/>
                  </a:lnTo>
                  <a:lnTo>
                    <a:pt x="12701" y="6025"/>
                  </a:lnTo>
                  <a:lnTo>
                    <a:pt x="12672" y="5700"/>
                  </a:lnTo>
                  <a:lnTo>
                    <a:pt x="12634" y="5384"/>
                  </a:lnTo>
                  <a:lnTo>
                    <a:pt x="12576" y="5068"/>
                  </a:lnTo>
                  <a:lnTo>
                    <a:pt x="12509" y="4761"/>
                  </a:lnTo>
                  <a:lnTo>
                    <a:pt x="12423" y="4464"/>
                  </a:lnTo>
                  <a:lnTo>
                    <a:pt x="12327" y="4167"/>
                  </a:lnTo>
                  <a:lnTo>
                    <a:pt x="12212" y="3880"/>
                  </a:lnTo>
                  <a:lnTo>
                    <a:pt x="12078" y="3592"/>
                  </a:lnTo>
                  <a:lnTo>
                    <a:pt x="11944" y="3324"/>
                  </a:lnTo>
                  <a:lnTo>
                    <a:pt x="11791" y="3056"/>
                  </a:lnTo>
                  <a:lnTo>
                    <a:pt x="11619" y="2797"/>
                  </a:lnTo>
                  <a:lnTo>
                    <a:pt x="11446" y="2548"/>
                  </a:lnTo>
                  <a:lnTo>
                    <a:pt x="11255" y="2309"/>
                  </a:lnTo>
                  <a:lnTo>
                    <a:pt x="11053" y="2079"/>
                  </a:lnTo>
                  <a:lnTo>
                    <a:pt x="10843" y="1859"/>
                  </a:lnTo>
                  <a:lnTo>
                    <a:pt x="10622" y="1648"/>
                  </a:lnTo>
                  <a:lnTo>
                    <a:pt x="10393" y="1447"/>
                  </a:lnTo>
                  <a:lnTo>
                    <a:pt x="10153" y="1255"/>
                  </a:lnTo>
                  <a:lnTo>
                    <a:pt x="9904" y="1083"/>
                  </a:lnTo>
                  <a:lnTo>
                    <a:pt x="9645" y="920"/>
                  </a:lnTo>
                  <a:lnTo>
                    <a:pt x="9387" y="767"/>
                  </a:lnTo>
                  <a:lnTo>
                    <a:pt x="9109" y="623"/>
                  </a:lnTo>
                  <a:lnTo>
                    <a:pt x="8831" y="499"/>
                  </a:lnTo>
                  <a:lnTo>
                    <a:pt x="8534" y="384"/>
                  </a:lnTo>
                  <a:lnTo>
                    <a:pt x="8247" y="278"/>
                  </a:lnTo>
                  <a:lnTo>
                    <a:pt x="7941" y="192"/>
                  </a:lnTo>
                  <a:lnTo>
                    <a:pt x="7634" y="125"/>
                  </a:lnTo>
                  <a:lnTo>
                    <a:pt x="7318" y="68"/>
                  </a:lnTo>
                  <a:lnTo>
                    <a:pt x="7002" y="29"/>
                  </a:lnTo>
                  <a:lnTo>
                    <a:pt x="66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6"/>
            <p:cNvSpPr/>
            <p:nvPr/>
          </p:nvSpPr>
          <p:spPr>
            <a:xfrm>
              <a:off x="1460840" y="4303652"/>
              <a:ext cx="374844" cy="292776"/>
            </a:xfrm>
            <a:custGeom>
              <a:rect b="b" l="l" r="r" t="t"/>
              <a:pathLst>
                <a:path extrusionOk="0" h="7242" w="9272">
                  <a:moveTo>
                    <a:pt x="7548" y="1"/>
                  </a:moveTo>
                  <a:lnTo>
                    <a:pt x="3228" y="5470"/>
                  </a:lnTo>
                  <a:lnTo>
                    <a:pt x="2759" y="5623"/>
                  </a:lnTo>
                  <a:lnTo>
                    <a:pt x="2280" y="5805"/>
                  </a:lnTo>
                  <a:lnTo>
                    <a:pt x="1715" y="6026"/>
                  </a:lnTo>
                  <a:lnTo>
                    <a:pt x="1428" y="6150"/>
                  </a:lnTo>
                  <a:lnTo>
                    <a:pt x="1140" y="6284"/>
                  </a:lnTo>
                  <a:lnTo>
                    <a:pt x="872" y="6418"/>
                  </a:lnTo>
                  <a:lnTo>
                    <a:pt x="623" y="6552"/>
                  </a:lnTo>
                  <a:lnTo>
                    <a:pt x="403" y="6686"/>
                  </a:lnTo>
                  <a:lnTo>
                    <a:pt x="307" y="6763"/>
                  </a:lnTo>
                  <a:lnTo>
                    <a:pt x="221" y="6830"/>
                  </a:lnTo>
                  <a:lnTo>
                    <a:pt x="154" y="6897"/>
                  </a:lnTo>
                  <a:lnTo>
                    <a:pt x="87" y="6964"/>
                  </a:lnTo>
                  <a:lnTo>
                    <a:pt x="39" y="7031"/>
                  </a:lnTo>
                  <a:lnTo>
                    <a:pt x="10" y="7089"/>
                  </a:lnTo>
                  <a:lnTo>
                    <a:pt x="0" y="7117"/>
                  </a:lnTo>
                  <a:lnTo>
                    <a:pt x="10" y="7146"/>
                  </a:lnTo>
                  <a:lnTo>
                    <a:pt x="29" y="7165"/>
                  </a:lnTo>
                  <a:lnTo>
                    <a:pt x="48" y="7184"/>
                  </a:lnTo>
                  <a:lnTo>
                    <a:pt x="87" y="7204"/>
                  </a:lnTo>
                  <a:lnTo>
                    <a:pt x="135" y="7223"/>
                  </a:lnTo>
                  <a:lnTo>
                    <a:pt x="249" y="7232"/>
                  </a:lnTo>
                  <a:lnTo>
                    <a:pt x="393" y="7242"/>
                  </a:lnTo>
                  <a:lnTo>
                    <a:pt x="566" y="7242"/>
                  </a:lnTo>
                  <a:lnTo>
                    <a:pt x="977" y="7223"/>
                  </a:lnTo>
                  <a:lnTo>
                    <a:pt x="1428" y="7194"/>
                  </a:lnTo>
                  <a:lnTo>
                    <a:pt x="1897" y="7146"/>
                  </a:lnTo>
                  <a:lnTo>
                    <a:pt x="2357" y="7108"/>
                  </a:lnTo>
                  <a:lnTo>
                    <a:pt x="2749" y="7089"/>
                  </a:lnTo>
                  <a:lnTo>
                    <a:pt x="3075" y="7089"/>
                  </a:lnTo>
                  <a:lnTo>
                    <a:pt x="3238" y="7079"/>
                  </a:lnTo>
                  <a:lnTo>
                    <a:pt x="3401" y="7070"/>
                  </a:lnTo>
                  <a:lnTo>
                    <a:pt x="3544" y="7041"/>
                  </a:lnTo>
                  <a:lnTo>
                    <a:pt x="3621" y="7022"/>
                  </a:lnTo>
                  <a:lnTo>
                    <a:pt x="3688" y="6993"/>
                  </a:lnTo>
                  <a:lnTo>
                    <a:pt x="3765" y="6964"/>
                  </a:lnTo>
                  <a:lnTo>
                    <a:pt x="3832" y="6926"/>
                  </a:lnTo>
                  <a:lnTo>
                    <a:pt x="3889" y="6878"/>
                  </a:lnTo>
                  <a:lnTo>
                    <a:pt x="3956" y="6830"/>
                  </a:lnTo>
                  <a:lnTo>
                    <a:pt x="9272" y="1667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6"/>
            <p:cNvSpPr/>
            <p:nvPr/>
          </p:nvSpPr>
          <p:spPr>
            <a:xfrm>
              <a:off x="1460840" y="4527860"/>
              <a:ext cx="213376" cy="68565"/>
            </a:xfrm>
            <a:custGeom>
              <a:rect b="b" l="l" r="r" t="t"/>
              <a:pathLst>
                <a:path extrusionOk="0" h="1696" w="5278">
                  <a:moveTo>
                    <a:pt x="5278" y="1"/>
                  </a:moveTo>
                  <a:lnTo>
                    <a:pt x="5077" y="96"/>
                  </a:lnTo>
                  <a:lnTo>
                    <a:pt x="4876" y="192"/>
                  </a:lnTo>
                  <a:lnTo>
                    <a:pt x="4665" y="269"/>
                  </a:lnTo>
                  <a:lnTo>
                    <a:pt x="4435" y="336"/>
                  </a:lnTo>
                  <a:lnTo>
                    <a:pt x="4205" y="384"/>
                  </a:lnTo>
                  <a:lnTo>
                    <a:pt x="3956" y="422"/>
                  </a:lnTo>
                  <a:lnTo>
                    <a:pt x="3698" y="441"/>
                  </a:lnTo>
                  <a:lnTo>
                    <a:pt x="3439" y="451"/>
                  </a:lnTo>
                  <a:lnTo>
                    <a:pt x="3276" y="451"/>
                  </a:lnTo>
                  <a:lnTo>
                    <a:pt x="3113" y="441"/>
                  </a:lnTo>
                  <a:lnTo>
                    <a:pt x="2960" y="422"/>
                  </a:lnTo>
                  <a:lnTo>
                    <a:pt x="2807" y="403"/>
                  </a:lnTo>
                  <a:lnTo>
                    <a:pt x="2654" y="384"/>
                  </a:lnTo>
                  <a:lnTo>
                    <a:pt x="2510" y="355"/>
                  </a:lnTo>
                  <a:lnTo>
                    <a:pt x="2232" y="278"/>
                  </a:lnTo>
                  <a:lnTo>
                    <a:pt x="1887" y="412"/>
                  </a:lnTo>
                  <a:lnTo>
                    <a:pt x="1533" y="556"/>
                  </a:lnTo>
                  <a:lnTo>
                    <a:pt x="1179" y="719"/>
                  </a:lnTo>
                  <a:lnTo>
                    <a:pt x="853" y="882"/>
                  </a:lnTo>
                  <a:lnTo>
                    <a:pt x="546" y="1054"/>
                  </a:lnTo>
                  <a:lnTo>
                    <a:pt x="422" y="1131"/>
                  </a:lnTo>
                  <a:lnTo>
                    <a:pt x="297" y="1217"/>
                  </a:lnTo>
                  <a:lnTo>
                    <a:pt x="202" y="1303"/>
                  </a:lnTo>
                  <a:lnTo>
                    <a:pt x="115" y="1389"/>
                  </a:lnTo>
                  <a:lnTo>
                    <a:pt x="48" y="1466"/>
                  </a:lnTo>
                  <a:lnTo>
                    <a:pt x="10" y="1543"/>
                  </a:lnTo>
                  <a:lnTo>
                    <a:pt x="0" y="1571"/>
                  </a:lnTo>
                  <a:lnTo>
                    <a:pt x="10" y="1600"/>
                  </a:lnTo>
                  <a:lnTo>
                    <a:pt x="29" y="1619"/>
                  </a:lnTo>
                  <a:lnTo>
                    <a:pt x="48" y="1638"/>
                  </a:lnTo>
                  <a:lnTo>
                    <a:pt x="87" y="1658"/>
                  </a:lnTo>
                  <a:lnTo>
                    <a:pt x="135" y="1677"/>
                  </a:lnTo>
                  <a:lnTo>
                    <a:pt x="249" y="1686"/>
                  </a:lnTo>
                  <a:lnTo>
                    <a:pt x="393" y="1696"/>
                  </a:lnTo>
                  <a:lnTo>
                    <a:pt x="566" y="1696"/>
                  </a:lnTo>
                  <a:lnTo>
                    <a:pt x="977" y="1677"/>
                  </a:lnTo>
                  <a:lnTo>
                    <a:pt x="1428" y="1648"/>
                  </a:lnTo>
                  <a:lnTo>
                    <a:pt x="1897" y="1600"/>
                  </a:lnTo>
                  <a:lnTo>
                    <a:pt x="2357" y="1562"/>
                  </a:lnTo>
                  <a:lnTo>
                    <a:pt x="2749" y="1543"/>
                  </a:lnTo>
                  <a:lnTo>
                    <a:pt x="3104" y="1533"/>
                  </a:lnTo>
                  <a:lnTo>
                    <a:pt x="3295" y="1533"/>
                  </a:lnTo>
                  <a:lnTo>
                    <a:pt x="3487" y="1514"/>
                  </a:lnTo>
                  <a:lnTo>
                    <a:pt x="3678" y="1485"/>
                  </a:lnTo>
                  <a:lnTo>
                    <a:pt x="3765" y="1456"/>
                  </a:lnTo>
                  <a:lnTo>
                    <a:pt x="3851" y="1428"/>
                  </a:lnTo>
                  <a:lnTo>
                    <a:pt x="3927" y="1399"/>
                  </a:lnTo>
                  <a:lnTo>
                    <a:pt x="4004" y="1361"/>
                  </a:lnTo>
                  <a:lnTo>
                    <a:pt x="4071" y="1313"/>
                  </a:lnTo>
                  <a:lnTo>
                    <a:pt x="4138" y="1255"/>
                  </a:lnTo>
                  <a:lnTo>
                    <a:pt x="527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6"/>
            <p:cNvSpPr/>
            <p:nvPr/>
          </p:nvSpPr>
          <p:spPr>
            <a:xfrm>
              <a:off x="1728790" y="3425460"/>
              <a:ext cx="999449" cy="975071"/>
            </a:xfrm>
            <a:custGeom>
              <a:rect b="b" l="l" r="r" t="t"/>
              <a:pathLst>
                <a:path extrusionOk="0" h="24119" w="24722">
                  <a:moveTo>
                    <a:pt x="16063" y="1"/>
                  </a:moveTo>
                  <a:lnTo>
                    <a:pt x="15728" y="413"/>
                  </a:lnTo>
                  <a:lnTo>
                    <a:pt x="15364" y="872"/>
                  </a:lnTo>
                  <a:lnTo>
                    <a:pt x="14569" y="1916"/>
                  </a:lnTo>
                  <a:lnTo>
                    <a:pt x="13668" y="3104"/>
                  </a:lnTo>
                  <a:lnTo>
                    <a:pt x="12691" y="4426"/>
                  </a:lnTo>
                  <a:lnTo>
                    <a:pt x="11647" y="5843"/>
                  </a:lnTo>
                  <a:lnTo>
                    <a:pt x="10556" y="7347"/>
                  </a:lnTo>
                  <a:lnTo>
                    <a:pt x="8276" y="10508"/>
                  </a:lnTo>
                  <a:lnTo>
                    <a:pt x="5968" y="13717"/>
                  </a:lnTo>
                  <a:lnTo>
                    <a:pt x="3736" y="16801"/>
                  </a:lnTo>
                  <a:lnTo>
                    <a:pt x="2692" y="18247"/>
                  </a:lnTo>
                  <a:lnTo>
                    <a:pt x="1715" y="19588"/>
                  </a:lnTo>
                  <a:lnTo>
                    <a:pt x="815" y="20804"/>
                  </a:lnTo>
                  <a:lnTo>
                    <a:pt x="0" y="21877"/>
                  </a:lnTo>
                  <a:lnTo>
                    <a:pt x="125" y="22078"/>
                  </a:lnTo>
                  <a:lnTo>
                    <a:pt x="259" y="22270"/>
                  </a:lnTo>
                  <a:lnTo>
                    <a:pt x="393" y="22452"/>
                  </a:lnTo>
                  <a:lnTo>
                    <a:pt x="537" y="22634"/>
                  </a:lnTo>
                  <a:lnTo>
                    <a:pt x="681" y="22797"/>
                  </a:lnTo>
                  <a:lnTo>
                    <a:pt x="834" y="22959"/>
                  </a:lnTo>
                  <a:lnTo>
                    <a:pt x="997" y="23113"/>
                  </a:lnTo>
                  <a:lnTo>
                    <a:pt x="1159" y="23256"/>
                  </a:lnTo>
                  <a:lnTo>
                    <a:pt x="1332" y="23390"/>
                  </a:lnTo>
                  <a:lnTo>
                    <a:pt x="1514" y="23515"/>
                  </a:lnTo>
                  <a:lnTo>
                    <a:pt x="1696" y="23640"/>
                  </a:lnTo>
                  <a:lnTo>
                    <a:pt x="1887" y="23754"/>
                  </a:lnTo>
                  <a:lnTo>
                    <a:pt x="2079" y="23850"/>
                  </a:lnTo>
                  <a:lnTo>
                    <a:pt x="2280" y="23946"/>
                  </a:lnTo>
                  <a:lnTo>
                    <a:pt x="2491" y="24032"/>
                  </a:lnTo>
                  <a:lnTo>
                    <a:pt x="2701" y="24118"/>
                  </a:lnTo>
                  <a:lnTo>
                    <a:pt x="3573" y="23343"/>
                  </a:lnTo>
                  <a:lnTo>
                    <a:pt x="4742" y="22289"/>
                  </a:lnTo>
                  <a:lnTo>
                    <a:pt x="7749" y="19559"/>
                  </a:lnTo>
                  <a:lnTo>
                    <a:pt x="11341" y="16274"/>
                  </a:lnTo>
                  <a:lnTo>
                    <a:pt x="15134" y="12788"/>
                  </a:lnTo>
                  <a:lnTo>
                    <a:pt x="21819" y="6638"/>
                  </a:lnTo>
                  <a:lnTo>
                    <a:pt x="24722" y="3956"/>
                  </a:lnTo>
                  <a:lnTo>
                    <a:pt x="16063" y="1"/>
                  </a:lnTo>
                  <a:close/>
                </a:path>
              </a:pathLst>
            </a:custGeom>
            <a:solidFill>
              <a:srgbClr val="D2D8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6"/>
            <p:cNvSpPr/>
            <p:nvPr/>
          </p:nvSpPr>
          <p:spPr>
            <a:xfrm>
              <a:off x="3025971" y="3702707"/>
              <a:ext cx="60035" cy="868585"/>
            </a:xfrm>
            <a:custGeom>
              <a:rect b="b" l="l" r="r" t="t"/>
              <a:pathLst>
                <a:path extrusionOk="0" h="21485" w="1485">
                  <a:moveTo>
                    <a:pt x="0" y="1"/>
                  </a:moveTo>
                  <a:lnTo>
                    <a:pt x="0" y="21484"/>
                  </a:lnTo>
                  <a:lnTo>
                    <a:pt x="1485" y="21484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6"/>
            <p:cNvSpPr/>
            <p:nvPr/>
          </p:nvSpPr>
          <p:spPr>
            <a:xfrm>
              <a:off x="2769624" y="4502714"/>
              <a:ext cx="572736" cy="154514"/>
            </a:xfrm>
            <a:custGeom>
              <a:rect b="b" l="l" r="r" t="t"/>
              <a:pathLst>
                <a:path extrusionOk="0" h="3822" w="14167">
                  <a:moveTo>
                    <a:pt x="3630" y="0"/>
                  </a:moveTo>
                  <a:lnTo>
                    <a:pt x="3429" y="19"/>
                  </a:lnTo>
                  <a:lnTo>
                    <a:pt x="3247" y="38"/>
                  </a:lnTo>
                  <a:lnTo>
                    <a:pt x="3056" y="77"/>
                  </a:lnTo>
                  <a:lnTo>
                    <a:pt x="2874" y="115"/>
                  </a:lnTo>
                  <a:lnTo>
                    <a:pt x="2692" y="163"/>
                  </a:lnTo>
                  <a:lnTo>
                    <a:pt x="2510" y="230"/>
                  </a:lnTo>
                  <a:lnTo>
                    <a:pt x="2337" y="297"/>
                  </a:lnTo>
                  <a:lnTo>
                    <a:pt x="2165" y="374"/>
                  </a:lnTo>
                  <a:lnTo>
                    <a:pt x="2002" y="460"/>
                  </a:lnTo>
                  <a:lnTo>
                    <a:pt x="1839" y="546"/>
                  </a:lnTo>
                  <a:lnTo>
                    <a:pt x="1686" y="651"/>
                  </a:lnTo>
                  <a:lnTo>
                    <a:pt x="1533" y="757"/>
                  </a:lnTo>
                  <a:lnTo>
                    <a:pt x="1389" y="872"/>
                  </a:lnTo>
                  <a:lnTo>
                    <a:pt x="1255" y="987"/>
                  </a:lnTo>
                  <a:lnTo>
                    <a:pt x="1121" y="1121"/>
                  </a:lnTo>
                  <a:lnTo>
                    <a:pt x="996" y="1245"/>
                  </a:lnTo>
                  <a:lnTo>
                    <a:pt x="872" y="1389"/>
                  </a:lnTo>
                  <a:lnTo>
                    <a:pt x="757" y="1533"/>
                  </a:lnTo>
                  <a:lnTo>
                    <a:pt x="652" y="1686"/>
                  </a:lnTo>
                  <a:lnTo>
                    <a:pt x="556" y="1839"/>
                  </a:lnTo>
                  <a:lnTo>
                    <a:pt x="460" y="2002"/>
                  </a:lnTo>
                  <a:lnTo>
                    <a:pt x="374" y="2165"/>
                  </a:lnTo>
                  <a:lnTo>
                    <a:pt x="297" y="2337"/>
                  </a:lnTo>
                  <a:lnTo>
                    <a:pt x="230" y="2510"/>
                  </a:lnTo>
                  <a:lnTo>
                    <a:pt x="173" y="2682"/>
                  </a:lnTo>
                  <a:lnTo>
                    <a:pt x="115" y="2864"/>
                  </a:lnTo>
                  <a:lnTo>
                    <a:pt x="77" y="3046"/>
                  </a:lnTo>
                  <a:lnTo>
                    <a:pt x="39" y="3237"/>
                  </a:lnTo>
                  <a:lnTo>
                    <a:pt x="20" y="3429"/>
                  </a:lnTo>
                  <a:lnTo>
                    <a:pt x="0" y="3621"/>
                  </a:lnTo>
                  <a:lnTo>
                    <a:pt x="0" y="3822"/>
                  </a:lnTo>
                  <a:lnTo>
                    <a:pt x="1217" y="3822"/>
                  </a:lnTo>
                  <a:lnTo>
                    <a:pt x="1217" y="3688"/>
                  </a:lnTo>
                  <a:lnTo>
                    <a:pt x="1226" y="3554"/>
                  </a:lnTo>
                  <a:lnTo>
                    <a:pt x="1246" y="3419"/>
                  </a:lnTo>
                  <a:lnTo>
                    <a:pt x="1265" y="3295"/>
                  </a:lnTo>
                  <a:lnTo>
                    <a:pt x="1303" y="3170"/>
                  </a:lnTo>
                  <a:lnTo>
                    <a:pt x="1332" y="3046"/>
                  </a:lnTo>
                  <a:lnTo>
                    <a:pt x="1370" y="2921"/>
                  </a:lnTo>
                  <a:lnTo>
                    <a:pt x="1418" y="2806"/>
                  </a:lnTo>
                  <a:lnTo>
                    <a:pt x="1475" y="2691"/>
                  </a:lnTo>
                  <a:lnTo>
                    <a:pt x="1533" y="2577"/>
                  </a:lnTo>
                  <a:lnTo>
                    <a:pt x="1590" y="2471"/>
                  </a:lnTo>
                  <a:lnTo>
                    <a:pt x="1667" y="2366"/>
                  </a:lnTo>
                  <a:lnTo>
                    <a:pt x="1734" y="2260"/>
                  </a:lnTo>
                  <a:lnTo>
                    <a:pt x="1811" y="2165"/>
                  </a:lnTo>
                  <a:lnTo>
                    <a:pt x="1897" y="2069"/>
                  </a:lnTo>
                  <a:lnTo>
                    <a:pt x="1983" y="1973"/>
                  </a:lnTo>
                  <a:lnTo>
                    <a:pt x="2069" y="1887"/>
                  </a:lnTo>
                  <a:lnTo>
                    <a:pt x="2165" y="1810"/>
                  </a:lnTo>
                  <a:lnTo>
                    <a:pt x="2261" y="1734"/>
                  </a:lnTo>
                  <a:lnTo>
                    <a:pt x="2366" y="1657"/>
                  </a:lnTo>
                  <a:lnTo>
                    <a:pt x="2472" y="1590"/>
                  </a:lnTo>
                  <a:lnTo>
                    <a:pt x="2586" y="1523"/>
                  </a:lnTo>
                  <a:lnTo>
                    <a:pt x="2692" y="1465"/>
                  </a:lnTo>
                  <a:lnTo>
                    <a:pt x="2807" y="1418"/>
                  </a:lnTo>
                  <a:lnTo>
                    <a:pt x="2931" y="1370"/>
                  </a:lnTo>
                  <a:lnTo>
                    <a:pt x="3046" y="1331"/>
                  </a:lnTo>
                  <a:lnTo>
                    <a:pt x="3171" y="1293"/>
                  </a:lnTo>
                  <a:lnTo>
                    <a:pt x="3295" y="1264"/>
                  </a:lnTo>
                  <a:lnTo>
                    <a:pt x="3429" y="1245"/>
                  </a:lnTo>
                  <a:lnTo>
                    <a:pt x="3554" y="1226"/>
                  </a:lnTo>
                  <a:lnTo>
                    <a:pt x="3688" y="1216"/>
                  </a:lnTo>
                  <a:lnTo>
                    <a:pt x="10479" y="1216"/>
                  </a:lnTo>
                  <a:lnTo>
                    <a:pt x="10613" y="1226"/>
                  </a:lnTo>
                  <a:lnTo>
                    <a:pt x="10737" y="1245"/>
                  </a:lnTo>
                  <a:lnTo>
                    <a:pt x="10872" y="1264"/>
                  </a:lnTo>
                  <a:lnTo>
                    <a:pt x="10996" y="1293"/>
                  </a:lnTo>
                  <a:lnTo>
                    <a:pt x="11121" y="1331"/>
                  </a:lnTo>
                  <a:lnTo>
                    <a:pt x="11235" y="1370"/>
                  </a:lnTo>
                  <a:lnTo>
                    <a:pt x="11360" y="1418"/>
                  </a:lnTo>
                  <a:lnTo>
                    <a:pt x="11475" y="1465"/>
                  </a:lnTo>
                  <a:lnTo>
                    <a:pt x="11590" y="1523"/>
                  </a:lnTo>
                  <a:lnTo>
                    <a:pt x="11695" y="1590"/>
                  </a:lnTo>
                  <a:lnTo>
                    <a:pt x="11801" y="1657"/>
                  </a:lnTo>
                  <a:lnTo>
                    <a:pt x="11906" y="1734"/>
                  </a:lnTo>
                  <a:lnTo>
                    <a:pt x="12002" y="1810"/>
                  </a:lnTo>
                  <a:lnTo>
                    <a:pt x="12098" y="1887"/>
                  </a:lnTo>
                  <a:lnTo>
                    <a:pt x="12184" y="1973"/>
                  </a:lnTo>
                  <a:lnTo>
                    <a:pt x="12270" y="2069"/>
                  </a:lnTo>
                  <a:lnTo>
                    <a:pt x="12356" y="2165"/>
                  </a:lnTo>
                  <a:lnTo>
                    <a:pt x="12433" y="2260"/>
                  </a:lnTo>
                  <a:lnTo>
                    <a:pt x="12509" y="2366"/>
                  </a:lnTo>
                  <a:lnTo>
                    <a:pt x="12576" y="2471"/>
                  </a:lnTo>
                  <a:lnTo>
                    <a:pt x="12634" y="2577"/>
                  </a:lnTo>
                  <a:lnTo>
                    <a:pt x="12691" y="2691"/>
                  </a:lnTo>
                  <a:lnTo>
                    <a:pt x="12749" y="2806"/>
                  </a:lnTo>
                  <a:lnTo>
                    <a:pt x="12797" y="2921"/>
                  </a:lnTo>
                  <a:lnTo>
                    <a:pt x="12835" y="3046"/>
                  </a:lnTo>
                  <a:lnTo>
                    <a:pt x="12873" y="3170"/>
                  </a:lnTo>
                  <a:lnTo>
                    <a:pt x="12902" y="3295"/>
                  </a:lnTo>
                  <a:lnTo>
                    <a:pt x="12921" y="3419"/>
                  </a:lnTo>
                  <a:lnTo>
                    <a:pt x="12940" y="3554"/>
                  </a:lnTo>
                  <a:lnTo>
                    <a:pt x="12950" y="3688"/>
                  </a:lnTo>
                  <a:lnTo>
                    <a:pt x="12950" y="3822"/>
                  </a:lnTo>
                  <a:lnTo>
                    <a:pt x="14166" y="3822"/>
                  </a:lnTo>
                  <a:lnTo>
                    <a:pt x="14166" y="3621"/>
                  </a:lnTo>
                  <a:lnTo>
                    <a:pt x="14147" y="3429"/>
                  </a:lnTo>
                  <a:lnTo>
                    <a:pt x="14128" y="3237"/>
                  </a:lnTo>
                  <a:lnTo>
                    <a:pt x="14090" y="3046"/>
                  </a:lnTo>
                  <a:lnTo>
                    <a:pt x="14051" y="2864"/>
                  </a:lnTo>
                  <a:lnTo>
                    <a:pt x="13994" y="2682"/>
                  </a:lnTo>
                  <a:lnTo>
                    <a:pt x="13936" y="2510"/>
                  </a:lnTo>
                  <a:lnTo>
                    <a:pt x="13869" y="2337"/>
                  </a:lnTo>
                  <a:lnTo>
                    <a:pt x="13793" y="2165"/>
                  </a:lnTo>
                  <a:lnTo>
                    <a:pt x="13707" y="2002"/>
                  </a:lnTo>
                  <a:lnTo>
                    <a:pt x="13611" y="1839"/>
                  </a:lnTo>
                  <a:lnTo>
                    <a:pt x="13515" y="1686"/>
                  </a:lnTo>
                  <a:lnTo>
                    <a:pt x="13410" y="1533"/>
                  </a:lnTo>
                  <a:lnTo>
                    <a:pt x="13295" y="1389"/>
                  </a:lnTo>
                  <a:lnTo>
                    <a:pt x="13170" y="1245"/>
                  </a:lnTo>
                  <a:lnTo>
                    <a:pt x="13046" y="1121"/>
                  </a:lnTo>
                  <a:lnTo>
                    <a:pt x="12912" y="987"/>
                  </a:lnTo>
                  <a:lnTo>
                    <a:pt x="12778" y="872"/>
                  </a:lnTo>
                  <a:lnTo>
                    <a:pt x="12634" y="757"/>
                  </a:lnTo>
                  <a:lnTo>
                    <a:pt x="12481" y="651"/>
                  </a:lnTo>
                  <a:lnTo>
                    <a:pt x="12327" y="546"/>
                  </a:lnTo>
                  <a:lnTo>
                    <a:pt x="12165" y="460"/>
                  </a:lnTo>
                  <a:lnTo>
                    <a:pt x="12002" y="374"/>
                  </a:lnTo>
                  <a:lnTo>
                    <a:pt x="11829" y="297"/>
                  </a:lnTo>
                  <a:lnTo>
                    <a:pt x="11657" y="230"/>
                  </a:lnTo>
                  <a:lnTo>
                    <a:pt x="11475" y="163"/>
                  </a:lnTo>
                  <a:lnTo>
                    <a:pt x="11303" y="115"/>
                  </a:lnTo>
                  <a:lnTo>
                    <a:pt x="11111" y="77"/>
                  </a:lnTo>
                  <a:lnTo>
                    <a:pt x="10929" y="38"/>
                  </a:lnTo>
                  <a:lnTo>
                    <a:pt x="10737" y="19"/>
                  </a:lnTo>
                  <a:lnTo>
                    <a:pt x="1053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6"/>
            <p:cNvSpPr/>
            <p:nvPr/>
          </p:nvSpPr>
          <p:spPr>
            <a:xfrm>
              <a:off x="2991123" y="3677925"/>
              <a:ext cx="129732" cy="201774"/>
            </a:xfrm>
            <a:custGeom>
              <a:rect b="b" l="l" r="r" t="t"/>
              <a:pathLst>
                <a:path extrusionOk="0" h="4991" w="3209">
                  <a:moveTo>
                    <a:pt x="0" y="1"/>
                  </a:moveTo>
                  <a:lnTo>
                    <a:pt x="603" y="4991"/>
                  </a:lnTo>
                  <a:lnTo>
                    <a:pt x="2605" y="4991"/>
                  </a:lnTo>
                  <a:lnTo>
                    <a:pt x="3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6"/>
            <p:cNvSpPr/>
            <p:nvPr/>
          </p:nvSpPr>
          <p:spPr>
            <a:xfrm>
              <a:off x="2638357" y="3666323"/>
              <a:ext cx="835273" cy="68565"/>
            </a:xfrm>
            <a:custGeom>
              <a:rect b="b" l="l" r="r" t="t"/>
              <a:pathLst>
                <a:path extrusionOk="0" h="1696" w="20661">
                  <a:moveTo>
                    <a:pt x="0" y="0"/>
                  </a:moveTo>
                  <a:lnTo>
                    <a:pt x="0" y="1696"/>
                  </a:lnTo>
                  <a:lnTo>
                    <a:pt x="20660" y="1696"/>
                  </a:lnTo>
                  <a:lnTo>
                    <a:pt x="2066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6"/>
            <p:cNvSpPr/>
            <p:nvPr/>
          </p:nvSpPr>
          <p:spPr>
            <a:xfrm>
              <a:off x="2608158" y="3560607"/>
              <a:ext cx="895671" cy="132845"/>
            </a:xfrm>
            <a:custGeom>
              <a:rect b="b" l="l" r="r" t="t"/>
              <a:pathLst>
                <a:path extrusionOk="0" h="3286" w="22155">
                  <a:moveTo>
                    <a:pt x="3286" y="0"/>
                  </a:moveTo>
                  <a:lnTo>
                    <a:pt x="3113" y="10"/>
                  </a:lnTo>
                  <a:lnTo>
                    <a:pt x="2950" y="20"/>
                  </a:lnTo>
                  <a:lnTo>
                    <a:pt x="2788" y="39"/>
                  </a:lnTo>
                  <a:lnTo>
                    <a:pt x="2625" y="68"/>
                  </a:lnTo>
                  <a:lnTo>
                    <a:pt x="2462" y="106"/>
                  </a:lnTo>
                  <a:lnTo>
                    <a:pt x="2309" y="154"/>
                  </a:lnTo>
                  <a:lnTo>
                    <a:pt x="2155" y="202"/>
                  </a:lnTo>
                  <a:lnTo>
                    <a:pt x="2012" y="259"/>
                  </a:lnTo>
                  <a:lnTo>
                    <a:pt x="1858" y="326"/>
                  </a:lnTo>
                  <a:lnTo>
                    <a:pt x="1724" y="403"/>
                  </a:lnTo>
                  <a:lnTo>
                    <a:pt x="1581" y="479"/>
                  </a:lnTo>
                  <a:lnTo>
                    <a:pt x="1447" y="566"/>
                  </a:lnTo>
                  <a:lnTo>
                    <a:pt x="1322" y="652"/>
                  </a:lnTo>
                  <a:lnTo>
                    <a:pt x="1198" y="757"/>
                  </a:lnTo>
                  <a:lnTo>
                    <a:pt x="1083" y="853"/>
                  </a:lnTo>
                  <a:lnTo>
                    <a:pt x="968" y="968"/>
                  </a:lnTo>
                  <a:lnTo>
                    <a:pt x="853" y="1083"/>
                  </a:lnTo>
                  <a:lnTo>
                    <a:pt x="757" y="1198"/>
                  </a:lnTo>
                  <a:lnTo>
                    <a:pt x="652" y="1322"/>
                  </a:lnTo>
                  <a:lnTo>
                    <a:pt x="565" y="1447"/>
                  </a:lnTo>
                  <a:lnTo>
                    <a:pt x="479" y="1581"/>
                  </a:lnTo>
                  <a:lnTo>
                    <a:pt x="403" y="1725"/>
                  </a:lnTo>
                  <a:lnTo>
                    <a:pt x="326" y="1859"/>
                  </a:lnTo>
                  <a:lnTo>
                    <a:pt x="259" y="2012"/>
                  </a:lnTo>
                  <a:lnTo>
                    <a:pt x="201" y="2156"/>
                  </a:lnTo>
                  <a:lnTo>
                    <a:pt x="154" y="2309"/>
                  </a:lnTo>
                  <a:lnTo>
                    <a:pt x="106" y="2462"/>
                  </a:lnTo>
                  <a:lnTo>
                    <a:pt x="67" y="2625"/>
                  </a:lnTo>
                  <a:lnTo>
                    <a:pt x="39" y="2788"/>
                  </a:lnTo>
                  <a:lnTo>
                    <a:pt x="19" y="2951"/>
                  </a:lnTo>
                  <a:lnTo>
                    <a:pt x="10" y="3113"/>
                  </a:lnTo>
                  <a:lnTo>
                    <a:pt x="0" y="3286"/>
                  </a:lnTo>
                  <a:lnTo>
                    <a:pt x="22154" y="3286"/>
                  </a:lnTo>
                  <a:lnTo>
                    <a:pt x="22145" y="3113"/>
                  </a:lnTo>
                  <a:lnTo>
                    <a:pt x="22135" y="2951"/>
                  </a:lnTo>
                  <a:lnTo>
                    <a:pt x="22116" y="2788"/>
                  </a:lnTo>
                  <a:lnTo>
                    <a:pt x="22087" y="2625"/>
                  </a:lnTo>
                  <a:lnTo>
                    <a:pt x="22049" y="2462"/>
                  </a:lnTo>
                  <a:lnTo>
                    <a:pt x="22001" y="2309"/>
                  </a:lnTo>
                  <a:lnTo>
                    <a:pt x="21953" y="2156"/>
                  </a:lnTo>
                  <a:lnTo>
                    <a:pt x="21896" y="2012"/>
                  </a:lnTo>
                  <a:lnTo>
                    <a:pt x="21829" y="1859"/>
                  </a:lnTo>
                  <a:lnTo>
                    <a:pt x="21752" y="1725"/>
                  </a:lnTo>
                  <a:lnTo>
                    <a:pt x="21676" y="1581"/>
                  </a:lnTo>
                  <a:lnTo>
                    <a:pt x="21589" y="1447"/>
                  </a:lnTo>
                  <a:lnTo>
                    <a:pt x="21503" y="1322"/>
                  </a:lnTo>
                  <a:lnTo>
                    <a:pt x="21407" y="1198"/>
                  </a:lnTo>
                  <a:lnTo>
                    <a:pt x="21302" y="1083"/>
                  </a:lnTo>
                  <a:lnTo>
                    <a:pt x="21187" y="968"/>
                  </a:lnTo>
                  <a:lnTo>
                    <a:pt x="21082" y="853"/>
                  </a:lnTo>
                  <a:lnTo>
                    <a:pt x="20957" y="757"/>
                  </a:lnTo>
                  <a:lnTo>
                    <a:pt x="20833" y="652"/>
                  </a:lnTo>
                  <a:lnTo>
                    <a:pt x="20708" y="566"/>
                  </a:lnTo>
                  <a:lnTo>
                    <a:pt x="20574" y="479"/>
                  </a:lnTo>
                  <a:lnTo>
                    <a:pt x="20430" y="403"/>
                  </a:lnTo>
                  <a:lnTo>
                    <a:pt x="20296" y="326"/>
                  </a:lnTo>
                  <a:lnTo>
                    <a:pt x="20153" y="259"/>
                  </a:lnTo>
                  <a:lnTo>
                    <a:pt x="19999" y="202"/>
                  </a:lnTo>
                  <a:lnTo>
                    <a:pt x="19846" y="154"/>
                  </a:lnTo>
                  <a:lnTo>
                    <a:pt x="19693" y="106"/>
                  </a:lnTo>
                  <a:lnTo>
                    <a:pt x="19530" y="68"/>
                  </a:lnTo>
                  <a:lnTo>
                    <a:pt x="19367" y="39"/>
                  </a:lnTo>
                  <a:lnTo>
                    <a:pt x="19204" y="20"/>
                  </a:lnTo>
                  <a:lnTo>
                    <a:pt x="19042" y="10"/>
                  </a:lnTo>
                  <a:lnTo>
                    <a:pt x="188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6"/>
            <p:cNvSpPr/>
            <p:nvPr/>
          </p:nvSpPr>
          <p:spPr>
            <a:xfrm>
              <a:off x="2727418" y="3376301"/>
              <a:ext cx="506516" cy="60439"/>
            </a:xfrm>
            <a:custGeom>
              <a:rect b="b" l="l" r="r" t="t"/>
              <a:pathLst>
                <a:path extrusionOk="0" h="1495" w="12529">
                  <a:moveTo>
                    <a:pt x="39" y="0"/>
                  </a:moveTo>
                  <a:lnTo>
                    <a:pt x="0" y="537"/>
                  </a:lnTo>
                  <a:lnTo>
                    <a:pt x="12481" y="1494"/>
                  </a:lnTo>
                  <a:lnTo>
                    <a:pt x="12529" y="949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87A0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6"/>
            <p:cNvSpPr/>
            <p:nvPr/>
          </p:nvSpPr>
          <p:spPr>
            <a:xfrm>
              <a:off x="2636821" y="1931606"/>
              <a:ext cx="169998" cy="314445"/>
            </a:xfrm>
            <a:custGeom>
              <a:rect b="b" l="l" r="r" t="t"/>
              <a:pathLst>
                <a:path extrusionOk="0" h="7778" w="4205">
                  <a:moveTo>
                    <a:pt x="1839" y="0"/>
                  </a:moveTo>
                  <a:lnTo>
                    <a:pt x="1782" y="20"/>
                  </a:lnTo>
                  <a:lnTo>
                    <a:pt x="1724" y="48"/>
                  </a:lnTo>
                  <a:lnTo>
                    <a:pt x="1686" y="96"/>
                  </a:lnTo>
                  <a:lnTo>
                    <a:pt x="1648" y="144"/>
                  </a:lnTo>
                  <a:lnTo>
                    <a:pt x="1628" y="202"/>
                  </a:lnTo>
                  <a:lnTo>
                    <a:pt x="0" y="7663"/>
                  </a:lnTo>
                  <a:lnTo>
                    <a:pt x="517" y="7778"/>
                  </a:lnTo>
                  <a:lnTo>
                    <a:pt x="2069" y="671"/>
                  </a:lnTo>
                  <a:lnTo>
                    <a:pt x="3946" y="1744"/>
                  </a:lnTo>
                  <a:lnTo>
                    <a:pt x="4205" y="1293"/>
                  </a:lnTo>
                  <a:lnTo>
                    <a:pt x="2011" y="29"/>
                  </a:lnTo>
                  <a:lnTo>
                    <a:pt x="1964" y="10"/>
                  </a:lnTo>
                  <a:lnTo>
                    <a:pt x="1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6"/>
            <p:cNvSpPr/>
            <p:nvPr/>
          </p:nvSpPr>
          <p:spPr>
            <a:xfrm>
              <a:off x="2378129" y="3053371"/>
              <a:ext cx="1130353" cy="532066"/>
            </a:xfrm>
            <a:custGeom>
              <a:rect b="b" l="l" r="r" t="t"/>
              <a:pathLst>
                <a:path extrusionOk="0" h="13161" w="27960">
                  <a:moveTo>
                    <a:pt x="13975" y="0"/>
                  </a:moveTo>
                  <a:lnTo>
                    <a:pt x="13458" y="278"/>
                  </a:lnTo>
                  <a:lnTo>
                    <a:pt x="12079" y="1006"/>
                  </a:lnTo>
                  <a:lnTo>
                    <a:pt x="11159" y="1504"/>
                  </a:lnTo>
                  <a:lnTo>
                    <a:pt x="10125" y="2069"/>
                  </a:lnTo>
                  <a:lnTo>
                    <a:pt x="9014" y="2682"/>
                  </a:lnTo>
                  <a:lnTo>
                    <a:pt x="7865" y="3343"/>
                  </a:lnTo>
                  <a:lnTo>
                    <a:pt x="6715" y="4023"/>
                  </a:lnTo>
                  <a:lnTo>
                    <a:pt x="6140" y="4368"/>
                  </a:lnTo>
                  <a:lnTo>
                    <a:pt x="5585" y="4713"/>
                  </a:lnTo>
                  <a:lnTo>
                    <a:pt x="5039" y="5048"/>
                  </a:lnTo>
                  <a:lnTo>
                    <a:pt x="4522" y="5393"/>
                  </a:lnTo>
                  <a:lnTo>
                    <a:pt x="4024" y="5718"/>
                  </a:lnTo>
                  <a:lnTo>
                    <a:pt x="3554" y="6044"/>
                  </a:lnTo>
                  <a:lnTo>
                    <a:pt x="3123" y="6360"/>
                  </a:lnTo>
                  <a:lnTo>
                    <a:pt x="2721" y="6667"/>
                  </a:lnTo>
                  <a:lnTo>
                    <a:pt x="2367" y="6954"/>
                  </a:lnTo>
                  <a:lnTo>
                    <a:pt x="2060" y="7222"/>
                  </a:lnTo>
                  <a:lnTo>
                    <a:pt x="1917" y="7356"/>
                  </a:lnTo>
                  <a:lnTo>
                    <a:pt x="1792" y="7481"/>
                  </a:lnTo>
                  <a:lnTo>
                    <a:pt x="1687" y="7605"/>
                  </a:lnTo>
                  <a:lnTo>
                    <a:pt x="1591" y="7720"/>
                  </a:lnTo>
                  <a:lnTo>
                    <a:pt x="1514" y="7835"/>
                  </a:lnTo>
                  <a:lnTo>
                    <a:pt x="1447" y="7940"/>
                  </a:lnTo>
                  <a:lnTo>
                    <a:pt x="1399" y="8036"/>
                  </a:lnTo>
                  <a:lnTo>
                    <a:pt x="1361" y="8132"/>
                  </a:lnTo>
                  <a:lnTo>
                    <a:pt x="1" y="13160"/>
                  </a:lnTo>
                  <a:lnTo>
                    <a:pt x="22787" y="12136"/>
                  </a:lnTo>
                  <a:lnTo>
                    <a:pt x="27959" y="2874"/>
                  </a:lnTo>
                  <a:lnTo>
                    <a:pt x="13975" y="0"/>
                  </a:lnTo>
                  <a:close/>
                </a:path>
              </a:pathLst>
            </a:custGeom>
            <a:solidFill>
              <a:srgbClr val="D2D8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6"/>
            <p:cNvSpPr/>
            <p:nvPr/>
          </p:nvSpPr>
          <p:spPr>
            <a:xfrm>
              <a:off x="2548892" y="2179787"/>
              <a:ext cx="691229" cy="743906"/>
            </a:xfrm>
            <a:custGeom>
              <a:rect b="b" l="l" r="r" t="t"/>
              <a:pathLst>
                <a:path extrusionOk="0" h="18401" w="17098">
                  <a:moveTo>
                    <a:pt x="16169" y="1"/>
                  </a:moveTo>
                  <a:lnTo>
                    <a:pt x="16102" y="11"/>
                  </a:lnTo>
                  <a:lnTo>
                    <a:pt x="15958" y="49"/>
                  </a:lnTo>
                  <a:lnTo>
                    <a:pt x="15805" y="106"/>
                  </a:lnTo>
                  <a:lnTo>
                    <a:pt x="15651" y="192"/>
                  </a:lnTo>
                  <a:lnTo>
                    <a:pt x="15489" y="298"/>
                  </a:lnTo>
                  <a:lnTo>
                    <a:pt x="15316" y="422"/>
                  </a:lnTo>
                  <a:lnTo>
                    <a:pt x="15134" y="566"/>
                  </a:lnTo>
                  <a:lnTo>
                    <a:pt x="14962" y="729"/>
                  </a:lnTo>
                  <a:lnTo>
                    <a:pt x="14770" y="911"/>
                  </a:lnTo>
                  <a:lnTo>
                    <a:pt x="14579" y="1112"/>
                  </a:lnTo>
                  <a:lnTo>
                    <a:pt x="14387" y="1323"/>
                  </a:lnTo>
                  <a:lnTo>
                    <a:pt x="14186" y="1553"/>
                  </a:lnTo>
                  <a:lnTo>
                    <a:pt x="13985" y="1792"/>
                  </a:lnTo>
                  <a:lnTo>
                    <a:pt x="13573" y="2319"/>
                  </a:lnTo>
                  <a:lnTo>
                    <a:pt x="13152" y="2884"/>
                  </a:lnTo>
                  <a:lnTo>
                    <a:pt x="12721" y="3487"/>
                  </a:lnTo>
                  <a:lnTo>
                    <a:pt x="12290" y="4120"/>
                  </a:lnTo>
                  <a:lnTo>
                    <a:pt x="11868" y="4780"/>
                  </a:lnTo>
                  <a:lnTo>
                    <a:pt x="11437" y="5441"/>
                  </a:lnTo>
                  <a:lnTo>
                    <a:pt x="11025" y="6121"/>
                  </a:lnTo>
                  <a:lnTo>
                    <a:pt x="10623" y="6792"/>
                  </a:lnTo>
                  <a:lnTo>
                    <a:pt x="10230" y="7453"/>
                  </a:lnTo>
                  <a:lnTo>
                    <a:pt x="9847" y="8094"/>
                  </a:lnTo>
                  <a:lnTo>
                    <a:pt x="9167" y="9301"/>
                  </a:lnTo>
                  <a:lnTo>
                    <a:pt x="8592" y="10345"/>
                  </a:lnTo>
                  <a:lnTo>
                    <a:pt x="8142" y="11169"/>
                  </a:lnTo>
                  <a:lnTo>
                    <a:pt x="7759" y="11907"/>
                  </a:lnTo>
                  <a:lnTo>
                    <a:pt x="202" y="1802"/>
                  </a:lnTo>
                  <a:lnTo>
                    <a:pt x="1" y="3832"/>
                  </a:lnTo>
                  <a:lnTo>
                    <a:pt x="231" y="4455"/>
                  </a:lnTo>
                  <a:lnTo>
                    <a:pt x="489" y="5173"/>
                  </a:lnTo>
                  <a:lnTo>
                    <a:pt x="834" y="6102"/>
                  </a:lnTo>
                  <a:lnTo>
                    <a:pt x="1256" y="7204"/>
                  </a:lnTo>
                  <a:lnTo>
                    <a:pt x="1734" y="8439"/>
                  </a:lnTo>
                  <a:lnTo>
                    <a:pt x="2271" y="9751"/>
                  </a:lnTo>
                  <a:lnTo>
                    <a:pt x="2549" y="10432"/>
                  </a:lnTo>
                  <a:lnTo>
                    <a:pt x="2846" y="11112"/>
                  </a:lnTo>
                  <a:lnTo>
                    <a:pt x="3142" y="11792"/>
                  </a:lnTo>
                  <a:lnTo>
                    <a:pt x="3449" y="12472"/>
                  </a:lnTo>
                  <a:lnTo>
                    <a:pt x="3755" y="13142"/>
                  </a:lnTo>
                  <a:lnTo>
                    <a:pt x="4072" y="13793"/>
                  </a:lnTo>
                  <a:lnTo>
                    <a:pt x="4388" y="14416"/>
                  </a:lnTo>
                  <a:lnTo>
                    <a:pt x="4704" y="15019"/>
                  </a:lnTo>
                  <a:lnTo>
                    <a:pt x="5010" y="15594"/>
                  </a:lnTo>
                  <a:lnTo>
                    <a:pt x="5326" y="16121"/>
                  </a:lnTo>
                  <a:lnTo>
                    <a:pt x="5633" y="16609"/>
                  </a:lnTo>
                  <a:lnTo>
                    <a:pt x="5786" y="16839"/>
                  </a:lnTo>
                  <a:lnTo>
                    <a:pt x="5939" y="17060"/>
                  </a:lnTo>
                  <a:lnTo>
                    <a:pt x="6083" y="17261"/>
                  </a:lnTo>
                  <a:lnTo>
                    <a:pt x="6236" y="17443"/>
                  </a:lnTo>
                  <a:lnTo>
                    <a:pt x="6380" y="17615"/>
                  </a:lnTo>
                  <a:lnTo>
                    <a:pt x="6524" y="17778"/>
                  </a:lnTo>
                  <a:lnTo>
                    <a:pt x="6658" y="17912"/>
                  </a:lnTo>
                  <a:lnTo>
                    <a:pt x="6801" y="18037"/>
                  </a:lnTo>
                  <a:lnTo>
                    <a:pt x="6935" y="18142"/>
                  </a:lnTo>
                  <a:lnTo>
                    <a:pt x="7069" y="18238"/>
                  </a:lnTo>
                  <a:lnTo>
                    <a:pt x="7194" y="18305"/>
                  </a:lnTo>
                  <a:lnTo>
                    <a:pt x="7319" y="18362"/>
                  </a:lnTo>
                  <a:lnTo>
                    <a:pt x="7443" y="18391"/>
                  </a:lnTo>
                  <a:lnTo>
                    <a:pt x="7568" y="18400"/>
                  </a:lnTo>
                  <a:lnTo>
                    <a:pt x="7721" y="18391"/>
                  </a:lnTo>
                  <a:lnTo>
                    <a:pt x="7884" y="18372"/>
                  </a:lnTo>
                  <a:lnTo>
                    <a:pt x="8056" y="18343"/>
                  </a:lnTo>
                  <a:lnTo>
                    <a:pt x="8228" y="18295"/>
                  </a:lnTo>
                  <a:lnTo>
                    <a:pt x="8410" y="18228"/>
                  </a:lnTo>
                  <a:lnTo>
                    <a:pt x="8583" y="18161"/>
                  </a:lnTo>
                  <a:lnTo>
                    <a:pt x="8765" y="18075"/>
                  </a:lnTo>
                  <a:lnTo>
                    <a:pt x="8956" y="17979"/>
                  </a:lnTo>
                  <a:lnTo>
                    <a:pt x="9138" y="17874"/>
                  </a:lnTo>
                  <a:lnTo>
                    <a:pt x="9330" y="17759"/>
                  </a:lnTo>
                  <a:lnTo>
                    <a:pt x="9531" y="17625"/>
                  </a:lnTo>
                  <a:lnTo>
                    <a:pt x="9723" y="17481"/>
                  </a:lnTo>
                  <a:lnTo>
                    <a:pt x="9924" y="17328"/>
                  </a:lnTo>
                  <a:lnTo>
                    <a:pt x="10115" y="17165"/>
                  </a:lnTo>
                  <a:lnTo>
                    <a:pt x="10316" y="17002"/>
                  </a:lnTo>
                  <a:lnTo>
                    <a:pt x="10518" y="16820"/>
                  </a:lnTo>
                  <a:lnTo>
                    <a:pt x="10719" y="16629"/>
                  </a:lnTo>
                  <a:lnTo>
                    <a:pt x="10929" y="16427"/>
                  </a:lnTo>
                  <a:lnTo>
                    <a:pt x="11131" y="16217"/>
                  </a:lnTo>
                  <a:lnTo>
                    <a:pt x="11332" y="15996"/>
                  </a:lnTo>
                  <a:lnTo>
                    <a:pt x="11744" y="15537"/>
                  </a:lnTo>
                  <a:lnTo>
                    <a:pt x="12146" y="15039"/>
                  </a:lnTo>
                  <a:lnTo>
                    <a:pt x="12548" y="14512"/>
                  </a:lnTo>
                  <a:lnTo>
                    <a:pt x="12941" y="13966"/>
                  </a:lnTo>
                  <a:lnTo>
                    <a:pt x="13334" y="13391"/>
                  </a:lnTo>
                  <a:lnTo>
                    <a:pt x="13717" y="12788"/>
                  </a:lnTo>
                  <a:lnTo>
                    <a:pt x="14081" y="12165"/>
                  </a:lnTo>
                  <a:lnTo>
                    <a:pt x="14435" y="11533"/>
                  </a:lnTo>
                  <a:lnTo>
                    <a:pt x="14780" y="10872"/>
                  </a:lnTo>
                  <a:lnTo>
                    <a:pt x="15106" y="10202"/>
                  </a:lnTo>
                  <a:lnTo>
                    <a:pt x="15412" y="9512"/>
                  </a:lnTo>
                  <a:lnTo>
                    <a:pt x="15565" y="9167"/>
                  </a:lnTo>
                  <a:lnTo>
                    <a:pt x="15699" y="8822"/>
                  </a:lnTo>
                  <a:lnTo>
                    <a:pt x="15843" y="8468"/>
                  </a:lnTo>
                  <a:lnTo>
                    <a:pt x="15968" y="8114"/>
                  </a:lnTo>
                  <a:lnTo>
                    <a:pt x="16092" y="7759"/>
                  </a:lnTo>
                  <a:lnTo>
                    <a:pt x="16207" y="7405"/>
                  </a:lnTo>
                  <a:lnTo>
                    <a:pt x="16322" y="7050"/>
                  </a:lnTo>
                  <a:lnTo>
                    <a:pt x="16427" y="6696"/>
                  </a:lnTo>
                  <a:lnTo>
                    <a:pt x="16523" y="6342"/>
                  </a:lnTo>
                  <a:lnTo>
                    <a:pt x="16619" y="5978"/>
                  </a:lnTo>
                  <a:lnTo>
                    <a:pt x="16705" y="5623"/>
                  </a:lnTo>
                  <a:lnTo>
                    <a:pt x="16782" y="5259"/>
                  </a:lnTo>
                  <a:lnTo>
                    <a:pt x="16849" y="4905"/>
                  </a:lnTo>
                  <a:lnTo>
                    <a:pt x="16906" y="4551"/>
                  </a:lnTo>
                  <a:lnTo>
                    <a:pt x="16964" y="4196"/>
                  </a:lnTo>
                  <a:lnTo>
                    <a:pt x="17002" y="3842"/>
                  </a:lnTo>
                  <a:lnTo>
                    <a:pt x="17040" y="3487"/>
                  </a:lnTo>
                  <a:lnTo>
                    <a:pt x="17069" y="3143"/>
                  </a:lnTo>
                  <a:lnTo>
                    <a:pt x="17088" y="2788"/>
                  </a:lnTo>
                  <a:lnTo>
                    <a:pt x="17098" y="2443"/>
                  </a:lnTo>
                  <a:lnTo>
                    <a:pt x="17098" y="2099"/>
                  </a:lnTo>
                  <a:lnTo>
                    <a:pt x="17079" y="1763"/>
                  </a:lnTo>
                  <a:lnTo>
                    <a:pt x="17059" y="1438"/>
                  </a:lnTo>
                  <a:lnTo>
                    <a:pt x="17031" y="1150"/>
                  </a:lnTo>
                  <a:lnTo>
                    <a:pt x="16983" y="901"/>
                  </a:lnTo>
                  <a:lnTo>
                    <a:pt x="16925" y="681"/>
                  </a:lnTo>
                  <a:lnTo>
                    <a:pt x="16858" y="499"/>
                  </a:lnTo>
                  <a:lnTo>
                    <a:pt x="16820" y="413"/>
                  </a:lnTo>
                  <a:lnTo>
                    <a:pt x="16772" y="346"/>
                  </a:lnTo>
                  <a:lnTo>
                    <a:pt x="16734" y="279"/>
                  </a:lnTo>
                  <a:lnTo>
                    <a:pt x="16686" y="221"/>
                  </a:lnTo>
                  <a:lnTo>
                    <a:pt x="16638" y="164"/>
                  </a:lnTo>
                  <a:lnTo>
                    <a:pt x="16590" y="125"/>
                  </a:lnTo>
                  <a:lnTo>
                    <a:pt x="16533" y="87"/>
                  </a:lnTo>
                  <a:lnTo>
                    <a:pt x="16475" y="58"/>
                  </a:lnTo>
                  <a:lnTo>
                    <a:pt x="16418" y="30"/>
                  </a:lnTo>
                  <a:lnTo>
                    <a:pt x="16360" y="20"/>
                  </a:lnTo>
                  <a:lnTo>
                    <a:pt x="16293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6"/>
            <p:cNvSpPr/>
            <p:nvPr/>
          </p:nvSpPr>
          <p:spPr>
            <a:xfrm>
              <a:off x="2861757" y="2179019"/>
              <a:ext cx="379129" cy="650964"/>
            </a:xfrm>
            <a:custGeom>
              <a:rect b="b" l="l" r="r" t="t"/>
              <a:pathLst>
                <a:path extrusionOk="0" h="16102" w="9378">
                  <a:moveTo>
                    <a:pt x="8363" y="1"/>
                  </a:moveTo>
                  <a:lnTo>
                    <a:pt x="8229" y="20"/>
                  </a:lnTo>
                  <a:lnTo>
                    <a:pt x="8094" y="68"/>
                  </a:lnTo>
                  <a:lnTo>
                    <a:pt x="7951" y="125"/>
                  </a:lnTo>
                  <a:lnTo>
                    <a:pt x="7798" y="202"/>
                  </a:lnTo>
                  <a:lnTo>
                    <a:pt x="7644" y="298"/>
                  </a:lnTo>
                  <a:lnTo>
                    <a:pt x="7491" y="413"/>
                  </a:lnTo>
                  <a:lnTo>
                    <a:pt x="7319" y="547"/>
                  </a:lnTo>
                  <a:lnTo>
                    <a:pt x="7156" y="690"/>
                  </a:lnTo>
                  <a:lnTo>
                    <a:pt x="6983" y="844"/>
                  </a:lnTo>
                  <a:lnTo>
                    <a:pt x="6801" y="1016"/>
                  </a:lnTo>
                  <a:lnTo>
                    <a:pt x="6619" y="1198"/>
                  </a:lnTo>
                  <a:lnTo>
                    <a:pt x="6246" y="1610"/>
                  </a:lnTo>
                  <a:lnTo>
                    <a:pt x="5863" y="2060"/>
                  </a:lnTo>
                  <a:lnTo>
                    <a:pt x="5480" y="2549"/>
                  </a:lnTo>
                  <a:lnTo>
                    <a:pt x="5077" y="3066"/>
                  </a:lnTo>
                  <a:lnTo>
                    <a:pt x="4675" y="3612"/>
                  </a:lnTo>
                  <a:lnTo>
                    <a:pt x="4282" y="4186"/>
                  </a:lnTo>
                  <a:lnTo>
                    <a:pt x="3880" y="4771"/>
                  </a:lnTo>
                  <a:lnTo>
                    <a:pt x="3487" y="5365"/>
                  </a:lnTo>
                  <a:lnTo>
                    <a:pt x="3104" y="5958"/>
                  </a:lnTo>
                  <a:lnTo>
                    <a:pt x="2721" y="6562"/>
                  </a:lnTo>
                  <a:lnTo>
                    <a:pt x="2357" y="7146"/>
                  </a:lnTo>
                  <a:lnTo>
                    <a:pt x="2003" y="7730"/>
                  </a:lnTo>
                  <a:lnTo>
                    <a:pt x="1351" y="8822"/>
                  </a:lnTo>
                  <a:lnTo>
                    <a:pt x="786" y="9799"/>
                  </a:lnTo>
                  <a:lnTo>
                    <a:pt x="336" y="10623"/>
                  </a:lnTo>
                  <a:lnTo>
                    <a:pt x="1" y="11226"/>
                  </a:lnTo>
                  <a:lnTo>
                    <a:pt x="3909" y="16102"/>
                  </a:lnTo>
                  <a:lnTo>
                    <a:pt x="4072" y="16063"/>
                  </a:lnTo>
                  <a:lnTo>
                    <a:pt x="4234" y="16015"/>
                  </a:lnTo>
                  <a:lnTo>
                    <a:pt x="4388" y="15967"/>
                  </a:lnTo>
                  <a:lnTo>
                    <a:pt x="4541" y="15900"/>
                  </a:lnTo>
                  <a:lnTo>
                    <a:pt x="4694" y="15833"/>
                  </a:lnTo>
                  <a:lnTo>
                    <a:pt x="4847" y="15757"/>
                  </a:lnTo>
                  <a:lnTo>
                    <a:pt x="5001" y="15671"/>
                  </a:lnTo>
                  <a:lnTo>
                    <a:pt x="5154" y="15575"/>
                  </a:lnTo>
                  <a:lnTo>
                    <a:pt x="5298" y="15469"/>
                  </a:lnTo>
                  <a:lnTo>
                    <a:pt x="5441" y="15354"/>
                  </a:lnTo>
                  <a:lnTo>
                    <a:pt x="5585" y="15240"/>
                  </a:lnTo>
                  <a:lnTo>
                    <a:pt x="5719" y="15115"/>
                  </a:lnTo>
                  <a:lnTo>
                    <a:pt x="5863" y="14981"/>
                  </a:lnTo>
                  <a:lnTo>
                    <a:pt x="5997" y="14847"/>
                  </a:lnTo>
                  <a:lnTo>
                    <a:pt x="6131" y="14703"/>
                  </a:lnTo>
                  <a:lnTo>
                    <a:pt x="6265" y="14550"/>
                  </a:lnTo>
                  <a:lnTo>
                    <a:pt x="6390" y="14387"/>
                  </a:lnTo>
                  <a:lnTo>
                    <a:pt x="6524" y="14224"/>
                  </a:lnTo>
                  <a:lnTo>
                    <a:pt x="6773" y="13870"/>
                  </a:lnTo>
                  <a:lnTo>
                    <a:pt x="7003" y="13496"/>
                  </a:lnTo>
                  <a:lnTo>
                    <a:pt x="7232" y="13094"/>
                  </a:lnTo>
                  <a:lnTo>
                    <a:pt x="7453" y="12673"/>
                  </a:lnTo>
                  <a:lnTo>
                    <a:pt x="7663" y="12232"/>
                  </a:lnTo>
                  <a:lnTo>
                    <a:pt x="7855" y="11763"/>
                  </a:lnTo>
                  <a:lnTo>
                    <a:pt x="8047" y="11284"/>
                  </a:lnTo>
                  <a:lnTo>
                    <a:pt x="8219" y="10776"/>
                  </a:lnTo>
                  <a:lnTo>
                    <a:pt x="8382" y="10259"/>
                  </a:lnTo>
                  <a:lnTo>
                    <a:pt x="8535" y="9723"/>
                  </a:lnTo>
                  <a:lnTo>
                    <a:pt x="8679" y="9177"/>
                  </a:lnTo>
                  <a:lnTo>
                    <a:pt x="8803" y="8612"/>
                  </a:lnTo>
                  <a:lnTo>
                    <a:pt x="8918" y="8037"/>
                  </a:lnTo>
                  <a:lnTo>
                    <a:pt x="9024" y="7443"/>
                  </a:lnTo>
                  <a:lnTo>
                    <a:pt x="9119" y="6849"/>
                  </a:lnTo>
                  <a:lnTo>
                    <a:pt x="9196" y="6236"/>
                  </a:lnTo>
                  <a:lnTo>
                    <a:pt x="9263" y="5614"/>
                  </a:lnTo>
                  <a:lnTo>
                    <a:pt x="9311" y="4991"/>
                  </a:lnTo>
                  <a:lnTo>
                    <a:pt x="9349" y="4359"/>
                  </a:lnTo>
                  <a:lnTo>
                    <a:pt x="9368" y="3717"/>
                  </a:lnTo>
                  <a:lnTo>
                    <a:pt x="9378" y="3075"/>
                  </a:lnTo>
                  <a:lnTo>
                    <a:pt x="9368" y="2434"/>
                  </a:lnTo>
                  <a:lnTo>
                    <a:pt x="9340" y="1782"/>
                  </a:lnTo>
                  <a:lnTo>
                    <a:pt x="9320" y="1485"/>
                  </a:lnTo>
                  <a:lnTo>
                    <a:pt x="9292" y="1227"/>
                  </a:lnTo>
                  <a:lnTo>
                    <a:pt x="9253" y="987"/>
                  </a:lnTo>
                  <a:lnTo>
                    <a:pt x="9206" y="777"/>
                  </a:lnTo>
                  <a:lnTo>
                    <a:pt x="9148" y="595"/>
                  </a:lnTo>
                  <a:lnTo>
                    <a:pt x="9071" y="441"/>
                  </a:lnTo>
                  <a:lnTo>
                    <a:pt x="8995" y="307"/>
                  </a:lnTo>
                  <a:lnTo>
                    <a:pt x="8909" y="202"/>
                  </a:lnTo>
                  <a:lnTo>
                    <a:pt x="8813" y="116"/>
                  </a:lnTo>
                  <a:lnTo>
                    <a:pt x="8765" y="77"/>
                  </a:lnTo>
                  <a:lnTo>
                    <a:pt x="8717" y="49"/>
                  </a:lnTo>
                  <a:lnTo>
                    <a:pt x="8660" y="30"/>
                  </a:lnTo>
                  <a:lnTo>
                    <a:pt x="8602" y="10"/>
                  </a:lnTo>
                  <a:lnTo>
                    <a:pt x="8487" y="1"/>
                  </a:lnTo>
                  <a:close/>
                </a:path>
              </a:pathLst>
            </a:custGeom>
            <a:solidFill>
              <a:srgbClr val="FF80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6"/>
            <p:cNvSpPr/>
            <p:nvPr/>
          </p:nvSpPr>
          <p:spPr>
            <a:xfrm>
              <a:off x="2947341" y="2125574"/>
              <a:ext cx="715243" cy="1044000"/>
            </a:xfrm>
            <a:custGeom>
              <a:rect b="b" l="l" r="r" t="t"/>
              <a:pathLst>
                <a:path extrusionOk="0" h="25824" w="17692">
                  <a:moveTo>
                    <a:pt x="8698" y="1"/>
                  </a:moveTo>
                  <a:lnTo>
                    <a:pt x="8257" y="20"/>
                  </a:lnTo>
                  <a:lnTo>
                    <a:pt x="7816" y="49"/>
                  </a:lnTo>
                  <a:lnTo>
                    <a:pt x="7673" y="68"/>
                  </a:lnTo>
                  <a:lnTo>
                    <a:pt x="7510" y="106"/>
                  </a:lnTo>
                  <a:lnTo>
                    <a:pt x="7338" y="145"/>
                  </a:lnTo>
                  <a:lnTo>
                    <a:pt x="7146" y="202"/>
                  </a:lnTo>
                  <a:lnTo>
                    <a:pt x="6954" y="269"/>
                  </a:lnTo>
                  <a:lnTo>
                    <a:pt x="6744" y="346"/>
                  </a:lnTo>
                  <a:lnTo>
                    <a:pt x="6533" y="432"/>
                  </a:lnTo>
                  <a:lnTo>
                    <a:pt x="6303" y="537"/>
                  </a:lnTo>
                  <a:lnTo>
                    <a:pt x="6073" y="652"/>
                  </a:lnTo>
                  <a:lnTo>
                    <a:pt x="5834" y="777"/>
                  </a:lnTo>
                  <a:lnTo>
                    <a:pt x="5594" y="911"/>
                  </a:lnTo>
                  <a:lnTo>
                    <a:pt x="5345" y="1064"/>
                  </a:lnTo>
                  <a:lnTo>
                    <a:pt x="5096" y="1227"/>
                  </a:lnTo>
                  <a:lnTo>
                    <a:pt x="4838" y="1409"/>
                  </a:lnTo>
                  <a:lnTo>
                    <a:pt x="4579" y="1601"/>
                  </a:lnTo>
                  <a:lnTo>
                    <a:pt x="4320" y="1802"/>
                  </a:lnTo>
                  <a:lnTo>
                    <a:pt x="4062" y="2012"/>
                  </a:lnTo>
                  <a:lnTo>
                    <a:pt x="3813" y="2252"/>
                  </a:lnTo>
                  <a:lnTo>
                    <a:pt x="3554" y="2491"/>
                  </a:lnTo>
                  <a:lnTo>
                    <a:pt x="3305" y="2750"/>
                  </a:lnTo>
                  <a:lnTo>
                    <a:pt x="3056" y="3028"/>
                  </a:lnTo>
                  <a:lnTo>
                    <a:pt x="2807" y="3315"/>
                  </a:lnTo>
                  <a:lnTo>
                    <a:pt x="2568" y="3612"/>
                  </a:lnTo>
                  <a:lnTo>
                    <a:pt x="2338" y="3928"/>
                  </a:lnTo>
                  <a:lnTo>
                    <a:pt x="2117" y="4263"/>
                  </a:lnTo>
                  <a:lnTo>
                    <a:pt x="1897" y="4608"/>
                  </a:lnTo>
                  <a:lnTo>
                    <a:pt x="1686" y="4962"/>
                  </a:lnTo>
                  <a:lnTo>
                    <a:pt x="1495" y="5346"/>
                  </a:lnTo>
                  <a:lnTo>
                    <a:pt x="1303" y="5738"/>
                  </a:lnTo>
                  <a:lnTo>
                    <a:pt x="1131" y="6141"/>
                  </a:lnTo>
                  <a:lnTo>
                    <a:pt x="968" y="6562"/>
                  </a:lnTo>
                  <a:lnTo>
                    <a:pt x="824" y="7003"/>
                  </a:lnTo>
                  <a:lnTo>
                    <a:pt x="738" y="7280"/>
                  </a:lnTo>
                  <a:lnTo>
                    <a:pt x="662" y="7568"/>
                  </a:lnTo>
                  <a:lnTo>
                    <a:pt x="585" y="7865"/>
                  </a:lnTo>
                  <a:lnTo>
                    <a:pt x="518" y="8171"/>
                  </a:lnTo>
                  <a:lnTo>
                    <a:pt x="451" y="8478"/>
                  </a:lnTo>
                  <a:lnTo>
                    <a:pt x="393" y="8784"/>
                  </a:lnTo>
                  <a:lnTo>
                    <a:pt x="288" y="9435"/>
                  </a:lnTo>
                  <a:lnTo>
                    <a:pt x="202" y="10096"/>
                  </a:lnTo>
                  <a:lnTo>
                    <a:pt x="135" y="10776"/>
                  </a:lnTo>
                  <a:lnTo>
                    <a:pt x="77" y="11466"/>
                  </a:lnTo>
                  <a:lnTo>
                    <a:pt x="39" y="12165"/>
                  </a:lnTo>
                  <a:lnTo>
                    <a:pt x="10" y="12874"/>
                  </a:lnTo>
                  <a:lnTo>
                    <a:pt x="1" y="13583"/>
                  </a:lnTo>
                  <a:lnTo>
                    <a:pt x="1" y="14301"/>
                  </a:lnTo>
                  <a:lnTo>
                    <a:pt x="10" y="15010"/>
                  </a:lnTo>
                  <a:lnTo>
                    <a:pt x="29" y="15709"/>
                  </a:lnTo>
                  <a:lnTo>
                    <a:pt x="49" y="16408"/>
                  </a:lnTo>
                  <a:lnTo>
                    <a:pt x="87" y="17098"/>
                  </a:lnTo>
                  <a:lnTo>
                    <a:pt x="125" y="17768"/>
                  </a:lnTo>
                  <a:lnTo>
                    <a:pt x="173" y="18420"/>
                  </a:lnTo>
                  <a:lnTo>
                    <a:pt x="221" y="19061"/>
                  </a:lnTo>
                  <a:lnTo>
                    <a:pt x="336" y="20249"/>
                  </a:lnTo>
                  <a:lnTo>
                    <a:pt x="451" y="21331"/>
                  </a:lnTo>
                  <a:lnTo>
                    <a:pt x="566" y="22270"/>
                  </a:lnTo>
                  <a:lnTo>
                    <a:pt x="662" y="23036"/>
                  </a:lnTo>
                  <a:lnTo>
                    <a:pt x="748" y="23621"/>
                  </a:lnTo>
                  <a:lnTo>
                    <a:pt x="824" y="24109"/>
                  </a:lnTo>
                  <a:lnTo>
                    <a:pt x="13879" y="25824"/>
                  </a:lnTo>
                  <a:lnTo>
                    <a:pt x="14042" y="25546"/>
                  </a:lnTo>
                  <a:lnTo>
                    <a:pt x="14224" y="25201"/>
                  </a:lnTo>
                  <a:lnTo>
                    <a:pt x="14473" y="24722"/>
                  </a:lnTo>
                  <a:lnTo>
                    <a:pt x="14761" y="24128"/>
                  </a:lnTo>
                  <a:lnTo>
                    <a:pt x="14914" y="23774"/>
                  </a:lnTo>
                  <a:lnTo>
                    <a:pt x="15086" y="23400"/>
                  </a:lnTo>
                  <a:lnTo>
                    <a:pt x="15249" y="22988"/>
                  </a:lnTo>
                  <a:lnTo>
                    <a:pt x="15431" y="22557"/>
                  </a:lnTo>
                  <a:lnTo>
                    <a:pt x="15603" y="22098"/>
                  </a:lnTo>
                  <a:lnTo>
                    <a:pt x="15785" y="21600"/>
                  </a:lnTo>
                  <a:lnTo>
                    <a:pt x="15958" y="21082"/>
                  </a:lnTo>
                  <a:lnTo>
                    <a:pt x="16140" y="20536"/>
                  </a:lnTo>
                  <a:lnTo>
                    <a:pt x="16312" y="19962"/>
                  </a:lnTo>
                  <a:lnTo>
                    <a:pt x="16485" y="19368"/>
                  </a:lnTo>
                  <a:lnTo>
                    <a:pt x="16647" y="18736"/>
                  </a:lnTo>
                  <a:lnTo>
                    <a:pt x="16801" y="18094"/>
                  </a:lnTo>
                  <a:lnTo>
                    <a:pt x="16954" y="17414"/>
                  </a:lnTo>
                  <a:lnTo>
                    <a:pt x="17098" y="16724"/>
                  </a:lnTo>
                  <a:lnTo>
                    <a:pt x="17222" y="15996"/>
                  </a:lnTo>
                  <a:lnTo>
                    <a:pt x="17337" y="15259"/>
                  </a:lnTo>
                  <a:lnTo>
                    <a:pt x="17442" y="14493"/>
                  </a:lnTo>
                  <a:lnTo>
                    <a:pt x="17529" y="13707"/>
                  </a:lnTo>
                  <a:lnTo>
                    <a:pt x="17596" y="12893"/>
                  </a:lnTo>
                  <a:lnTo>
                    <a:pt x="17644" y="12069"/>
                  </a:lnTo>
                  <a:lnTo>
                    <a:pt x="17682" y="11217"/>
                  </a:lnTo>
                  <a:lnTo>
                    <a:pt x="17691" y="10355"/>
                  </a:lnTo>
                  <a:lnTo>
                    <a:pt x="17682" y="9972"/>
                  </a:lnTo>
                  <a:lnTo>
                    <a:pt x="17672" y="9608"/>
                  </a:lnTo>
                  <a:lnTo>
                    <a:pt x="17653" y="9244"/>
                  </a:lnTo>
                  <a:lnTo>
                    <a:pt x="17634" y="8889"/>
                  </a:lnTo>
                  <a:lnTo>
                    <a:pt x="17596" y="8545"/>
                  </a:lnTo>
                  <a:lnTo>
                    <a:pt x="17557" y="8209"/>
                  </a:lnTo>
                  <a:lnTo>
                    <a:pt x="17509" y="7884"/>
                  </a:lnTo>
                  <a:lnTo>
                    <a:pt x="17452" y="7558"/>
                  </a:lnTo>
                  <a:lnTo>
                    <a:pt x="17395" y="7242"/>
                  </a:lnTo>
                  <a:lnTo>
                    <a:pt x="17327" y="6936"/>
                  </a:lnTo>
                  <a:lnTo>
                    <a:pt x="17260" y="6639"/>
                  </a:lnTo>
                  <a:lnTo>
                    <a:pt x="17174" y="6351"/>
                  </a:lnTo>
                  <a:lnTo>
                    <a:pt x="17088" y="6064"/>
                  </a:lnTo>
                  <a:lnTo>
                    <a:pt x="17002" y="5786"/>
                  </a:lnTo>
                  <a:lnTo>
                    <a:pt x="16906" y="5518"/>
                  </a:lnTo>
                  <a:lnTo>
                    <a:pt x="16801" y="5250"/>
                  </a:lnTo>
                  <a:lnTo>
                    <a:pt x="16695" y="5001"/>
                  </a:lnTo>
                  <a:lnTo>
                    <a:pt x="16580" y="4752"/>
                  </a:lnTo>
                  <a:lnTo>
                    <a:pt x="16456" y="4503"/>
                  </a:lnTo>
                  <a:lnTo>
                    <a:pt x="16331" y="4273"/>
                  </a:lnTo>
                  <a:lnTo>
                    <a:pt x="16207" y="4043"/>
                  </a:lnTo>
                  <a:lnTo>
                    <a:pt x="16073" y="3823"/>
                  </a:lnTo>
                  <a:lnTo>
                    <a:pt x="15939" y="3612"/>
                  </a:lnTo>
                  <a:lnTo>
                    <a:pt x="15795" y="3401"/>
                  </a:lnTo>
                  <a:lnTo>
                    <a:pt x="15642" y="3200"/>
                  </a:lnTo>
                  <a:lnTo>
                    <a:pt x="15488" y="3009"/>
                  </a:lnTo>
                  <a:lnTo>
                    <a:pt x="15335" y="2817"/>
                  </a:lnTo>
                  <a:lnTo>
                    <a:pt x="15172" y="2645"/>
                  </a:lnTo>
                  <a:lnTo>
                    <a:pt x="15010" y="2463"/>
                  </a:lnTo>
                  <a:lnTo>
                    <a:pt x="14847" y="2300"/>
                  </a:lnTo>
                  <a:lnTo>
                    <a:pt x="14674" y="2137"/>
                  </a:lnTo>
                  <a:lnTo>
                    <a:pt x="14492" y="1984"/>
                  </a:lnTo>
                  <a:lnTo>
                    <a:pt x="14320" y="1830"/>
                  </a:lnTo>
                  <a:lnTo>
                    <a:pt x="14138" y="1687"/>
                  </a:lnTo>
                  <a:lnTo>
                    <a:pt x="13946" y="1553"/>
                  </a:lnTo>
                  <a:lnTo>
                    <a:pt x="13764" y="1419"/>
                  </a:lnTo>
                  <a:lnTo>
                    <a:pt x="13573" y="1304"/>
                  </a:lnTo>
                  <a:lnTo>
                    <a:pt x="13381" y="1179"/>
                  </a:lnTo>
                  <a:lnTo>
                    <a:pt x="13180" y="1064"/>
                  </a:lnTo>
                  <a:lnTo>
                    <a:pt x="12979" y="959"/>
                  </a:lnTo>
                  <a:lnTo>
                    <a:pt x="12778" y="863"/>
                  </a:lnTo>
                  <a:lnTo>
                    <a:pt x="12577" y="767"/>
                  </a:lnTo>
                  <a:lnTo>
                    <a:pt x="12376" y="681"/>
                  </a:lnTo>
                  <a:lnTo>
                    <a:pt x="12165" y="595"/>
                  </a:lnTo>
                  <a:lnTo>
                    <a:pt x="11954" y="518"/>
                  </a:lnTo>
                  <a:lnTo>
                    <a:pt x="11743" y="442"/>
                  </a:lnTo>
                  <a:lnTo>
                    <a:pt x="11322" y="317"/>
                  </a:lnTo>
                  <a:lnTo>
                    <a:pt x="10891" y="212"/>
                  </a:lnTo>
                  <a:lnTo>
                    <a:pt x="10450" y="126"/>
                  </a:lnTo>
                  <a:lnTo>
                    <a:pt x="10019" y="68"/>
                  </a:lnTo>
                  <a:lnTo>
                    <a:pt x="9579" y="30"/>
                  </a:lnTo>
                  <a:lnTo>
                    <a:pt x="91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6"/>
            <p:cNvSpPr/>
            <p:nvPr/>
          </p:nvSpPr>
          <p:spPr>
            <a:xfrm>
              <a:off x="3213755" y="1813115"/>
              <a:ext cx="234682" cy="453071"/>
            </a:xfrm>
            <a:custGeom>
              <a:rect b="b" l="l" r="r" t="t"/>
              <a:pathLst>
                <a:path extrusionOk="0" h="11207" w="5805">
                  <a:moveTo>
                    <a:pt x="5805" y="0"/>
                  </a:moveTo>
                  <a:lnTo>
                    <a:pt x="1629" y="3698"/>
                  </a:lnTo>
                  <a:lnTo>
                    <a:pt x="1648" y="3793"/>
                  </a:lnTo>
                  <a:lnTo>
                    <a:pt x="1667" y="3908"/>
                  </a:lnTo>
                  <a:lnTo>
                    <a:pt x="1677" y="4062"/>
                  </a:lnTo>
                  <a:lnTo>
                    <a:pt x="1686" y="4263"/>
                  </a:lnTo>
                  <a:lnTo>
                    <a:pt x="1686" y="4502"/>
                  </a:lnTo>
                  <a:lnTo>
                    <a:pt x="1667" y="4780"/>
                  </a:lnTo>
                  <a:lnTo>
                    <a:pt x="1638" y="5096"/>
                  </a:lnTo>
                  <a:lnTo>
                    <a:pt x="1581" y="5450"/>
                  </a:lnTo>
                  <a:lnTo>
                    <a:pt x="1504" y="5853"/>
                  </a:lnTo>
                  <a:lnTo>
                    <a:pt x="1447" y="6063"/>
                  </a:lnTo>
                  <a:lnTo>
                    <a:pt x="1389" y="6284"/>
                  </a:lnTo>
                  <a:lnTo>
                    <a:pt x="1322" y="6504"/>
                  </a:lnTo>
                  <a:lnTo>
                    <a:pt x="1246" y="6743"/>
                  </a:lnTo>
                  <a:lnTo>
                    <a:pt x="1159" y="6992"/>
                  </a:lnTo>
                  <a:lnTo>
                    <a:pt x="1064" y="7251"/>
                  </a:lnTo>
                  <a:lnTo>
                    <a:pt x="949" y="7510"/>
                  </a:lnTo>
                  <a:lnTo>
                    <a:pt x="834" y="7778"/>
                  </a:lnTo>
                  <a:lnTo>
                    <a:pt x="700" y="8056"/>
                  </a:lnTo>
                  <a:lnTo>
                    <a:pt x="556" y="8343"/>
                  </a:lnTo>
                  <a:lnTo>
                    <a:pt x="403" y="8640"/>
                  </a:lnTo>
                  <a:lnTo>
                    <a:pt x="230" y="8946"/>
                  </a:lnTo>
                  <a:lnTo>
                    <a:pt x="182" y="9042"/>
                  </a:lnTo>
                  <a:lnTo>
                    <a:pt x="135" y="9148"/>
                  </a:lnTo>
                  <a:lnTo>
                    <a:pt x="96" y="9253"/>
                  </a:lnTo>
                  <a:lnTo>
                    <a:pt x="58" y="9358"/>
                  </a:lnTo>
                  <a:lnTo>
                    <a:pt x="39" y="9473"/>
                  </a:lnTo>
                  <a:lnTo>
                    <a:pt x="20" y="9579"/>
                  </a:lnTo>
                  <a:lnTo>
                    <a:pt x="10" y="9694"/>
                  </a:lnTo>
                  <a:lnTo>
                    <a:pt x="0" y="9799"/>
                  </a:lnTo>
                  <a:lnTo>
                    <a:pt x="10" y="9914"/>
                  </a:lnTo>
                  <a:lnTo>
                    <a:pt x="20" y="10019"/>
                  </a:lnTo>
                  <a:lnTo>
                    <a:pt x="39" y="10134"/>
                  </a:lnTo>
                  <a:lnTo>
                    <a:pt x="67" y="10239"/>
                  </a:lnTo>
                  <a:lnTo>
                    <a:pt x="106" y="10345"/>
                  </a:lnTo>
                  <a:lnTo>
                    <a:pt x="154" y="10450"/>
                  </a:lnTo>
                  <a:lnTo>
                    <a:pt x="202" y="10546"/>
                  </a:lnTo>
                  <a:lnTo>
                    <a:pt x="269" y="10642"/>
                  </a:lnTo>
                  <a:lnTo>
                    <a:pt x="355" y="10747"/>
                  </a:lnTo>
                  <a:lnTo>
                    <a:pt x="460" y="10852"/>
                  </a:lnTo>
                  <a:lnTo>
                    <a:pt x="585" y="10948"/>
                  </a:lnTo>
                  <a:lnTo>
                    <a:pt x="738" y="11025"/>
                  </a:lnTo>
                  <a:lnTo>
                    <a:pt x="901" y="11101"/>
                  </a:lnTo>
                  <a:lnTo>
                    <a:pt x="1083" y="11149"/>
                  </a:lnTo>
                  <a:lnTo>
                    <a:pt x="1284" y="11188"/>
                  </a:lnTo>
                  <a:lnTo>
                    <a:pt x="1389" y="11197"/>
                  </a:lnTo>
                  <a:lnTo>
                    <a:pt x="1495" y="11207"/>
                  </a:lnTo>
                  <a:lnTo>
                    <a:pt x="1610" y="11197"/>
                  </a:lnTo>
                  <a:lnTo>
                    <a:pt x="1724" y="11197"/>
                  </a:lnTo>
                  <a:lnTo>
                    <a:pt x="1849" y="11178"/>
                  </a:lnTo>
                  <a:lnTo>
                    <a:pt x="1974" y="11159"/>
                  </a:lnTo>
                  <a:lnTo>
                    <a:pt x="2098" y="11130"/>
                  </a:lnTo>
                  <a:lnTo>
                    <a:pt x="2232" y="11101"/>
                  </a:lnTo>
                  <a:lnTo>
                    <a:pt x="2366" y="11054"/>
                  </a:lnTo>
                  <a:lnTo>
                    <a:pt x="2500" y="11006"/>
                  </a:lnTo>
                  <a:lnTo>
                    <a:pt x="2634" y="10948"/>
                  </a:lnTo>
                  <a:lnTo>
                    <a:pt x="2778" y="10881"/>
                  </a:lnTo>
                  <a:lnTo>
                    <a:pt x="2922" y="10805"/>
                  </a:lnTo>
                  <a:lnTo>
                    <a:pt x="3065" y="10718"/>
                  </a:lnTo>
                  <a:lnTo>
                    <a:pt x="3219" y="10623"/>
                  </a:lnTo>
                  <a:lnTo>
                    <a:pt x="3372" y="10517"/>
                  </a:lnTo>
                  <a:lnTo>
                    <a:pt x="3525" y="10402"/>
                  </a:lnTo>
                  <a:lnTo>
                    <a:pt x="3678" y="10278"/>
                  </a:lnTo>
                  <a:lnTo>
                    <a:pt x="3765" y="10211"/>
                  </a:lnTo>
                  <a:lnTo>
                    <a:pt x="3832" y="10134"/>
                  </a:lnTo>
                  <a:lnTo>
                    <a:pt x="3975" y="9971"/>
                  </a:lnTo>
                  <a:lnTo>
                    <a:pt x="4090" y="9808"/>
                  </a:lnTo>
                  <a:lnTo>
                    <a:pt x="4186" y="9626"/>
                  </a:lnTo>
                  <a:lnTo>
                    <a:pt x="4272" y="9435"/>
                  </a:lnTo>
                  <a:lnTo>
                    <a:pt x="4330" y="9234"/>
                  </a:lnTo>
                  <a:lnTo>
                    <a:pt x="4368" y="9023"/>
                  </a:lnTo>
                  <a:lnTo>
                    <a:pt x="4378" y="8812"/>
                  </a:lnTo>
                  <a:lnTo>
                    <a:pt x="4387" y="8075"/>
                  </a:lnTo>
                  <a:lnTo>
                    <a:pt x="4387" y="7146"/>
                  </a:lnTo>
                  <a:lnTo>
                    <a:pt x="4397" y="6629"/>
                  </a:lnTo>
                  <a:lnTo>
                    <a:pt x="4416" y="6073"/>
                  </a:lnTo>
                  <a:lnTo>
                    <a:pt x="4454" y="5498"/>
                  </a:lnTo>
                  <a:lnTo>
                    <a:pt x="4493" y="4904"/>
                  </a:lnTo>
                  <a:lnTo>
                    <a:pt x="4560" y="4291"/>
                  </a:lnTo>
                  <a:lnTo>
                    <a:pt x="4655" y="3669"/>
                  </a:lnTo>
                  <a:lnTo>
                    <a:pt x="4703" y="3353"/>
                  </a:lnTo>
                  <a:lnTo>
                    <a:pt x="4761" y="3037"/>
                  </a:lnTo>
                  <a:lnTo>
                    <a:pt x="4828" y="2730"/>
                  </a:lnTo>
                  <a:lnTo>
                    <a:pt x="4904" y="2414"/>
                  </a:lnTo>
                  <a:lnTo>
                    <a:pt x="4981" y="2098"/>
                  </a:lnTo>
                  <a:lnTo>
                    <a:pt x="5077" y="1792"/>
                  </a:lnTo>
                  <a:lnTo>
                    <a:pt x="5173" y="1485"/>
                  </a:lnTo>
                  <a:lnTo>
                    <a:pt x="5278" y="1179"/>
                  </a:lnTo>
                  <a:lnTo>
                    <a:pt x="5402" y="872"/>
                  </a:lnTo>
                  <a:lnTo>
                    <a:pt x="5527" y="575"/>
                  </a:lnTo>
                  <a:lnTo>
                    <a:pt x="5661" y="288"/>
                  </a:lnTo>
                  <a:lnTo>
                    <a:pt x="5805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6"/>
            <p:cNvSpPr/>
            <p:nvPr/>
          </p:nvSpPr>
          <p:spPr>
            <a:xfrm>
              <a:off x="3095263" y="1636935"/>
              <a:ext cx="328797" cy="476317"/>
            </a:xfrm>
            <a:custGeom>
              <a:rect b="b" l="l" r="r" t="t"/>
              <a:pathLst>
                <a:path extrusionOk="0" h="11782" w="8133">
                  <a:moveTo>
                    <a:pt x="1734" y="0"/>
                  </a:moveTo>
                  <a:lnTo>
                    <a:pt x="1533" y="10"/>
                  </a:lnTo>
                  <a:lnTo>
                    <a:pt x="1341" y="39"/>
                  </a:lnTo>
                  <a:lnTo>
                    <a:pt x="1159" y="77"/>
                  </a:lnTo>
                  <a:lnTo>
                    <a:pt x="997" y="125"/>
                  </a:lnTo>
                  <a:lnTo>
                    <a:pt x="834" y="192"/>
                  </a:lnTo>
                  <a:lnTo>
                    <a:pt x="681" y="278"/>
                  </a:lnTo>
                  <a:lnTo>
                    <a:pt x="546" y="374"/>
                  </a:lnTo>
                  <a:lnTo>
                    <a:pt x="422" y="489"/>
                  </a:lnTo>
                  <a:lnTo>
                    <a:pt x="317" y="623"/>
                  </a:lnTo>
                  <a:lnTo>
                    <a:pt x="221" y="767"/>
                  </a:lnTo>
                  <a:lnTo>
                    <a:pt x="144" y="929"/>
                  </a:lnTo>
                  <a:lnTo>
                    <a:pt x="87" y="1121"/>
                  </a:lnTo>
                  <a:lnTo>
                    <a:pt x="39" y="1322"/>
                  </a:lnTo>
                  <a:lnTo>
                    <a:pt x="10" y="1542"/>
                  </a:lnTo>
                  <a:lnTo>
                    <a:pt x="1" y="1782"/>
                  </a:lnTo>
                  <a:lnTo>
                    <a:pt x="10" y="2050"/>
                  </a:lnTo>
                  <a:lnTo>
                    <a:pt x="1" y="2251"/>
                  </a:lnTo>
                  <a:lnTo>
                    <a:pt x="1" y="2797"/>
                  </a:lnTo>
                  <a:lnTo>
                    <a:pt x="1" y="3190"/>
                  </a:lnTo>
                  <a:lnTo>
                    <a:pt x="10" y="3631"/>
                  </a:lnTo>
                  <a:lnTo>
                    <a:pt x="29" y="4129"/>
                  </a:lnTo>
                  <a:lnTo>
                    <a:pt x="68" y="4665"/>
                  </a:lnTo>
                  <a:lnTo>
                    <a:pt x="125" y="5240"/>
                  </a:lnTo>
                  <a:lnTo>
                    <a:pt x="192" y="5833"/>
                  </a:lnTo>
                  <a:lnTo>
                    <a:pt x="288" y="6446"/>
                  </a:lnTo>
                  <a:lnTo>
                    <a:pt x="345" y="6753"/>
                  </a:lnTo>
                  <a:lnTo>
                    <a:pt x="412" y="7069"/>
                  </a:lnTo>
                  <a:lnTo>
                    <a:pt x="479" y="7376"/>
                  </a:lnTo>
                  <a:lnTo>
                    <a:pt x="556" y="7682"/>
                  </a:lnTo>
                  <a:lnTo>
                    <a:pt x="642" y="7979"/>
                  </a:lnTo>
                  <a:lnTo>
                    <a:pt x="728" y="8276"/>
                  </a:lnTo>
                  <a:lnTo>
                    <a:pt x="834" y="8573"/>
                  </a:lnTo>
                  <a:lnTo>
                    <a:pt x="939" y="8860"/>
                  </a:lnTo>
                  <a:lnTo>
                    <a:pt x="1064" y="9138"/>
                  </a:lnTo>
                  <a:lnTo>
                    <a:pt x="1188" y="9406"/>
                  </a:lnTo>
                  <a:lnTo>
                    <a:pt x="1380" y="9780"/>
                  </a:lnTo>
                  <a:lnTo>
                    <a:pt x="1600" y="10163"/>
                  </a:lnTo>
                  <a:lnTo>
                    <a:pt x="1715" y="10354"/>
                  </a:lnTo>
                  <a:lnTo>
                    <a:pt x="1830" y="10546"/>
                  </a:lnTo>
                  <a:lnTo>
                    <a:pt x="1954" y="10728"/>
                  </a:lnTo>
                  <a:lnTo>
                    <a:pt x="2089" y="10910"/>
                  </a:lnTo>
                  <a:lnTo>
                    <a:pt x="2223" y="11073"/>
                  </a:lnTo>
                  <a:lnTo>
                    <a:pt x="2357" y="11226"/>
                  </a:lnTo>
                  <a:lnTo>
                    <a:pt x="2491" y="11370"/>
                  </a:lnTo>
                  <a:lnTo>
                    <a:pt x="2635" y="11494"/>
                  </a:lnTo>
                  <a:lnTo>
                    <a:pt x="2778" y="11600"/>
                  </a:lnTo>
                  <a:lnTo>
                    <a:pt x="2931" y="11676"/>
                  </a:lnTo>
                  <a:lnTo>
                    <a:pt x="2998" y="11714"/>
                  </a:lnTo>
                  <a:lnTo>
                    <a:pt x="3075" y="11734"/>
                  </a:lnTo>
                  <a:lnTo>
                    <a:pt x="3152" y="11753"/>
                  </a:lnTo>
                  <a:lnTo>
                    <a:pt x="3228" y="11772"/>
                  </a:lnTo>
                  <a:lnTo>
                    <a:pt x="3372" y="11781"/>
                  </a:lnTo>
                  <a:lnTo>
                    <a:pt x="3516" y="11772"/>
                  </a:lnTo>
                  <a:lnTo>
                    <a:pt x="3669" y="11753"/>
                  </a:lnTo>
                  <a:lnTo>
                    <a:pt x="3832" y="11714"/>
                  </a:lnTo>
                  <a:lnTo>
                    <a:pt x="3995" y="11667"/>
                  </a:lnTo>
                  <a:lnTo>
                    <a:pt x="4157" y="11600"/>
                  </a:lnTo>
                  <a:lnTo>
                    <a:pt x="4330" y="11523"/>
                  </a:lnTo>
                  <a:lnTo>
                    <a:pt x="4502" y="11437"/>
                  </a:lnTo>
                  <a:lnTo>
                    <a:pt x="4684" y="11331"/>
                  </a:lnTo>
                  <a:lnTo>
                    <a:pt x="4857" y="11216"/>
                  </a:lnTo>
                  <a:lnTo>
                    <a:pt x="5039" y="11092"/>
                  </a:lnTo>
                  <a:lnTo>
                    <a:pt x="5221" y="10958"/>
                  </a:lnTo>
                  <a:lnTo>
                    <a:pt x="5403" y="10805"/>
                  </a:lnTo>
                  <a:lnTo>
                    <a:pt x="5575" y="10651"/>
                  </a:lnTo>
                  <a:lnTo>
                    <a:pt x="5757" y="10479"/>
                  </a:lnTo>
                  <a:lnTo>
                    <a:pt x="5929" y="10297"/>
                  </a:lnTo>
                  <a:lnTo>
                    <a:pt x="6150" y="10057"/>
                  </a:lnTo>
                  <a:lnTo>
                    <a:pt x="6380" y="9780"/>
                  </a:lnTo>
                  <a:lnTo>
                    <a:pt x="6609" y="9473"/>
                  </a:lnTo>
                  <a:lnTo>
                    <a:pt x="6839" y="9128"/>
                  </a:lnTo>
                  <a:lnTo>
                    <a:pt x="7069" y="8755"/>
                  </a:lnTo>
                  <a:lnTo>
                    <a:pt x="7280" y="8362"/>
                  </a:lnTo>
                  <a:lnTo>
                    <a:pt x="7385" y="8151"/>
                  </a:lnTo>
                  <a:lnTo>
                    <a:pt x="7481" y="7931"/>
                  </a:lnTo>
                  <a:lnTo>
                    <a:pt x="7577" y="7711"/>
                  </a:lnTo>
                  <a:lnTo>
                    <a:pt x="7673" y="7481"/>
                  </a:lnTo>
                  <a:lnTo>
                    <a:pt x="7759" y="7241"/>
                  </a:lnTo>
                  <a:lnTo>
                    <a:pt x="7845" y="6992"/>
                  </a:lnTo>
                  <a:lnTo>
                    <a:pt x="7912" y="6753"/>
                  </a:lnTo>
                  <a:lnTo>
                    <a:pt x="7970" y="6514"/>
                  </a:lnTo>
                  <a:lnTo>
                    <a:pt x="8027" y="6274"/>
                  </a:lnTo>
                  <a:lnTo>
                    <a:pt x="8065" y="6035"/>
                  </a:lnTo>
                  <a:lnTo>
                    <a:pt x="8094" y="5795"/>
                  </a:lnTo>
                  <a:lnTo>
                    <a:pt x="8123" y="5556"/>
                  </a:lnTo>
                  <a:lnTo>
                    <a:pt x="8132" y="5326"/>
                  </a:lnTo>
                  <a:lnTo>
                    <a:pt x="8132" y="5086"/>
                  </a:lnTo>
                  <a:lnTo>
                    <a:pt x="8132" y="4857"/>
                  </a:lnTo>
                  <a:lnTo>
                    <a:pt x="8113" y="4636"/>
                  </a:lnTo>
                  <a:lnTo>
                    <a:pt x="8084" y="4406"/>
                  </a:lnTo>
                  <a:lnTo>
                    <a:pt x="8046" y="4186"/>
                  </a:lnTo>
                  <a:lnTo>
                    <a:pt x="7998" y="3975"/>
                  </a:lnTo>
                  <a:lnTo>
                    <a:pt x="7941" y="3755"/>
                  </a:lnTo>
                  <a:lnTo>
                    <a:pt x="7874" y="3554"/>
                  </a:lnTo>
                  <a:lnTo>
                    <a:pt x="7797" y="3343"/>
                  </a:lnTo>
                  <a:lnTo>
                    <a:pt x="7711" y="3142"/>
                  </a:lnTo>
                  <a:lnTo>
                    <a:pt x="7615" y="2950"/>
                  </a:lnTo>
                  <a:lnTo>
                    <a:pt x="7500" y="2759"/>
                  </a:lnTo>
                  <a:lnTo>
                    <a:pt x="7385" y="2577"/>
                  </a:lnTo>
                  <a:lnTo>
                    <a:pt x="7251" y="2395"/>
                  </a:lnTo>
                  <a:lnTo>
                    <a:pt x="7107" y="2223"/>
                  </a:lnTo>
                  <a:lnTo>
                    <a:pt x="6954" y="2060"/>
                  </a:lnTo>
                  <a:lnTo>
                    <a:pt x="6791" y="1897"/>
                  </a:lnTo>
                  <a:lnTo>
                    <a:pt x="6619" y="1744"/>
                  </a:lnTo>
                  <a:lnTo>
                    <a:pt x="6437" y="1600"/>
                  </a:lnTo>
                  <a:lnTo>
                    <a:pt x="6236" y="1456"/>
                  </a:lnTo>
                  <a:lnTo>
                    <a:pt x="6035" y="1322"/>
                  </a:lnTo>
                  <a:lnTo>
                    <a:pt x="5814" y="1198"/>
                  </a:lnTo>
                  <a:lnTo>
                    <a:pt x="5585" y="1083"/>
                  </a:lnTo>
                  <a:lnTo>
                    <a:pt x="5087" y="853"/>
                  </a:lnTo>
                  <a:lnTo>
                    <a:pt x="4588" y="642"/>
                  </a:lnTo>
                  <a:lnTo>
                    <a:pt x="4081" y="451"/>
                  </a:lnTo>
                  <a:lnTo>
                    <a:pt x="3832" y="374"/>
                  </a:lnTo>
                  <a:lnTo>
                    <a:pt x="3583" y="297"/>
                  </a:lnTo>
                  <a:lnTo>
                    <a:pt x="3334" y="221"/>
                  </a:lnTo>
                  <a:lnTo>
                    <a:pt x="3094" y="163"/>
                  </a:lnTo>
                  <a:lnTo>
                    <a:pt x="2855" y="106"/>
                  </a:lnTo>
                  <a:lnTo>
                    <a:pt x="2615" y="67"/>
                  </a:lnTo>
                  <a:lnTo>
                    <a:pt x="2385" y="29"/>
                  </a:lnTo>
                  <a:lnTo>
                    <a:pt x="2165" y="10"/>
                  </a:lnTo>
                  <a:lnTo>
                    <a:pt x="194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6"/>
            <p:cNvSpPr/>
            <p:nvPr/>
          </p:nvSpPr>
          <p:spPr>
            <a:xfrm>
              <a:off x="3144827" y="1846022"/>
              <a:ext cx="22114" cy="45360"/>
            </a:xfrm>
            <a:custGeom>
              <a:rect b="b" l="l" r="r" t="t"/>
              <a:pathLst>
                <a:path extrusionOk="0" h="1122" w="547">
                  <a:moveTo>
                    <a:pt x="269" y="1"/>
                  </a:moveTo>
                  <a:lnTo>
                    <a:pt x="240" y="10"/>
                  </a:lnTo>
                  <a:lnTo>
                    <a:pt x="192" y="39"/>
                  </a:lnTo>
                  <a:lnTo>
                    <a:pt x="144" y="87"/>
                  </a:lnTo>
                  <a:lnTo>
                    <a:pt x="96" y="154"/>
                  </a:lnTo>
                  <a:lnTo>
                    <a:pt x="58" y="240"/>
                  </a:lnTo>
                  <a:lnTo>
                    <a:pt x="29" y="336"/>
                  </a:lnTo>
                  <a:lnTo>
                    <a:pt x="10" y="441"/>
                  </a:lnTo>
                  <a:lnTo>
                    <a:pt x="1" y="556"/>
                  </a:lnTo>
                  <a:lnTo>
                    <a:pt x="1" y="661"/>
                  </a:lnTo>
                  <a:lnTo>
                    <a:pt x="20" y="776"/>
                  </a:lnTo>
                  <a:lnTo>
                    <a:pt x="39" y="872"/>
                  </a:lnTo>
                  <a:lnTo>
                    <a:pt x="68" y="949"/>
                  </a:lnTo>
                  <a:lnTo>
                    <a:pt x="106" y="1025"/>
                  </a:lnTo>
                  <a:lnTo>
                    <a:pt x="154" y="1073"/>
                  </a:lnTo>
                  <a:lnTo>
                    <a:pt x="202" y="1112"/>
                  </a:lnTo>
                  <a:lnTo>
                    <a:pt x="230" y="1121"/>
                  </a:lnTo>
                  <a:lnTo>
                    <a:pt x="278" y="1121"/>
                  </a:lnTo>
                  <a:lnTo>
                    <a:pt x="307" y="1112"/>
                  </a:lnTo>
                  <a:lnTo>
                    <a:pt x="365" y="1083"/>
                  </a:lnTo>
                  <a:lnTo>
                    <a:pt x="412" y="1035"/>
                  </a:lnTo>
                  <a:lnTo>
                    <a:pt x="451" y="968"/>
                  </a:lnTo>
                  <a:lnTo>
                    <a:pt x="489" y="882"/>
                  </a:lnTo>
                  <a:lnTo>
                    <a:pt x="518" y="796"/>
                  </a:lnTo>
                  <a:lnTo>
                    <a:pt x="537" y="690"/>
                  </a:lnTo>
                  <a:lnTo>
                    <a:pt x="546" y="575"/>
                  </a:lnTo>
                  <a:lnTo>
                    <a:pt x="546" y="460"/>
                  </a:lnTo>
                  <a:lnTo>
                    <a:pt x="537" y="355"/>
                  </a:lnTo>
                  <a:lnTo>
                    <a:pt x="518" y="259"/>
                  </a:lnTo>
                  <a:lnTo>
                    <a:pt x="489" y="173"/>
                  </a:lnTo>
                  <a:lnTo>
                    <a:pt x="451" y="106"/>
                  </a:lnTo>
                  <a:lnTo>
                    <a:pt x="403" y="48"/>
                  </a:lnTo>
                  <a:lnTo>
                    <a:pt x="355" y="10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6"/>
            <p:cNvSpPr/>
            <p:nvPr/>
          </p:nvSpPr>
          <p:spPr>
            <a:xfrm>
              <a:off x="3252484" y="1852208"/>
              <a:ext cx="22114" cy="45360"/>
            </a:xfrm>
            <a:custGeom>
              <a:rect b="b" l="l" r="r" t="t"/>
              <a:pathLst>
                <a:path extrusionOk="0" h="1122" w="547">
                  <a:moveTo>
                    <a:pt x="268" y="1"/>
                  </a:moveTo>
                  <a:lnTo>
                    <a:pt x="240" y="10"/>
                  </a:lnTo>
                  <a:lnTo>
                    <a:pt x="192" y="39"/>
                  </a:lnTo>
                  <a:lnTo>
                    <a:pt x="144" y="87"/>
                  </a:lnTo>
                  <a:lnTo>
                    <a:pt x="96" y="154"/>
                  </a:lnTo>
                  <a:lnTo>
                    <a:pt x="58" y="240"/>
                  </a:lnTo>
                  <a:lnTo>
                    <a:pt x="29" y="336"/>
                  </a:lnTo>
                  <a:lnTo>
                    <a:pt x="10" y="441"/>
                  </a:lnTo>
                  <a:lnTo>
                    <a:pt x="0" y="556"/>
                  </a:lnTo>
                  <a:lnTo>
                    <a:pt x="0" y="662"/>
                  </a:lnTo>
                  <a:lnTo>
                    <a:pt x="19" y="767"/>
                  </a:lnTo>
                  <a:lnTo>
                    <a:pt x="39" y="872"/>
                  </a:lnTo>
                  <a:lnTo>
                    <a:pt x="67" y="949"/>
                  </a:lnTo>
                  <a:lnTo>
                    <a:pt x="106" y="1026"/>
                  </a:lnTo>
                  <a:lnTo>
                    <a:pt x="154" y="1074"/>
                  </a:lnTo>
                  <a:lnTo>
                    <a:pt x="201" y="1112"/>
                  </a:lnTo>
                  <a:lnTo>
                    <a:pt x="230" y="1121"/>
                  </a:lnTo>
                  <a:lnTo>
                    <a:pt x="278" y="1121"/>
                  </a:lnTo>
                  <a:lnTo>
                    <a:pt x="307" y="1112"/>
                  </a:lnTo>
                  <a:lnTo>
                    <a:pt x="364" y="1083"/>
                  </a:lnTo>
                  <a:lnTo>
                    <a:pt x="412" y="1035"/>
                  </a:lnTo>
                  <a:lnTo>
                    <a:pt x="450" y="968"/>
                  </a:lnTo>
                  <a:lnTo>
                    <a:pt x="489" y="882"/>
                  </a:lnTo>
                  <a:lnTo>
                    <a:pt x="517" y="786"/>
                  </a:lnTo>
                  <a:lnTo>
                    <a:pt x="537" y="690"/>
                  </a:lnTo>
                  <a:lnTo>
                    <a:pt x="546" y="576"/>
                  </a:lnTo>
                  <a:lnTo>
                    <a:pt x="546" y="461"/>
                  </a:lnTo>
                  <a:lnTo>
                    <a:pt x="537" y="355"/>
                  </a:lnTo>
                  <a:lnTo>
                    <a:pt x="517" y="259"/>
                  </a:lnTo>
                  <a:lnTo>
                    <a:pt x="489" y="173"/>
                  </a:lnTo>
                  <a:lnTo>
                    <a:pt x="450" y="106"/>
                  </a:lnTo>
                  <a:lnTo>
                    <a:pt x="403" y="49"/>
                  </a:lnTo>
                  <a:lnTo>
                    <a:pt x="355" y="10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6"/>
            <p:cNvSpPr/>
            <p:nvPr/>
          </p:nvSpPr>
          <p:spPr>
            <a:xfrm>
              <a:off x="3173085" y="1864619"/>
              <a:ext cx="38366" cy="102645"/>
            </a:xfrm>
            <a:custGeom>
              <a:rect b="b" l="l" r="r" t="t"/>
              <a:pathLst>
                <a:path extrusionOk="0" h="2539" w="949">
                  <a:moveTo>
                    <a:pt x="690" y="0"/>
                  </a:moveTo>
                  <a:lnTo>
                    <a:pt x="595" y="240"/>
                  </a:lnTo>
                  <a:lnTo>
                    <a:pt x="374" y="786"/>
                  </a:lnTo>
                  <a:lnTo>
                    <a:pt x="250" y="1111"/>
                  </a:lnTo>
                  <a:lnTo>
                    <a:pt x="144" y="1418"/>
                  </a:lnTo>
                  <a:lnTo>
                    <a:pt x="58" y="1696"/>
                  </a:lnTo>
                  <a:lnTo>
                    <a:pt x="29" y="1811"/>
                  </a:lnTo>
                  <a:lnTo>
                    <a:pt x="10" y="1897"/>
                  </a:lnTo>
                  <a:lnTo>
                    <a:pt x="1" y="1983"/>
                  </a:lnTo>
                  <a:lnTo>
                    <a:pt x="1" y="2050"/>
                  </a:lnTo>
                  <a:lnTo>
                    <a:pt x="10" y="2117"/>
                  </a:lnTo>
                  <a:lnTo>
                    <a:pt x="29" y="2184"/>
                  </a:lnTo>
                  <a:lnTo>
                    <a:pt x="58" y="2242"/>
                  </a:lnTo>
                  <a:lnTo>
                    <a:pt x="97" y="2290"/>
                  </a:lnTo>
                  <a:lnTo>
                    <a:pt x="135" y="2337"/>
                  </a:lnTo>
                  <a:lnTo>
                    <a:pt x="173" y="2376"/>
                  </a:lnTo>
                  <a:lnTo>
                    <a:pt x="221" y="2414"/>
                  </a:lnTo>
                  <a:lnTo>
                    <a:pt x="269" y="2443"/>
                  </a:lnTo>
                  <a:lnTo>
                    <a:pt x="374" y="2491"/>
                  </a:lnTo>
                  <a:lnTo>
                    <a:pt x="480" y="2529"/>
                  </a:lnTo>
                  <a:lnTo>
                    <a:pt x="575" y="2539"/>
                  </a:lnTo>
                  <a:lnTo>
                    <a:pt x="652" y="2529"/>
                  </a:lnTo>
                  <a:lnTo>
                    <a:pt x="729" y="2510"/>
                  </a:lnTo>
                  <a:lnTo>
                    <a:pt x="796" y="2472"/>
                  </a:lnTo>
                  <a:lnTo>
                    <a:pt x="853" y="2424"/>
                  </a:lnTo>
                  <a:lnTo>
                    <a:pt x="901" y="2366"/>
                  </a:lnTo>
                  <a:lnTo>
                    <a:pt x="930" y="2299"/>
                  </a:lnTo>
                  <a:lnTo>
                    <a:pt x="949" y="2222"/>
                  </a:lnTo>
                  <a:lnTo>
                    <a:pt x="949" y="2146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6"/>
            <p:cNvSpPr/>
            <p:nvPr/>
          </p:nvSpPr>
          <p:spPr>
            <a:xfrm>
              <a:off x="3239709" y="1819705"/>
              <a:ext cx="50737" cy="27531"/>
            </a:xfrm>
            <a:custGeom>
              <a:rect b="b" l="l" r="r" t="t"/>
              <a:pathLst>
                <a:path extrusionOk="0" h="681" w="1255">
                  <a:moveTo>
                    <a:pt x="470" y="0"/>
                  </a:moveTo>
                  <a:lnTo>
                    <a:pt x="364" y="10"/>
                  </a:lnTo>
                  <a:lnTo>
                    <a:pt x="259" y="29"/>
                  </a:lnTo>
                  <a:lnTo>
                    <a:pt x="163" y="58"/>
                  </a:lnTo>
                  <a:lnTo>
                    <a:pt x="115" y="77"/>
                  </a:lnTo>
                  <a:lnTo>
                    <a:pt x="67" y="96"/>
                  </a:lnTo>
                  <a:lnTo>
                    <a:pt x="29" y="134"/>
                  </a:lnTo>
                  <a:lnTo>
                    <a:pt x="0" y="182"/>
                  </a:lnTo>
                  <a:lnTo>
                    <a:pt x="86" y="192"/>
                  </a:lnTo>
                  <a:lnTo>
                    <a:pt x="173" y="211"/>
                  </a:lnTo>
                  <a:lnTo>
                    <a:pt x="345" y="259"/>
                  </a:lnTo>
                  <a:lnTo>
                    <a:pt x="498" y="316"/>
                  </a:lnTo>
                  <a:lnTo>
                    <a:pt x="642" y="374"/>
                  </a:lnTo>
                  <a:lnTo>
                    <a:pt x="786" y="431"/>
                  </a:lnTo>
                  <a:lnTo>
                    <a:pt x="939" y="508"/>
                  </a:lnTo>
                  <a:lnTo>
                    <a:pt x="1092" y="585"/>
                  </a:lnTo>
                  <a:lnTo>
                    <a:pt x="1255" y="680"/>
                  </a:lnTo>
                  <a:lnTo>
                    <a:pt x="1236" y="585"/>
                  </a:lnTo>
                  <a:lnTo>
                    <a:pt x="1207" y="489"/>
                  </a:lnTo>
                  <a:lnTo>
                    <a:pt x="1159" y="393"/>
                  </a:lnTo>
                  <a:lnTo>
                    <a:pt x="1102" y="316"/>
                  </a:lnTo>
                  <a:lnTo>
                    <a:pt x="1025" y="240"/>
                  </a:lnTo>
                  <a:lnTo>
                    <a:pt x="948" y="173"/>
                  </a:lnTo>
                  <a:lnTo>
                    <a:pt x="862" y="115"/>
                  </a:lnTo>
                  <a:lnTo>
                    <a:pt x="766" y="67"/>
                  </a:lnTo>
                  <a:lnTo>
                    <a:pt x="671" y="39"/>
                  </a:lnTo>
                  <a:lnTo>
                    <a:pt x="565" y="10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6"/>
            <p:cNvSpPr/>
            <p:nvPr/>
          </p:nvSpPr>
          <p:spPr>
            <a:xfrm>
              <a:off x="3129343" y="1813519"/>
              <a:ext cx="53486" cy="24822"/>
            </a:xfrm>
            <a:custGeom>
              <a:rect b="b" l="l" r="r" t="t"/>
              <a:pathLst>
                <a:path extrusionOk="0" h="614" w="1323">
                  <a:moveTo>
                    <a:pt x="748" y="0"/>
                  </a:moveTo>
                  <a:lnTo>
                    <a:pt x="652" y="10"/>
                  </a:lnTo>
                  <a:lnTo>
                    <a:pt x="546" y="29"/>
                  </a:lnTo>
                  <a:lnTo>
                    <a:pt x="441" y="58"/>
                  </a:lnTo>
                  <a:lnTo>
                    <a:pt x="345" y="105"/>
                  </a:lnTo>
                  <a:lnTo>
                    <a:pt x="259" y="172"/>
                  </a:lnTo>
                  <a:lnTo>
                    <a:pt x="173" y="239"/>
                  </a:lnTo>
                  <a:lnTo>
                    <a:pt x="106" y="326"/>
                  </a:lnTo>
                  <a:lnTo>
                    <a:pt x="48" y="412"/>
                  </a:lnTo>
                  <a:lnTo>
                    <a:pt x="10" y="508"/>
                  </a:lnTo>
                  <a:lnTo>
                    <a:pt x="0" y="613"/>
                  </a:lnTo>
                  <a:lnTo>
                    <a:pt x="163" y="517"/>
                  </a:lnTo>
                  <a:lnTo>
                    <a:pt x="240" y="479"/>
                  </a:lnTo>
                  <a:lnTo>
                    <a:pt x="326" y="441"/>
                  </a:lnTo>
                  <a:lnTo>
                    <a:pt x="470" y="393"/>
                  </a:lnTo>
                  <a:lnTo>
                    <a:pt x="546" y="364"/>
                  </a:lnTo>
                  <a:lnTo>
                    <a:pt x="623" y="345"/>
                  </a:lnTo>
                  <a:lnTo>
                    <a:pt x="786" y="307"/>
                  </a:lnTo>
                  <a:lnTo>
                    <a:pt x="949" y="268"/>
                  </a:lnTo>
                  <a:lnTo>
                    <a:pt x="1131" y="239"/>
                  </a:lnTo>
                  <a:lnTo>
                    <a:pt x="1322" y="192"/>
                  </a:lnTo>
                  <a:lnTo>
                    <a:pt x="1236" y="134"/>
                  </a:lnTo>
                  <a:lnTo>
                    <a:pt x="1150" y="86"/>
                  </a:lnTo>
                  <a:lnTo>
                    <a:pt x="1054" y="48"/>
                  </a:lnTo>
                  <a:lnTo>
                    <a:pt x="958" y="19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6"/>
            <p:cNvSpPr/>
            <p:nvPr/>
          </p:nvSpPr>
          <p:spPr>
            <a:xfrm>
              <a:off x="3172317" y="1990832"/>
              <a:ext cx="74791" cy="39174"/>
            </a:xfrm>
            <a:custGeom>
              <a:rect b="b" l="l" r="r" t="t"/>
              <a:pathLst>
                <a:path extrusionOk="0" h="969" w="1850">
                  <a:moveTo>
                    <a:pt x="1" y="1"/>
                  </a:moveTo>
                  <a:lnTo>
                    <a:pt x="1" y="97"/>
                  </a:lnTo>
                  <a:lnTo>
                    <a:pt x="10" y="192"/>
                  </a:lnTo>
                  <a:lnTo>
                    <a:pt x="29" y="279"/>
                  </a:lnTo>
                  <a:lnTo>
                    <a:pt x="58" y="365"/>
                  </a:lnTo>
                  <a:lnTo>
                    <a:pt x="87" y="451"/>
                  </a:lnTo>
                  <a:lnTo>
                    <a:pt x="135" y="528"/>
                  </a:lnTo>
                  <a:lnTo>
                    <a:pt x="183" y="604"/>
                  </a:lnTo>
                  <a:lnTo>
                    <a:pt x="240" y="671"/>
                  </a:lnTo>
                  <a:lnTo>
                    <a:pt x="307" y="729"/>
                  </a:lnTo>
                  <a:lnTo>
                    <a:pt x="374" y="786"/>
                  </a:lnTo>
                  <a:lnTo>
                    <a:pt x="451" y="834"/>
                  </a:lnTo>
                  <a:lnTo>
                    <a:pt x="527" y="882"/>
                  </a:lnTo>
                  <a:lnTo>
                    <a:pt x="614" y="911"/>
                  </a:lnTo>
                  <a:lnTo>
                    <a:pt x="700" y="939"/>
                  </a:lnTo>
                  <a:lnTo>
                    <a:pt x="786" y="959"/>
                  </a:lnTo>
                  <a:lnTo>
                    <a:pt x="882" y="968"/>
                  </a:lnTo>
                  <a:lnTo>
                    <a:pt x="978" y="968"/>
                  </a:lnTo>
                  <a:lnTo>
                    <a:pt x="1073" y="959"/>
                  </a:lnTo>
                  <a:lnTo>
                    <a:pt x="1160" y="939"/>
                  </a:lnTo>
                  <a:lnTo>
                    <a:pt x="1246" y="911"/>
                  </a:lnTo>
                  <a:lnTo>
                    <a:pt x="1332" y="872"/>
                  </a:lnTo>
                  <a:lnTo>
                    <a:pt x="1409" y="834"/>
                  </a:lnTo>
                  <a:lnTo>
                    <a:pt x="1476" y="777"/>
                  </a:lnTo>
                  <a:lnTo>
                    <a:pt x="1552" y="729"/>
                  </a:lnTo>
                  <a:lnTo>
                    <a:pt x="1610" y="662"/>
                  </a:lnTo>
                  <a:lnTo>
                    <a:pt x="1667" y="595"/>
                  </a:lnTo>
                  <a:lnTo>
                    <a:pt x="1715" y="518"/>
                  </a:lnTo>
                  <a:lnTo>
                    <a:pt x="1763" y="441"/>
                  </a:lnTo>
                  <a:lnTo>
                    <a:pt x="1792" y="355"/>
                  </a:lnTo>
                  <a:lnTo>
                    <a:pt x="1820" y="269"/>
                  </a:lnTo>
                  <a:lnTo>
                    <a:pt x="1840" y="173"/>
                  </a:lnTo>
                  <a:lnTo>
                    <a:pt x="1849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6"/>
            <p:cNvSpPr/>
            <p:nvPr/>
          </p:nvSpPr>
          <p:spPr>
            <a:xfrm>
              <a:off x="2936102" y="1485900"/>
              <a:ext cx="533643" cy="434151"/>
            </a:xfrm>
            <a:custGeom>
              <a:rect b="b" l="l" r="r" t="t"/>
              <a:pathLst>
                <a:path extrusionOk="0" h="10739" w="13200">
                  <a:moveTo>
                    <a:pt x="4752" y="1"/>
                  </a:moveTo>
                  <a:lnTo>
                    <a:pt x="4531" y="20"/>
                  </a:lnTo>
                  <a:lnTo>
                    <a:pt x="4311" y="49"/>
                  </a:lnTo>
                  <a:lnTo>
                    <a:pt x="4091" y="87"/>
                  </a:lnTo>
                  <a:lnTo>
                    <a:pt x="3880" y="145"/>
                  </a:lnTo>
                  <a:lnTo>
                    <a:pt x="3660" y="202"/>
                  </a:lnTo>
                  <a:lnTo>
                    <a:pt x="3449" y="279"/>
                  </a:lnTo>
                  <a:lnTo>
                    <a:pt x="3238" y="365"/>
                  </a:lnTo>
                  <a:lnTo>
                    <a:pt x="3028" y="451"/>
                  </a:lnTo>
                  <a:lnTo>
                    <a:pt x="2826" y="566"/>
                  </a:lnTo>
                  <a:lnTo>
                    <a:pt x="2625" y="681"/>
                  </a:lnTo>
                  <a:lnTo>
                    <a:pt x="2424" y="806"/>
                  </a:lnTo>
                  <a:lnTo>
                    <a:pt x="2223" y="949"/>
                  </a:lnTo>
                  <a:lnTo>
                    <a:pt x="2032" y="1102"/>
                  </a:lnTo>
                  <a:lnTo>
                    <a:pt x="1840" y="1265"/>
                  </a:lnTo>
                  <a:lnTo>
                    <a:pt x="1658" y="1438"/>
                  </a:lnTo>
                  <a:lnTo>
                    <a:pt x="1476" y="1629"/>
                  </a:lnTo>
                  <a:lnTo>
                    <a:pt x="1304" y="1821"/>
                  </a:lnTo>
                  <a:lnTo>
                    <a:pt x="1131" y="2032"/>
                  </a:lnTo>
                  <a:lnTo>
                    <a:pt x="968" y="2252"/>
                  </a:lnTo>
                  <a:lnTo>
                    <a:pt x="806" y="2482"/>
                  </a:lnTo>
                  <a:lnTo>
                    <a:pt x="643" y="2721"/>
                  </a:lnTo>
                  <a:lnTo>
                    <a:pt x="528" y="2922"/>
                  </a:lnTo>
                  <a:lnTo>
                    <a:pt x="432" y="3114"/>
                  </a:lnTo>
                  <a:lnTo>
                    <a:pt x="336" y="3296"/>
                  </a:lnTo>
                  <a:lnTo>
                    <a:pt x="260" y="3487"/>
                  </a:lnTo>
                  <a:lnTo>
                    <a:pt x="193" y="3660"/>
                  </a:lnTo>
                  <a:lnTo>
                    <a:pt x="135" y="3842"/>
                  </a:lnTo>
                  <a:lnTo>
                    <a:pt x="97" y="4014"/>
                  </a:lnTo>
                  <a:lnTo>
                    <a:pt x="58" y="4177"/>
                  </a:lnTo>
                  <a:lnTo>
                    <a:pt x="30" y="4340"/>
                  </a:lnTo>
                  <a:lnTo>
                    <a:pt x="11" y="4503"/>
                  </a:lnTo>
                  <a:lnTo>
                    <a:pt x="1" y="4656"/>
                  </a:lnTo>
                  <a:lnTo>
                    <a:pt x="1" y="4809"/>
                  </a:lnTo>
                  <a:lnTo>
                    <a:pt x="1" y="4953"/>
                  </a:lnTo>
                  <a:lnTo>
                    <a:pt x="20" y="5087"/>
                  </a:lnTo>
                  <a:lnTo>
                    <a:pt x="30" y="5221"/>
                  </a:lnTo>
                  <a:lnTo>
                    <a:pt x="49" y="5355"/>
                  </a:lnTo>
                  <a:lnTo>
                    <a:pt x="106" y="5595"/>
                  </a:lnTo>
                  <a:lnTo>
                    <a:pt x="173" y="5815"/>
                  </a:lnTo>
                  <a:lnTo>
                    <a:pt x="250" y="6006"/>
                  </a:lnTo>
                  <a:lnTo>
                    <a:pt x="327" y="6179"/>
                  </a:lnTo>
                  <a:lnTo>
                    <a:pt x="403" y="6323"/>
                  </a:lnTo>
                  <a:lnTo>
                    <a:pt x="470" y="6437"/>
                  </a:lnTo>
                  <a:lnTo>
                    <a:pt x="576" y="6591"/>
                  </a:lnTo>
                  <a:lnTo>
                    <a:pt x="786" y="6840"/>
                  </a:lnTo>
                  <a:lnTo>
                    <a:pt x="1007" y="7070"/>
                  </a:lnTo>
                  <a:lnTo>
                    <a:pt x="1227" y="7271"/>
                  </a:lnTo>
                  <a:lnTo>
                    <a:pt x="1447" y="7453"/>
                  </a:lnTo>
                  <a:lnTo>
                    <a:pt x="1677" y="7616"/>
                  </a:lnTo>
                  <a:lnTo>
                    <a:pt x="1907" y="7750"/>
                  </a:lnTo>
                  <a:lnTo>
                    <a:pt x="2146" y="7874"/>
                  </a:lnTo>
                  <a:lnTo>
                    <a:pt x="2386" y="7970"/>
                  </a:lnTo>
                  <a:lnTo>
                    <a:pt x="2625" y="8056"/>
                  </a:lnTo>
                  <a:lnTo>
                    <a:pt x="2865" y="8123"/>
                  </a:lnTo>
                  <a:lnTo>
                    <a:pt x="3104" y="8171"/>
                  </a:lnTo>
                  <a:lnTo>
                    <a:pt x="3344" y="8200"/>
                  </a:lnTo>
                  <a:lnTo>
                    <a:pt x="3583" y="8229"/>
                  </a:lnTo>
                  <a:lnTo>
                    <a:pt x="4072" y="8229"/>
                  </a:lnTo>
                  <a:lnTo>
                    <a:pt x="4311" y="8209"/>
                  </a:lnTo>
                  <a:lnTo>
                    <a:pt x="4551" y="8190"/>
                  </a:lnTo>
                  <a:lnTo>
                    <a:pt x="4790" y="8152"/>
                  </a:lnTo>
                  <a:lnTo>
                    <a:pt x="5029" y="8114"/>
                  </a:lnTo>
                  <a:lnTo>
                    <a:pt x="5269" y="8066"/>
                  </a:lnTo>
                  <a:lnTo>
                    <a:pt x="5499" y="8008"/>
                  </a:lnTo>
                  <a:lnTo>
                    <a:pt x="5729" y="7941"/>
                  </a:lnTo>
                  <a:lnTo>
                    <a:pt x="6179" y="7817"/>
                  </a:lnTo>
                  <a:lnTo>
                    <a:pt x="6610" y="7673"/>
                  </a:lnTo>
                  <a:lnTo>
                    <a:pt x="7022" y="7539"/>
                  </a:lnTo>
                  <a:lnTo>
                    <a:pt x="7414" y="7405"/>
                  </a:lnTo>
                  <a:lnTo>
                    <a:pt x="7788" y="7290"/>
                  </a:lnTo>
                  <a:lnTo>
                    <a:pt x="7970" y="7252"/>
                  </a:lnTo>
                  <a:lnTo>
                    <a:pt x="8152" y="7223"/>
                  </a:lnTo>
                  <a:lnTo>
                    <a:pt x="8334" y="7213"/>
                  </a:lnTo>
                  <a:lnTo>
                    <a:pt x="8525" y="7213"/>
                  </a:lnTo>
                  <a:lnTo>
                    <a:pt x="8717" y="7232"/>
                  </a:lnTo>
                  <a:lnTo>
                    <a:pt x="8899" y="7261"/>
                  </a:lnTo>
                  <a:lnTo>
                    <a:pt x="9081" y="7309"/>
                  </a:lnTo>
                  <a:lnTo>
                    <a:pt x="9263" y="7376"/>
                  </a:lnTo>
                  <a:lnTo>
                    <a:pt x="9435" y="7453"/>
                  </a:lnTo>
                  <a:lnTo>
                    <a:pt x="9598" y="7539"/>
                  </a:lnTo>
                  <a:lnTo>
                    <a:pt x="9751" y="7644"/>
                  </a:lnTo>
                  <a:lnTo>
                    <a:pt x="9895" y="7759"/>
                  </a:lnTo>
                  <a:lnTo>
                    <a:pt x="10020" y="7884"/>
                  </a:lnTo>
                  <a:lnTo>
                    <a:pt x="10125" y="8027"/>
                  </a:lnTo>
                  <a:lnTo>
                    <a:pt x="10221" y="8181"/>
                  </a:lnTo>
                  <a:lnTo>
                    <a:pt x="10297" y="8343"/>
                  </a:lnTo>
                  <a:lnTo>
                    <a:pt x="10326" y="8449"/>
                  </a:lnTo>
                  <a:lnTo>
                    <a:pt x="10355" y="8573"/>
                  </a:lnTo>
                  <a:lnTo>
                    <a:pt x="10374" y="8727"/>
                  </a:lnTo>
                  <a:lnTo>
                    <a:pt x="10393" y="8899"/>
                  </a:lnTo>
                  <a:lnTo>
                    <a:pt x="10412" y="9273"/>
                  </a:lnTo>
                  <a:lnTo>
                    <a:pt x="10412" y="9665"/>
                  </a:lnTo>
                  <a:lnTo>
                    <a:pt x="10422" y="10345"/>
                  </a:lnTo>
                  <a:lnTo>
                    <a:pt x="10431" y="10566"/>
                  </a:lnTo>
                  <a:lnTo>
                    <a:pt x="10431" y="10633"/>
                  </a:lnTo>
                  <a:lnTo>
                    <a:pt x="10441" y="10661"/>
                  </a:lnTo>
                  <a:lnTo>
                    <a:pt x="10499" y="10690"/>
                  </a:lnTo>
                  <a:lnTo>
                    <a:pt x="10556" y="10719"/>
                  </a:lnTo>
                  <a:lnTo>
                    <a:pt x="10613" y="10738"/>
                  </a:lnTo>
                  <a:lnTo>
                    <a:pt x="10805" y="10738"/>
                  </a:lnTo>
                  <a:lnTo>
                    <a:pt x="10872" y="10719"/>
                  </a:lnTo>
                  <a:lnTo>
                    <a:pt x="10939" y="10700"/>
                  </a:lnTo>
                  <a:lnTo>
                    <a:pt x="11083" y="10642"/>
                  </a:lnTo>
                  <a:lnTo>
                    <a:pt x="11217" y="10556"/>
                  </a:lnTo>
                  <a:lnTo>
                    <a:pt x="11361" y="10460"/>
                  </a:lnTo>
                  <a:lnTo>
                    <a:pt x="11514" y="10345"/>
                  </a:lnTo>
                  <a:lnTo>
                    <a:pt x="11657" y="10211"/>
                  </a:lnTo>
                  <a:lnTo>
                    <a:pt x="11801" y="10077"/>
                  </a:lnTo>
                  <a:lnTo>
                    <a:pt x="12089" y="9790"/>
                  </a:lnTo>
                  <a:lnTo>
                    <a:pt x="12366" y="9512"/>
                  </a:lnTo>
                  <a:lnTo>
                    <a:pt x="12615" y="9253"/>
                  </a:lnTo>
                  <a:lnTo>
                    <a:pt x="12673" y="9244"/>
                  </a:lnTo>
                  <a:lnTo>
                    <a:pt x="12730" y="9234"/>
                  </a:lnTo>
                  <a:lnTo>
                    <a:pt x="12778" y="9206"/>
                  </a:lnTo>
                  <a:lnTo>
                    <a:pt x="12826" y="9167"/>
                  </a:lnTo>
                  <a:lnTo>
                    <a:pt x="12874" y="9119"/>
                  </a:lnTo>
                  <a:lnTo>
                    <a:pt x="12922" y="9071"/>
                  </a:lnTo>
                  <a:lnTo>
                    <a:pt x="12960" y="9004"/>
                  </a:lnTo>
                  <a:lnTo>
                    <a:pt x="12998" y="8937"/>
                  </a:lnTo>
                  <a:lnTo>
                    <a:pt x="13065" y="8784"/>
                  </a:lnTo>
                  <a:lnTo>
                    <a:pt x="13113" y="8602"/>
                  </a:lnTo>
                  <a:lnTo>
                    <a:pt x="13161" y="8411"/>
                  </a:lnTo>
                  <a:lnTo>
                    <a:pt x="13180" y="8190"/>
                  </a:lnTo>
                  <a:lnTo>
                    <a:pt x="13200" y="7970"/>
                  </a:lnTo>
                  <a:lnTo>
                    <a:pt x="13200" y="7730"/>
                  </a:lnTo>
                  <a:lnTo>
                    <a:pt x="13180" y="7501"/>
                  </a:lnTo>
                  <a:lnTo>
                    <a:pt x="13161" y="7261"/>
                  </a:lnTo>
                  <a:lnTo>
                    <a:pt x="13113" y="7022"/>
                  </a:lnTo>
                  <a:lnTo>
                    <a:pt x="13056" y="6792"/>
                  </a:lnTo>
                  <a:lnTo>
                    <a:pt x="12989" y="6572"/>
                  </a:lnTo>
                  <a:lnTo>
                    <a:pt x="12893" y="6370"/>
                  </a:lnTo>
                  <a:lnTo>
                    <a:pt x="12836" y="6246"/>
                  </a:lnTo>
                  <a:lnTo>
                    <a:pt x="12778" y="6102"/>
                  </a:lnTo>
                  <a:lnTo>
                    <a:pt x="12654" y="5767"/>
                  </a:lnTo>
                  <a:lnTo>
                    <a:pt x="12539" y="5393"/>
                  </a:lnTo>
                  <a:lnTo>
                    <a:pt x="12414" y="5020"/>
                  </a:lnTo>
                  <a:lnTo>
                    <a:pt x="12232" y="4378"/>
                  </a:lnTo>
                  <a:lnTo>
                    <a:pt x="12156" y="4091"/>
                  </a:lnTo>
                  <a:lnTo>
                    <a:pt x="12060" y="3890"/>
                  </a:lnTo>
                  <a:lnTo>
                    <a:pt x="11964" y="3708"/>
                  </a:lnTo>
                  <a:lnTo>
                    <a:pt x="11868" y="3526"/>
                  </a:lnTo>
                  <a:lnTo>
                    <a:pt x="11772" y="3363"/>
                  </a:lnTo>
                  <a:lnTo>
                    <a:pt x="11677" y="3210"/>
                  </a:lnTo>
                  <a:lnTo>
                    <a:pt x="11571" y="3066"/>
                  </a:lnTo>
                  <a:lnTo>
                    <a:pt x="11466" y="2932"/>
                  </a:lnTo>
                  <a:lnTo>
                    <a:pt x="11351" y="2798"/>
                  </a:lnTo>
                  <a:lnTo>
                    <a:pt x="11246" y="2683"/>
                  </a:lnTo>
                  <a:lnTo>
                    <a:pt x="11131" y="2568"/>
                  </a:lnTo>
                  <a:lnTo>
                    <a:pt x="11006" y="2463"/>
                  </a:lnTo>
                  <a:lnTo>
                    <a:pt x="10882" y="2357"/>
                  </a:lnTo>
                  <a:lnTo>
                    <a:pt x="10757" y="2261"/>
                  </a:lnTo>
                  <a:lnTo>
                    <a:pt x="10623" y="2175"/>
                  </a:lnTo>
                  <a:lnTo>
                    <a:pt x="10345" y="1993"/>
                  </a:lnTo>
                  <a:lnTo>
                    <a:pt x="10048" y="1830"/>
                  </a:lnTo>
                  <a:lnTo>
                    <a:pt x="9723" y="1677"/>
                  </a:lnTo>
                  <a:lnTo>
                    <a:pt x="9378" y="1514"/>
                  </a:lnTo>
                  <a:lnTo>
                    <a:pt x="9004" y="1351"/>
                  </a:lnTo>
                  <a:lnTo>
                    <a:pt x="8171" y="987"/>
                  </a:lnTo>
                  <a:lnTo>
                    <a:pt x="7711" y="777"/>
                  </a:lnTo>
                  <a:lnTo>
                    <a:pt x="7213" y="537"/>
                  </a:lnTo>
                  <a:lnTo>
                    <a:pt x="6993" y="432"/>
                  </a:lnTo>
                  <a:lnTo>
                    <a:pt x="6773" y="346"/>
                  </a:lnTo>
                  <a:lnTo>
                    <a:pt x="6543" y="260"/>
                  </a:lnTo>
                  <a:lnTo>
                    <a:pt x="6322" y="193"/>
                  </a:lnTo>
                  <a:lnTo>
                    <a:pt x="6093" y="135"/>
                  </a:lnTo>
                  <a:lnTo>
                    <a:pt x="5872" y="78"/>
                  </a:lnTo>
                  <a:lnTo>
                    <a:pt x="5652" y="49"/>
                  </a:lnTo>
                  <a:lnTo>
                    <a:pt x="5422" y="20"/>
                  </a:lnTo>
                  <a:lnTo>
                    <a:pt x="52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6"/>
            <p:cNvSpPr/>
            <p:nvPr/>
          </p:nvSpPr>
          <p:spPr>
            <a:xfrm>
              <a:off x="3362445" y="1835956"/>
              <a:ext cx="85989" cy="123951"/>
            </a:xfrm>
            <a:custGeom>
              <a:rect b="b" l="l" r="r" t="t"/>
              <a:pathLst>
                <a:path extrusionOk="0" h="3066" w="2127">
                  <a:moveTo>
                    <a:pt x="1361" y="1"/>
                  </a:moveTo>
                  <a:lnTo>
                    <a:pt x="1274" y="20"/>
                  </a:lnTo>
                  <a:lnTo>
                    <a:pt x="1188" y="48"/>
                  </a:lnTo>
                  <a:lnTo>
                    <a:pt x="1102" y="96"/>
                  </a:lnTo>
                  <a:lnTo>
                    <a:pt x="1025" y="154"/>
                  </a:lnTo>
                  <a:lnTo>
                    <a:pt x="949" y="230"/>
                  </a:lnTo>
                  <a:lnTo>
                    <a:pt x="882" y="317"/>
                  </a:lnTo>
                  <a:lnTo>
                    <a:pt x="815" y="412"/>
                  </a:lnTo>
                  <a:lnTo>
                    <a:pt x="748" y="518"/>
                  </a:lnTo>
                  <a:lnTo>
                    <a:pt x="680" y="633"/>
                  </a:lnTo>
                  <a:lnTo>
                    <a:pt x="623" y="767"/>
                  </a:lnTo>
                  <a:lnTo>
                    <a:pt x="508" y="1045"/>
                  </a:lnTo>
                  <a:lnTo>
                    <a:pt x="403" y="1342"/>
                  </a:lnTo>
                  <a:lnTo>
                    <a:pt x="297" y="1648"/>
                  </a:lnTo>
                  <a:lnTo>
                    <a:pt x="192" y="1935"/>
                  </a:lnTo>
                  <a:lnTo>
                    <a:pt x="106" y="2194"/>
                  </a:lnTo>
                  <a:lnTo>
                    <a:pt x="67" y="2318"/>
                  </a:lnTo>
                  <a:lnTo>
                    <a:pt x="39" y="2433"/>
                  </a:lnTo>
                  <a:lnTo>
                    <a:pt x="10" y="2539"/>
                  </a:lnTo>
                  <a:lnTo>
                    <a:pt x="0" y="2644"/>
                  </a:lnTo>
                  <a:lnTo>
                    <a:pt x="10" y="2730"/>
                  </a:lnTo>
                  <a:lnTo>
                    <a:pt x="20" y="2817"/>
                  </a:lnTo>
                  <a:lnTo>
                    <a:pt x="58" y="2884"/>
                  </a:lnTo>
                  <a:lnTo>
                    <a:pt x="106" y="2941"/>
                  </a:lnTo>
                  <a:lnTo>
                    <a:pt x="173" y="2989"/>
                  </a:lnTo>
                  <a:lnTo>
                    <a:pt x="259" y="3027"/>
                  </a:lnTo>
                  <a:lnTo>
                    <a:pt x="364" y="3056"/>
                  </a:lnTo>
                  <a:lnTo>
                    <a:pt x="470" y="3066"/>
                  </a:lnTo>
                  <a:lnTo>
                    <a:pt x="594" y="3056"/>
                  </a:lnTo>
                  <a:lnTo>
                    <a:pt x="719" y="3027"/>
                  </a:lnTo>
                  <a:lnTo>
                    <a:pt x="843" y="2989"/>
                  </a:lnTo>
                  <a:lnTo>
                    <a:pt x="977" y="2941"/>
                  </a:lnTo>
                  <a:lnTo>
                    <a:pt x="1102" y="2884"/>
                  </a:lnTo>
                  <a:lnTo>
                    <a:pt x="1236" y="2807"/>
                  </a:lnTo>
                  <a:lnTo>
                    <a:pt x="1361" y="2721"/>
                  </a:lnTo>
                  <a:lnTo>
                    <a:pt x="1475" y="2615"/>
                  </a:lnTo>
                  <a:lnTo>
                    <a:pt x="1590" y="2510"/>
                  </a:lnTo>
                  <a:lnTo>
                    <a:pt x="1696" y="2395"/>
                  </a:lnTo>
                  <a:lnTo>
                    <a:pt x="1801" y="2261"/>
                  </a:lnTo>
                  <a:lnTo>
                    <a:pt x="1878" y="2127"/>
                  </a:lnTo>
                  <a:lnTo>
                    <a:pt x="1954" y="1983"/>
                  </a:lnTo>
                  <a:lnTo>
                    <a:pt x="2012" y="1830"/>
                  </a:lnTo>
                  <a:lnTo>
                    <a:pt x="2060" y="1677"/>
                  </a:lnTo>
                  <a:lnTo>
                    <a:pt x="2088" y="1523"/>
                  </a:lnTo>
                  <a:lnTo>
                    <a:pt x="2117" y="1370"/>
                  </a:lnTo>
                  <a:lnTo>
                    <a:pt x="2127" y="1227"/>
                  </a:lnTo>
                  <a:lnTo>
                    <a:pt x="2127" y="1083"/>
                  </a:lnTo>
                  <a:lnTo>
                    <a:pt x="2117" y="939"/>
                  </a:lnTo>
                  <a:lnTo>
                    <a:pt x="2108" y="805"/>
                  </a:lnTo>
                  <a:lnTo>
                    <a:pt x="2079" y="681"/>
                  </a:lnTo>
                  <a:lnTo>
                    <a:pt x="2041" y="566"/>
                  </a:lnTo>
                  <a:lnTo>
                    <a:pt x="1993" y="451"/>
                  </a:lnTo>
                  <a:lnTo>
                    <a:pt x="1945" y="355"/>
                  </a:lnTo>
                  <a:lnTo>
                    <a:pt x="1878" y="269"/>
                  </a:lnTo>
                  <a:lnTo>
                    <a:pt x="1811" y="192"/>
                  </a:lnTo>
                  <a:lnTo>
                    <a:pt x="1734" y="125"/>
                  </a:lnTo>
                  <a:lnTo>
                    <a:pt x="1648" y="68"/>
                  </a:lnTo>
                  <a:lnTo>
                    <a:pt x="1552" y="29"/>
                  </a:lnTo>
                  <a:lnTo>
                    <a:pt x="1456" y="10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6"/>
            <p:cNvSpPr/>
            <p:nvPr/>
          </p:nvSpPr>
          <p:spPr>
            <a:xfrm>
              <a:off x="2094695" y="4153426"/>
              <a:ext cx="274220" cy="484079"/>
            </a:xfrm>
            <a:custGeom>
              <a:rect b="b" l="l" r="r" t="t"/>
              <a:pathLst>
                <a:path extrusionOk="0" h="11974" w="6783">
                  <a:moveTo>
                    <a:pt x="4167" y="1"/>
                  </a:moveTo>
                  <a:lnTo>
                    <a:pt x="3803" y="3726"/>
                  </a:lnTo>
                  <a:lnTo>
                    <a:pt x="3497" y="6763"/>
                  </a:lnTo>
                  <a:lnTo>
                    <a:pt x="3353" y="8094"/>
                  </a:lnTo>
                  <a:lnTo>
                    <a:pt x="3238" y="9119"/>
                  </a:lnTo>
                  <a:lnTo>
                    <a:pt x="3209" y="9263"/>
                  </a:lnTo>
                  <a:lnTo>
                    <a:pt x="3171" y="9397"/>
                  </a:lnTo>
                  <a:lnTo>
                    <a:pt x="3114" y="9521"/>
                  </a:lnTo>
                  <a:lnTo>
                    <a:pt x="3037" y="9646"/>
                  </a:lnTo>
                  <a:lnTo>
                    <a:pt x="2951" y="9761"/>
                  </a:lnTo>
                  <a:lnTo>
                    <a:pt x="2855" y="9856"/>
                  </a:lnTo>
                  <a:lnTo>
                    <a:pt x="2740" y="9943"/>
                  </a:lnTo>
                  <a:lnTo>
                    <a:pt x="2616" y="10019"/>
                  </a:lnTo>
                  <a:lnTo>
                    <a:pt x="1543" y="10594"/>
                  </a:lnTo>
                  <a:lnTo>
                    <a:pt x="202" y="11418"/>
                  </a:lnTo>
                  <a:lnTo>
                    <a:pt x="144" y="11456"/>
                  </a:lnTo>
                  <a:lnTo>
                    <a:pt x="87" y="11504"/>
                  </a:lnTo>
                  <a:lnTo>
                    <a:pt x="49" y="11552"/>
                  </a:lnTo>
                  <a:lnTo>
                    <a:pt x="29" y="11600"/>
                  </a:lnTo>
                  <a:lnTo>
                    <a:pt x="10" y="11648"/>
                  </a:lnTo>
                  <a:lnTo>
                    <a:pt x="1" y="11695"/>
                  </a:lnTo>
                  <a:lnTo>
                    <a:pt x="1" y="11743"/>
                  </a:lnTo>
                  <a:lnTo>
                    <a:pt x="10" y="11791"/>
                  </a:lnTo>
                  <a:lnTo>
                    <a:pt x="39" y="11830"/>
                  </a:lnTo>
                  <a:lnTo>
                    <a:pt x="68" y="11868"/>
                  </a:lnTo>
                  <a:lnTo>
                    <a:pt x="106" y="11897"/>
                  </a:lnTo>
                  <a:lnTo>
                    <a:pt x="154" y="11925"/>
                  </a:lnTo>
                  <a:lnTo>
                    <a:pt x="202" y="11944"/>
                  </a:lnTo>
                  <a:lnTo>
                    <a:pt x="269" y="11964"/>
                  </a:lnTo>
                  <a:lnTo>
                    <a:pt x="336" y="11973"/>
                  </a:lnTo>
                  <a:lnTo>
                    <a:pt x="413" y="11973"/>
                  </a:lnTo>
                  <a:lnTo>
                    <a:pt x="1074" y="11925"/>
                  </a:lnTo>
                  <a:lnTo>
                    <a:pt x="1715" y="11868"/>
                  </a:lnTo>
                  <a:lnTo>
                    <a:pt x="2098" y="11830"/>
                  </a:lnTo>
                  <a:lnTo>
                    <a:pt x="2491" y="11772"/>
                  </a:lnTo>
                  <a:lnTo>
                    <a:pt x="2874" y="11724"/>
                  </a:lnTo>
                  <a:lnTo>
                    <a:pt x="3238" y="11657"/>
                  </a:lnTo>
                  <a:lnTo>
                    <a:pt x="3363" y="11638"/>
                  </a:lnTo>
                  <a:lnTo>
                    <a:pt x="3478" y="11600"/>
                  </a:lnTo>
                  <a:lnTo>
                    <a:pt x="3593" y="11552"/>
                  </a:lnTo>
                  <a:lnTo>
                    <a:pt x="3698" y="11494"/>
                  </a:lnTo>
                  <a:lnTo>
                    <a:pt x="3803" y="11427"/>
                  </a:lnTo>
                  <a:lnTo>
                    <a:pt x="3889" y="11360"/>
                  </a:lnTo>
                  <a:lnTo>
                    <a:pt x="3985" y="11274"/>
                  </a:lnTo>
                  <a:lnTo>
                    <a:pt x="4062" y="11188"/>
                  </a:lnTo>
                  <a:lnTo>
                    <a:pt x="4129" y="11092"/>
                  </a:lnTo>
                  <a:lnTo>
                    <a:pt x="4196" y="10996"/>
                  </a:lnTo>
                  <a:lnTo>
                    <a:pt x="4253" y="10891"/>
                  </a:lnTo>
                  <a:lnTo>
                    <a:pt x="4301" y="10776"/>
                  </a:lnTo>
                  <a:lnTo>
                    <a:pt x="4340" y="10661"/>
                  </a:lnTo>
                  <a:lnTo>
                    <a:pt x="4359" y="10546"/>
                  </a:lnTo>
                  <a:lnTo>
                    <a:pt x="4378" y="10422"/>
                  </a:lnTo>
                  <a:lnTo>
                    <a:pt x="4388" y="10297"/>
                  </a:lnTo>
                  <a:lnTo>
                    <a:pt x="4445" y="9694"/>
                  </a:lnTo>
                  <a:lnTo>
                    <a:pt x="6782" y="269"/>
                  </a:lnTo>
                  <a:lnTo>
                    <a:pt x="416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6"/>
            <p:cNvSpPr/>
            <p:nvPr/>
          </p:nvSpPr>
          <p:spPr>
            <a:xfrm>
              <a:off x="2094695" y="4545284"/>
              <a:ext cx="179700" cy="92215"/>
            </a:xfrm>
            <a:custGeom>
              <a:rect b="b" l="l" r="r" t="t"/>
              <a:pathLst>
                <a:path extrusionOk="0" h="2281" w="4445">
                  <a:moveTo>
                    <a:pt x="4445" y="1"/>
                  </a:moveTo>
                  <a:lnTo>
                    <a:pt x="4416" y="58"/>
                  </a:lnTo>
                  <a:lnTo>
                    <a:pt x="4368" y="106"/>
                  </a:lnTo>
                  <a:lnTo>
                    <a:pt x="4273" y="211"/>
                  </a:lnTo>
                  <a:lnTo>
                    <a:pt x="4148" y="307"/>
                  </a:lnTo>
                  <a:lnTo>
                    <a:pt x="4004" y="403"/>
                  </a:lnTo>
                  <a:lnTo>
                    <a:pt x="3851" y="489"/>
                  </a:lnTo>
                  <a:lnTo>
                    <a:pt x="3679" y="566"/>
                  </a:lnTo>
                  <a:lnTo>
                    <a:pt x="3497" y="642"/>
                  </a:lnTo>
                  <a:lnTo>
                    <a:pt x="3315" y="709"/>
                  </a:lnTo>
                  <a:lnTo>
                    <a:pt x="3133" y="767"/>
                  </a:lnTo>
                  <a:lnTo>
                    <a:pt x="2941" y="815"/>
                  </a:lnTo>
                  <a:lnTo>
                    <a:pt x="2769" y="863"/>
                  </a:lnTo>
                  <a:lnTo>
                    <a:pt x="2587" y="891"/>
                  </a:lnTo>
                  <a:lnTo>
                    <a:pt x="2280" y="949"/>
                  </a:lnTo>
                  <a:lnTo>
                    <a:pt x="2146" y="958"/>
                  </a:lnTo>
                  <a:lnTo>
                    <a:pt x="1907" y="958"/>
                  </a:lnTo>
                  <a:lnTo>
                    <a:pt x="1782" y="949"/>
                  </a:lnTo>
                  <a:lnTo>
                    <a:pt x="1658" y="930"/>
                  </a:lnTo>
                  <a:lnTo>
                    <a:pt x="1543" y="901"/>
                  </a:lnTo>
                  <a:lnTo>
                    <a:pt x="202" y="1725"/>
                  </a:lnTo>
                  <a:lnTo>
                    <a:pt x="144" y="1763"/>
                  </a:lnTo>
                  <a:lnTo>
                    <a:pt x="87" y="1811"/>
                  </a:lnTo>
                  <a:lnTo>
                    <a:pt x="49" y="1859"/>
                  </a:lnTo>
                  <a:lnTo>
                    <a:pt x="29" y="1907"/>
                  </a:lnTo>
                  <a:lnTo>
                    <a:pt x="10" y="1955"/>
                  </a:lnTo>
                  <a:lnTo>
                    <a:pt x="1" y="2002"/>
                  </a:lnTo>
                  <a:lnTo>
                    <a:pt x="1" y="2050"/>
                  </a:lnTo>
                  <a:lnTo>
                    <a:pt x="10" y="2098"/>
                  </a:lnTo>
                  <a:lnTo>
                    <a:pt x="39" y="2137"/>
                  </a:lnTo>
                  <a:lnTo>
                    <a:pt x="68" y="2175"/>
                  </a:lnTo>
                  <a:lnTo>
                    <a:pt x="106" y="2204"/>
                  </a:lnTo>
                  <a:lnTo>
                    <a:pt x="154" y="2232"/>
                  </a:lnTo>
                  <a:lnTo>
                    <a:pt x="202" y="2251"/>
                  </a:lnTo>
                  <a:lnTo>
                    <a:pt x="269" y="2271"/>
                  </a:lnTo>
                  <a:lnTo>
                    <a:pt x="336" y="2280"/>
                  </a:lnTo>
                  <a:lnTo>
                    <a:pt x="413" y="2280"/>
                  </a:lnTo>
                  <a:lnTo>
                    <a:pt x="1074" y="2232"/>
                  </a:lnTo>
                  <a:lnTo>
                    <a:pt x="1715" y="2175"/>
                  </a:lnTo>
                  <a:lnTo>
                    <a:pt x="2098" y="2137"/>
                  </a:lnTo>
                  <a:lnTo>
                    <a:pt x="2491" y="2079"/>
                  </a:lnTo>
                  <a:lnTo>
                    <a:pt x="2874" y="2022"/>
                  </a:lnTo>
                  <a:lnTo>
                    <a:pt x="3238" y="1964"/>
                  </a:lnTo>
                  <a:lnTo>
                    <a:pt x="3363" y="1935"/>
                  </a:lnTo>
                  <a:lnTo>
                    <a:pt x="3478" y="1907"/>
                  </a:lnTo>
                  <a:lnTo>
                    <a:pt x="3593" y="1859"/>
                  </a:lnTo>
                  <a:lnTo>
                    <a:pt x="3698" y="1801"/>
                  </a:lnTo>
                  <a:lnTo>
                    <a:pt x="3803" y="1734"/>
                  </a:lnTo>
                  <a:lnTo>
                    <a:pt x="3889" y="1667"/>
                  </a:lnTo>
                  <a:lnTo>
                    <a:pt x="3985" y="1581"/>
                  </a:lnTo>
                  <a:lnTo>
                    <a:pt x="4062" y="1495"/>
                  </a:lnTo>
                  <a:lnTo>
                    <a:pt x="4129" y="1399"/>
                  </a:lnTo>
                  <a:lnTo>
                    <a:pt x="4196" y="1303"/>
                  </a:lnTo>
                  <a:lnTo>
                    <a:pt x="4253" y="1198"/>
                  </a:lnTo>
                  <a:lnTo>
                    <a:pt x="4301" y="1083"/>
                  </a:lnTo>
                  <a:lnTo>
                    <a:pt x="4340" y="968"/>
                  </a:lnTo>
                  <a:lnTo>
                    <a:pt x="4359" y="853"/>
                  </a:lnTo>
                  <a:lnTo>
                    <a:pt x="4378" y="729"/>
                  </a:lnTo>
                  <a:lnTo>
                    <a:pt x="4388" y="604"/>
                  </a:lnTo>
                  <a:lnTo>
                    <a:pt x="444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6"/>
            <p:cNvSpPr/>
            <p:nvPr/>
          </p:nvSpPr>
          <p:spPr>
            <a:xfrm>
              <a:off x="2538058" y="2129455"/>
              <a:ext cx="197933" cy="312909"/>
            </a:xfrm>
            <a:custGeom>
              <a:rect b="b" l="l" r="r" t="t"/>
              <a:pathLst>
                <a:path extrusionOk="0" h="7740" w="4896">
                  <a:moveTo>
                    <a:pt x="1" y="1"/>
                  </a:moveTo>
                  <a:lnTo>
                    <a:pt x="863" y="7184"/>
                  </a:lnTo>
                  <a:lnTo>
                    <a:pt x="891" y="7299"/>
                  </a:lnTo>
                  <a:lnTo>
                    <a:pt x="930" y="7405"/>
                  </a:lnTo>
                  <a:lnTo>
                    <a:pt x="997" y="7500"/>
                  </a:lnTo>
                  <a:lnTo>
                    <a:pt x="1073" y="7577"/>
                  </a:lnTo>
                  <a:lnTo>
                    <a:pt x="1160" y="7644"/>
                  </a:lnTo>
                  <a:lnTo>
                    <a:pt x="1255" y="7692"/>
                  </a:lnTo>
                  <a:lnTo>
                    <a:pt x="1370" y="7730"/>
                  </a:lnTo>
                  <a:lnTo>
                    <a:pt x="1485" y="7740"/>
                  </a:lnTo>
                  <a:lnTo>
                    <a:pt x="3506" y="7740"/>
                  </a:lnTo>
                  <a:lnTo>
                    <a:pt x="3621" y="7730"/>
                  </a:lnTo>
                  <a:lnTo>
                    <a:pt x="3736" y="7692"/>
                  </a:lnTo>
                  <a:lnTo>
                    <a:pt x="3832" y="7644"/>
                  </a:lnTo>
                  <a:lnTo>
                    <a:pt x="3918" y="7577"/>
                  </a:lnTo>
                  <a:lnTo>
                    <a:pt x="3995" y="7500"/>
                  </a:lnTo>
                  <a:lnTo>
                    <a:pt x="4062" y="7405"/>
                  </a:lnTo>
                  <a:lnTo>
                    <a:pt x="4100" y="7299"/>
                  </a:lnTo>
                  <a:lnTo>
                    <a:pt x="4129" y="7184"/>
                  </a:lnTo>
                  <a:lnTo>
                    <a:pt x="48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6"/>
            <p:cNvSpPr/>
            <p:nvPr/>
          </p:nvSpPr>
          <p:spPr>
            <a:xfrm>
              <a:off x="2690629" y="2229350"/>
              <a:ext cx="913864" cy="865108"/>
            </a:xfrm>
            <a:custGeom>
              <a:rect b="b" l="l" r="r" t="t"/>
              <a:pathLst>
                <a:path extrusionOk="0" h="21399" w="22605">
                  <a:moveTo>
                    <a:pt x="18237" y="1"/>
                  </a:moveTo>
                  <a:lnTo>
                    <a:pt x="18151" y="20"/>
                  </a:lnTo>
                  <a:lnTo>
                    <a:pt x="18055" y="39"/>
                  </a:lnTo>
                  <a:lnTo>
                    <a:pt x="17969" y="58"/>
                  </a:lnTo>
                  <a:lnTo>
                    <a:pt x="17883" y="97"/>
                  </a:lnTo>
                  <a:lnTo>
                    <a:pt x="17797" y="135"/>
                  </a:lnTo>
                  <a:lnTo>
                    <a:pt x="17710" y="183"/>
                  </a:lnTo>
                  <a:lnTo>
                    <a:pt x="17634" y="240"/>
                  </a:lnTo>
                  <a:lnTo>
                    <a:pt x="17557" y="298"/>
                  </a:lnTo>
                  <a:lnTo>
                    <a:pt x="17480" y="365"/>
                  </a:lnTo>
                  <a:lnTo>
                    <a:pt x="17404" y="442"/>
                  </a:lnTo>
                  <a:lnTo>
                    <a:pt x="17270" y="604"/>
                  </a:lnTo>
                  <a:lnTo>
                    <a:pt x="17136" y="796"/>
                  </a:lnTo>
                  <a:lnTo>
                    <a:pt x="17011" y="1007"/>
                  </a:lnTo>
                  <a:lnTo>
                    <a:pt x="16887" y="1237"/>
                  </a:lnTo>
                  <a:lnTo>
                    <a:pt x="16781" y="1486"/>
                  </a:lnTo>
                  <a:lnTo>
                    <a:pt x="16676" y="1763"/>
                  </a:lnTo>
                  <a:lnTo>
                    <a:pt x="16580" y="2051"/>
                  </a:lnTo>
                  <a:lnTo>
                    <a:pt x="16494" y="2357"/>
                  </a:lnTo>
                  <a:lnTo>
                    <a:pt x="16408" y="2683"/>
                  </a:lnTo>
                  <a:lnTo>
                    <a:pt x="16331" y="3018"/>
                  </a:lnTo>
                  <a:lnTo>
                    <a:pt x="16264" y="3372"/>
                  </a:lnTo>
                  <a:lnTo>
                    <a:pt x="16197" y="3736"/>
                  </a:lnTo>
                  <a:lnTo>
                    <a:pt x="16140" y="4120"/>
                  </a:lnTo>
                  <a:lnTo>
                    <a:pt x="16092" y="4503"/>
                  </a:lnTo>
                  <a:lnTo>
                    <a:pt x="16044" y="4905"/>
                  </a:lnTo>
                  <a:lnTo>
                    <a:pt x="15996" y="5307"/>
                  </a:lnTo>
                  <a:lnTo>
                    <a:pt x="15929" y="6150"/>
                  </a:lnTo>
                  <a:lnTo>
                    <a:pt x="15871" y="7003"/>
                  </a:lnTo>
                  <a:lnTo>
                    <a:pt x="15843" y="7874"/>
                  </a:lnTo>
                  <a:lnTo>
                    <a:pt x="15814" y="8755"/>
                  </a:lnTo>
                  <a:lnTo>
                    <a:pt x="15804" y="9627"/>
                  </a:lnTo>
                  <a:lnTo>
                    <a:pt x="15804" y="10489"/>
                  </a:lnTo>
                  <a:lnTo>
                    <a:pt x="15823" y="11332"/>
                  </a:lnTo>
                  <a:lnTo>
                    <a:pt x="15843" y="12146"/>
                  </a:lnTo>
                  <a:lnTo>
                    <a:pt x="15862" y="12912"/>
                  </a:lnTo>
                  <a:lnTo>
                    <a:pt x="15890" y="13650"/>
                  </a:lnTo>
                  <a:lnTo>
                    <a:pt x="15958" y="14933"/>
                  </a:lnTo>
                  <a:lnTo>
                    <a:pt x="16025" y="15939"/>
                  </a:lnTo>
                  <a:lnTo>
                    <a:pt x="16092" y="16830"/>
                  </a:lnTo>
                  <a:lnTo>
                    <a:pt x="15728" y="16878"/>
                  </a:lnTo>
                  <a:lnTo>
                    <a:pt x="14703" y="17021"/>
                  </a:lnTo>
                  <a:lnTo>
                    <a:pt x="13975" y="17117"/>
                  </a:lnTo>
                  <a:lnTo>
                    <a:pt x="13122" y="17222"/>
                  </a:lnTo>
                  <a:lnTo>
                    <a:pt x="12165" y="17328"/>
                  </a:lnTo>
                  <a:lnTo>
                    <a:pt x="11092" y="17443"/>
                  </a:lnTo>
                  <a:lnTo>
                    <a:pt x="9942" y="17558"/>
                  </a:lnTo>
                  <a:lnTo>
                    <a:pt x="8717" y="17663"/>
                  </a:lnTo>
                  <a:lnTo>
                    <a:pt x="7433" y="17759"/>
                  </a:lnTo>
                  <a:lnTo>
                    <a:pt x="6102" y="17845"/>
                  </a:lnTo>
                  <a:lnTo>
                    <a:pt x="4742" y="17912"/>
                  </a:lnTo>
                  <a:lnTo>
                    <a:pt x="4042" y="17941"/>
                  </a:lnTo>
                  <a:lnTo>
                    <a:pt x="3353" y="17960"/>
                  </a:lnTo>
                  <a:lnTo>
                    <a:pt x="2654" y="17969"/>
                  </a:lnTo>
                  <a:lnTo>
                    <a:pt x="1954" y="17979"/>
                  </a:lnTo>
                  <a:lnTo>
                    <a:pt x="1255" y="17979"/>
                  </a:lnTo>
                  <a:lnTo>
                    <a:pt x="566" y="17969"/>
                  </a:lnTo>
                  <a:lnTo>
                    <a:pt x="0" y="19023"/>
                  </a:lnTo>
                  <a:lnTo>
                    <a:pt x="613" y="19186"/>
                  </a:lnTo>
                  <a:lnTo>
                    <a:pt x="1332" y="19377"/>
                  </a:lnTo>
                  <a:lnTo>
                    <a:pt x="2280" y="19607"/>
                  </a:lnTo>
                  <a:lnTo>
                    <a:pt x="3429" y="19885"/>
                  </a:lnTo>
                  <a:lnTo>
                    <a:pt x="4071" y="20019"/>
                  </a:lnTo>
                  <a:lnTo>
                    <a:pt x="4742" y="20163"/>
                  </a:lnTo>
                  <a:lnTo>
                    <a:pt x="5450" y="20316"/>
                  </a:lnTo>
                  <a:lnTo>
                    <a:pt x="6188" y="20460"/>
                  </a:lnTo>
                  <a:lnTo>
                    <a:pt x="6954" y="20594"/>
                  </a:lnTo>
                  <a:lnTo>
                    <a:pt x="7730" y="20728"/>
                  </a:lnTo>
                  <a:lnTo>
                    <a:pt x="8535" y="20862"/>
                  </a:lnTo>
                  <a:lnTo>
                    <a:pt x="9339" y="20977"/>
                  </a:lnTo>
                  <a:lnTo>
                    <a:pt x="10163" y="21082"/>
                  </a:lnTo>
                  <a:lnTo>
                    <a:pt x="10987" y="21178"/>
                  </a:lnTo>
                  <a:lnTo>
                    <a:pt x="11810" y="21264"/>
                  </a:lnTo>
                  <a:lnTo>
                    <a:pt x="12634" y="21322"/>
                  </a:lnTo>
                  <a:lnTo>
                    <a:pt x="13439" y="21370"/>
                  </a:lnTo>
                  <a:lnTo>
                    <a:pt x="14243" y="21398"/>
                  </a:lnTo>
                  <a:lnTo>
                    <a:pt x="15019" y="21398"/>
                  </a:lnTo>
                  <a:lnTo>
                    <a:pt x="15402" y="21389"/>
                  </a:lnTo>
                  <a:lnTo>
                    <a:pt x="15785" y="21379"/>
                  </a:lnTo>
                  <a:lnTo>
                    <a:pt x="16159" y="21351"/>
                  </a:lnTo>
                  <a:lnTo>
                    <a:pt x="16523" y="21322"/>
                  </a:lnTo>
                  <a:lnTo>
                    <a:pt x="16877" y="21293"/>
                  </a:lnTo>
                  <a:lnTo>
                    <a:pt x="17231" y="21245"/>
                  </a:lnTo>
                  <a:lnTo>
                    <a:pt x="17576" y="21197"/>
                  </a:lnTo>
                  <a:lnTo>
                    <a:pt x="17911" y="21140"/>
                  </a:lnTo>
                  <a:lnTo>
                    <a:pt x="18228" y="21073"/>
                  </a:lnTo>
                  <a:lnTo>
                    <a:pt x="18544" y="21006"/>
                  </a:lnTo>
                  <a:lnTo>
                    <a:pt x="18850" y="20920"/>
                  </a:lnTo>
                  <a:lnTo>
                    <a:pt x="19147" y="20824"/>
                  </a:lnTo>
                  <a:lnTo>
                    <a:pt x="19425" y="20728"/>
                  </a:lnTo>
                  <a:lnTo>
                    <a:pt x="19693" y="20623"/>
                  </a:lnTo>
                  <a:lnTo>
                    <a:pt x="19846" y="20546"/>
                  </a:lnTo>
                  <a:lnTo>
                    <a:pt x="19980" y="20469"/>
                  </a:lnTo>
                  <a:lnTo>
                    <a:pt x="20114" y="20393"/>
                  </a:lnTo>
                  <a:lnTo>
                    <a:pt x="20249" y="20297"/>
                  </a:lnTo>
                  <a:lnTo>
                    <a:pt x="20363" y="20201"/>
                  </a:lnTo>
                  <a:lnTo>
                    <a:pt x="20478" y="20096"/>
                  </a:lnTo>
                  <a:lnTo>
                    <a:pt x="20593" y="19981"/>
                  </a:lnTo>
                  <a:lnTo>
                    <a:pt x="20699" y="19866"/>
                  </a:lnTo>
                  <a:lnTo>
                    <a:pt x="20794" y="19741"/>
                  </a:lnTo>
                  <a:lnTo>
                    <a:pt x="20881" y="19607"/>
                  </a:lnTo>
                  <a:lnTo>
                    <a:pt x="20967" y="19473"/>
                  </a:lnTo>
                  <a:lnTo>
                    <a:pt x="21044" y="19339"/>
                  </a:lnTo>
                  <a:lnTo>
                    <a:pt x="21111" y="19195"/>
                  </a:lnTo>
                  <a:lnTo>
                    <a:pt x="21168" y="19042"/>
                  </a:lnTo>
                  <a:lnTo>
                    <a:pt x="21216" y="18889"/>
                  </a:lnTo>
                  <a:lnTo>
                    <a:pt x="21264" y="18736"/>
                  </a:lnTo>
                  <a:lnTo>
                    <a:pt x="21446" y="18008"/>
                  </a:lnTo>
                  <a:lnTo>
                    <a:pt x="21637" y="17127"/>
                  </a:lnTo>
                  <a:lnTo>
                    <a:pt x="21743" y="16638"/>
                  </a:lnTo>
                  <a:lnTo>
                    <a:pt x="21848" y="16121"/>
                  </a:lnTo>
                  <a:lnTo>
                    <a:pt x="21953" y="15575"/>
                  </a:lnTo>
                  <a:lnTo>
                    <a:pt x="22049" y="15010"/>
                  </a:lnTo>
                  <a:lnTo>
                    <a:pt x="22155" y="14416"/>
                  </a:lnTo>
                  <a:lnTo>
                    <a:pt x="22241" y="13803"/>
                  </a:lnTo>
                  <a:lnTo>
                    <a:pt x="22327" y="13180"/>
                  </a:lnTo>
                  <a:lnTo>
                    <a:pt x="22404" y="12529"/>
                  </a:lnTo>
                  <a:lnTo>
                    <a:pt x="22471" y="11878"/>
                  </a:lnTo>
                  <a:lnTo>
                    <a:pt x="22519" y="11217"/>
                  </a:lnTo>
                  <a:lnTo>
                    <a:pt x="22566" y="10546"/>
                  </a:lnTo>
                  <a:lnTo>
                    <a:pt x="22595" y="9876"/>
                  </a:lnTo>
                  <a:lnTo>
                    <a:pt x="22605" y="9196"/>
                  </a:lnTo>
                  <a:lnTo>
                    <a:pt x="22595" y="8525"/>
                  </a:lnTo>
                  <a:lnTo>
                    <a:pt x="22566" y="7855"/>
                  </a:lnTo>
                  <a:lnTo>
                    <a:pt x="22519" y="7194"/>
                  </a:lnTo>
                  <a:lnTo>
                    <a:pt x="22490" y="6868"/>
                  </a:lnTo>
                  <a:lnTo>
                    <a:pt x="22451" y="6543"/>
                  </a:lnTo>
                  <a:lnTo>
                    <a:pt x="22413" y="6217"/>
                  </a:lnTo>
                  <a:lnTo>
                    <a:pt x="22365" y="5901"/>
                  </a:lnTo>
                  <a:lnTo>
                    <a:pt x="22308" y="5585"/>
                  </a:lnTo>
                  <a:lnTo>
                    <a:pt x="22241" y="5269"/>
                  </a:lnTo>
                  <a:lnTo>
                    <a:pt x="22174" y="4962"/>
                  </a:lnTo>
                  <a:lnTo>
                    <a:pt x="22097" y="4656"/>
                  </a:lnTo>
                  <a:lnTo>
                    <a:pt x="22020" y="4359"/>
                  </a:lnTo>
                  <a:lnTo>
                    <a:pt x="21925" y="4062"/>
                  </a:lnTo>
                  <a:lnTo>
                    <a:pt x="21829" y="3775"/>
                  </a:lnTo>
                  <a:lnTo>
                    <a:pt x="21724" y="3497"/>
                  </a:lnTo>
                  <a:lnTo>
                    <a:pt x="21609" y="3219"/>
                  </a:lnTo>
                  <a:lnTo>
                    <a:pt x="21494" y="2951"/>
                  </a:lnTo>
                  <a:lnTo>
                    <a:pt x="21360" y="2683"/>
                  </a:lnTo>
                  <a:lnTo>
                    <a:pt x="21225" y="2434"/>
                  </a:lnTo>
                  <a:lnTo>
                    <a:pt x="21082" y="2185"/>
                  </a:lnTo>
                  <a:lnTo>
                    <a:pt x="20929" y="1945"/>
                  </a:lnTo>
                  <a:lnTo>
                    <a:pt x="20756" y="1706"/>
                  </a:lnTo>
                  <a:lnTo>
                    <a:pt x="20584" y="1486"/>
                  </a:lnTo>
                  <a:lnTo>
                    <a:pt x="20402" y="1275"/>
                  </a:lnTo>
                  <a:lnTo>
                    <a:pt x="20210" y="1064"/>
                  </a:lnTo>
                  <a:lnTo>
                    <a:pt x="20009" y="863"/>
                  </a:lnTo>
                  <a:lnTo>
                    <a:pt x="19798" y="681"/>
                  </a:lnTo>
                  <a:lnTo>
                    <a:pt x="19549" y="480"/>
                  </a:lnTo>
                  <a:lnTo>
                    <a:pt x="19425" y="394"/>
                  </a:lnTo>
                  <a:lnTo>
                    <a:pt x="19300" y="317"/>
                  </a:lnTo>
                  <a:lnTo>
                    <a:pt x="19185" y="250"/>
                  </a:lnTo>
                  <a:lnTo>
                    <a:pt x="19070" y="183"/>
                  </a:lnTo>
                  <a:lnTo>
                    <a:pt x="18955" y="135"/>
                  </a:lnTo>
                  <a:lnTo>
                    <a:pt x="18850" y="97"/>
                  </a:lnTo>
                  <a:lnTo>
                    <a:pt x="18745" y="58"/>
                  </a:lnTo>
                  <a:lnTo>
                    <a:pt x="18639" y="30"/>
                  </a:lnTo>
                  <a:lnTo>
                    <a:pt x="18534" y="11"/>
                  </a:lnTo>
                  <a:lnTo>
                    <a:pt x="18429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6"/>
            <p:cNvSpPr/>
            <p:nvPr/>
          </p:nvSpPr>
          <p:spPr>
            <a:xfrm>
              <a:off x="2245326" y="3107947"/>
              <a:ext cx="1263157" cy="1100154"/>
            </a:xfrm>
            <a:custGeom>
              <a:rect b="b" l="l" r="r" t="t"/>
              <a:pathLst>
                <a:path extrusionOk="0" h="27213" w="31245">
                  <a:moveTo>
                    <a:pt x="19626" y="1"/>
                  </a:moveTo>
                  <a:lnTo>
                    <a:pt x="17270" y="949"/>
                  </a:lnTo>
                  <a:lnTo>
                    <a:pt x="14828" y="1935"/>
                  </a:lnTo>
                  <a:lnTo>
                    <a:pt x="11992" y="3104"/>
                  </a:lnTo>
                  <a:lnTo>
                    <a:pt x="10527" y="3707"/>
                  </a:lnTo>
                  <a:lnTo>
                    <a:pt x="9090" y="4311"/>
                  </a:lnTo>
                  <a:lnTo>
                    <a:pt x="7721" y="4895"/>
                  </a:lnTo>
                  <a:lnTo>
                    <a:pt x="6466" y="5441"/>
                  </a:lnTo>
                  <a:lnTo>
                    <a:pt x="5364" y="5939"/>
                  </a:lnTo>
                  <a:lnTo>
                    <a:pt x="4885" y="6169"/>
                  </a:lnTo>
                  <a:lnTo>
                    <a:pt x="4454" y="6370"/>
                  </a:lnTo>
                  <a:lnTo>
                    <a:pt x="4090" y="6552"/>
                  </a:lnTo>
                  <a:lnTo>
                    <a:pt x="3784" y="6715"/>
                  </a:lnTo>
                  <a:lnTo>
                    <a:pt x="3545" y="6849"/>
                  </a:lnTo>
                  <a:lnTo>
                    <a:pt x="3391" y="6954"/>
                  </a:lnTo>
                  <a:lnTo>
                    <a:pt x="3295" y="7041"/>
                  </a:lnTo>
                  <a:lnTo>
                    <a:pt x="3200" y="7127"/>
                  </a:lnTo>
                  <a:lnTo>
                    <a:pt x="3114" y="7232"/>
                  </a:lnTo>
                  <a:lnTo>
                    <a:pt x="3018" y="7347"/>
                  </a:lnTo>
                  <a:lnTo>
                    <a:pt x="2932" y="7472"/>
                  </a:lnTo>
                  <a:lnTo>
                    <a:pt x="2845" y="7606"/>
                  </a:lnTo>
                  <a:lnTo>
                    <a:pt x="2769" y="7749"/>
                  </a:lnTo>
                  <a:lnTo>
                    <a:pt x="2682" y="7903"/>
                  </a:lnTo>
                  <a:lnTo>
                    <a:pt x="2520" y="8247"/>
                  </a:lnTo>
                  <a:lnTo>
                    <a:pt x="2366" y="8631"/>
                  </a:lnTo>
                  <a:lnTo>
                    <a:pt x="2213" y="9042"/>
                  </a:lnTo>
                  <a:lnTo>
                    <a:pt x="2070" y="9493"/>
                  </a:lnTo>
                  <a:lnTo>
                    <a:pt x="1935" y="9981"/>
                  </a:lnTo>
                  <a:lnTo>
                    <a:pt x="1801" y="10498"/>
                  </a:lnTo>
                  <a:lnTo>
                    <a:pt x="1677" y="11044"/>
                  </a:lnTo>
                  <a:lnTo>
                    <a:pt x="1552" y="11619"/>
                  </a:lnTo>
                  <a:lnTo>
                    <a:pt x="1437" y="12222"/>
                  </a:lnTo>
                  <a:lnTo>
                    <a:pt x="1322" y="12855"/>
                  </a:lnTo>
                  <a:lnTo>
                    <a:pt x="1217" y="13506"/>
                  </a:lnTo>
                  <a:lnTo>
                    <a:pt x="1112" y="14186"/>
                  </a:lnTo>
                  <a:lnTo>
                    <a:pt x="1016" y="14875"/>
                  </a:lnTo>
                  <a:lnTo>
                    <a:pt x="920" y="15594"/>
                  </a:lnTo>
                  <a:lnTo>
                    <a:pt x="834" y="16331"/>
                  </a:lnTo>
                  <a:lnTo>
                    <a:pt x="748" y="17078"/>
                  </a:lnTo>
                  <a:lnTo>
                    <a:pt x="585" y="18621"/>
                  </a:lnTo>
                  <a:lnTo>
                    <a:pt x="441" y="20210"/>
                  </a:lnTo>
                  <a:lnTo>
                    <a:pt x="307" y="21829"/>
                  </a:lnTo>
                  <a:lnTo>
                    <a:pt x="192" y="23477"/>
                  </a:lnTo>
                  <a:lnTo>
                    <a:pt x="87" y="25124"/>
                  </a:lnTo>
                  <a:lnTo>
                    <a:pt x="1" y="26772"/>
                  </a:lnTo>
                  <a:lnTo>
                    <a:pt x="451" y="26906"/>
                  </a:lnTo>
                  <a:lnTo>
                    <a:pt x="844" y="27021"/>
                  </a:lnTo>
                  <a:lnTo>
                    <a:pt x="1207" y="27107"/>
                  </a:lnTo>
                  <a:lnTo>
                    <a:pt x="1380" y="27135"/>
                  </a:lnTo>
                  <a:lnTo>
                    <a:pt x="1552" y="27164"/>
                  </a:lnTo>
                  <a:lnTo>
                    <a:pt x="1725" y="27183"/>
                  </a:lnTo>
                  <a:lnTo>
                    <a:pt x="1897" y="27193"/>
                  </a:lnTo>
                  <a:lnTo>
                    <a:pt x="2280" y="27212"/>
                  </a:lnTo>
                  <a:lnTo>
                    <a:pt x="2702" y="27203"/>
                  </a:lnTo>
                  <a:lnTo>
                    <a:pt x="3190" y="27174"/>
                  </a:lnTo>
                  <a:lnTo>
                    <a:pt x="3305" y="26896"/>
                  </a:lnTo>
                  <a:lnTo>
                    <a:pt x="3621" y="26091"/>
                  </a:lnTo>
                  <a:lnTo>
                    <a:pt x="4119" y="24818"/>
                  </a:lnTo>
                  <a:lnTo>
                    <a:pt x="4771" y="23113"/>
                  </a:lnTo>
                  <a:lnTo>
                    <a:pt x="5144" y="22117"/>
                  </a:lnTo>
                  <a:lnTo>
                    <a:pt x="5537" y="21044"/>
                  </a:lnTo>
                  <a:lnTo>
                    <a:pt x="5949" y="19875"/>
                  </a:lnTo>
                  <a:lnTo>
                    <a:pt x="6389" y="18649"/>
                  </a:lnTo>
                  <a:lnTo>
                    <a:pt x="6839" y="17347"/>
                  </a:lnTo>
                  <a:lnTo>
                    <a:pt x="7299" y="15987"/>
                  </a:lnTo>
                  <a:lnTo>
                    <a:pt x="7768" y="14569"/>
                  </a:lnTo>
                  <a:lnTo>
                    <a:pt x="8238" y="13104"/>
                  </a:lnTo>
                  <a:lnTo>
                    <a:pt x="26791" y="11810"/>
                  </a:lnTo>
                  <a:lnTo>
                    <a:pt x="27001" y="11801"/>
                  </a:lnTo>
                  <a:lnTo>
                    <a:pt x="27212" y="11791"/>
                  </a:lnTo>
                  <a:lnTo>
                    <a:pt x="27404" y="11772"/>
                  </a:lnTo>
                  <a:lnTo>
                    <a:pt x="27595" y="11743"/>
                  </a:lnTo>
                  <a:lnTo>
                    <a:pt x="27777" y="11705"/>
                  </a:lnTo>
                  <a:lnTo>
                    <a:pt x="27959" y="11657"/>
                  </a:lnTo>
                  <a:lnTo>
                    <a:pt x="28131" y="11609"/>
                  </a:lnTo>
                  <a:lnTo>
                    <a:pt x="28294" y="11542"/>
                  </a:lnTo>
                  <a:lnTo>
                    <a:pt x="28457" y="11475"/>
                  </a:lnTo>
                  <a:lnTo>
                    <a:pt x="28610" y="11408"/>
                  </a:lnTo>
                  <a:lnTo>
                    <a:pt x="28754" y="11322"/>
                  </a:lnTo>
                  <a:lnTo>
                    <a:pt x="28898" y="11236"/>
                  </a:lnTo>
                  <a:lnTo>
                    <a:pt x="29032" y="11140"/>
                  </a:lnTo>
                  <a:lnTo>
                    <a:pt x="29166" y="11044"/>
                  </a:lnTo>
                  <a:lnTo>
                    <a:pt x="29290" y="10939"/>
                  </a:lnTo>
                  <a:lnTo>
                    <a:pt x="29415" y="10834"/>
                  </a:lnTo>
                  <a:lnTo>
                    <a:pt x="29530" y="10719"/>
                  </a:lnTo>
                  <a:lnTo>
                    <a:pt x="29645" y="10594"/>
                  </a:lnTo>
                  <a:lnTo>
                    <a:pt x="29750" y="10470"/>
                  </a:lnTo>
                  <a:lnTo>
                    <a:pt x="29846" y="10335"/>
                  </a:lnTo>
                  <a:lnTo>
                    <a:pt x="29942" y="10201"/>
                  </a:lnTo>
                  <a:lnTo>
                    <a:pt x="30038" y="10067"/>
                  </a:lnTo>
                  <a:lnTo>
                    <a:pt x="30210" y="9780"/>
                  </a:lnTo>
                  <a:lnTo>
                    <a:pt x="30363" y="9473"/>
                  </a:lnTo>
                  <a:lnTo>
                    <a:pt x="30497" y="9167"/>
                  </a:lnTo>
                  <a:lnTo>
                    <a:pt x="30622" y="8841"/>
                  </a:lnTo>
                  <a:lnTo>
                    <a:pt x="30727" y="8506"/>
                  </a:lnTo>
                  <a:lnTo>
                    <a:pt x="30823" y="8171"/>
                  </a:lnTo>
                  <a:lnTo>
                    <a:pt x="30909" y="7826"/>
                  </a:lnTo>
                  <a:lnTo>
                    <a:pt x="30976" y="7481"/>
                  </a:lnTo>
                  <a:lnTo>
                    <a:pt x="31034" y="7136"/>
                  </a:lnTo>
                  <a:lnTo>
                    <a:pt x="31091" y="6792"/>
                  </a:lnTo>
                  <a:lnTo>
                    <a:pt x="31129" y="6447"/>
                  </a:lnTo>
                  <a:lnTo>
                    <a:pt x="31158" y="6102"/>
                  </a:lnTo>
                  <a:lnTo>
                    <a:pt x="31187" y="5776"/>
                  </a:lnTo>
                  <a:lnTo>
                    <a:pt x="31225" y="5135"/>
                  </a:lnTo>
                  <a:lnTo>
                    <a:pt x="31235" y="4541"/>
                  </a:lnTo>
                  <a:lnTo>
                    <a:pt x="31244" y="4004"/>
                  </a:lnTo>
                  <a:lnTo>
                    <a:pt x="31244" y="3545"/>
                  </a:lnTo>
                  <a:lnTo>
                    <a:pt x="31244" y="1524"/>
                  </a:lnTo>
                  <a:lnTo>
                    <a:pt x="196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6"/>
            <p:cNvSpPr/>
            <p:nvPr/>
          </p:nvSpPr>
          <p:spPr>
            <a:xfrm>
              <a:off x="2497793" y="2941469"/>
              <a:ext cx="215721" cy="56962"/>
            </a:xfrm>
            <a:custGeom>
              <a:rect b="b" l="l" r="r" t="t"/>
              <a:pathLst>
                <a:path extrusionOk="0" h="1409" w="5336">
                  <a:moveTo>
                    <a:pt x="3171" y="0"/>
                  </a:moveTo>
                  <a:lnTo>
                    <a:pt x="3037" y="10"/>
                  </a:lnTo>
                  <a:lnTo>
                    <a:pt x="2912" y="19"/>
                  </a:lnTo>
                  <a:lnTo>
                    <a:pt x="2788" y="38"/>
                  </a:lnTo>
                  <a:lnTo>
                    <a:pt x="2673" y="67"/>
                  </a:lnTo>
                  <a:lnTo>
                    <a:pt x="2424" y="125"/>
                  </a:lnTo>
                  <a:lnTo>
                    <a:pt x="2175" y="211"/>
                  </a:lnTo>
                  <a:lnTo>
                    <a:pt x="1629" y="402"/>
                  </a:lnTo>
                  <a:lnTo>
                    <a:pt x="336" y="833"/>
                  </a:lnTo>
                  <a:lnTo>
                    <a:pt x="269" y="862"/>
                  </a:lnTo>
                  <a:lnTo>
                    <a:pt x="202" y="900"/>
                  </a:lnTo>
                  <a:lnTo>
                    <a:pt x="144" y="939"/>
                  </a:lnTo>
                  <a:lnTo>
                    <a:pt x="96" y="987"/>
                  </a:lnTo>
                  <a:lnTo>
                    <a:pt x="58" y="1035"/>
                  </a:lnTo>
                  <a:lnTo>
                    <a:pt x="29" y="1082"/>
                  </a:lnTo>
                  <a:lnTo>
                    <a:pt x="10" y="1130"/>
                  </a:lnTo>
                  <a:lnTo>
                    <a:pt x="1" y="1178"/>
                  </a:lnTo>
                  <a:lnTo>
                    <a:pt x="1" y="1217"/>
                  </a:lnTo>
                  <a:lnTo>
                    <a:pt x="10" y="1264"/>
                  </a:lnTo>
                  <a:lnTo>
                    <a:pt x="29" y="1303"/>
                  </a:lnTo>
                  <a:lnTo>
                    <a:pt x="58" y="1331"/>
                  </a:lnTo>
                  <a:lnTo>
                    <a:pt x="96" y="1360"/>
                  </a:lnTo>
                  <a:lnTo>
                    <a:pt x="154" y="1389"/>
                  </a:lnTo>
                  <a:lnTo>
                    <a:pt x="221" y="1398"/>
                  </a:lnTo>
                  <a:lnTo>
                    <a:pt x="297" y="1408"/>
                  </a:lnTo>
                  <a:lnTo>
                    <a:pt x="4914" y="1408"/>
                  </a:lnTo>
                  <a:lnTo>
                    <a:pt x="5336" y="354"/>
                  </a:lnTo>
                  <a:lnTo>
                    <a:pt x="3726" y="58"/>
                  </a:lnTo>
                  <a:lnTo>
                    <a:pt x="3583" y="29"/>
                  </a:lnTo>
                  <a:lnTo>
                    <a:pt x="3439" y="10"/>
                  </a:lnTo>
                  <a:lnTo>
                    <a:pt x="3295" y="10"/>
                  </a:lnTo>
                  <a:lnTo>
                    <a:pt x="3171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6"/>
            <p:cNvSpPr/>
            <p:nvPr/>
          </p:nvSpPr>
          <p:spPr>
            <a:xfrm>
              <a:off x="3297762" y="2216211"/>
              <a:ext cx="311009" cy="575041"/>
            </a:xfrm>
            <a:custGeom>
              <a:rect b="b" l="l" r="r" t="t"/>
              <a:pathLst>
                <a:path extrusionOk="0" h="14224" w="7693">
                  <a:moveTo>
                    <a:pt x="3794" y="0"/>
                  </a:moveTo>
                  <a:lnTo>
                    <a:pt x="3679" y="10"/>
                  </a:lnTo>
                  <a:lnTo>
                    <a:pt x="3564" y="19"/>
                  </a:lnTo>
                  <a:lnTo>
                    <a:pt x="3439" y="48"/>
                  </a:lnTo>
                  <a:lnTo>
                    <a:pt x="3324" y="77"/>
                  </a:lnTo>
                  <a:lnTo>
                    <a:pt x="3200" y="115"/>
                  </a:lnTo>
                  <a:lnTo>
                    <a:pt x="3085" y="163"/>
                  </a:lnTo>
                  <a:lnTo>
                    <a:pt x="2970" y="221"/>
                  </a:lnTo>
                  <a:lnTo>
                    <a:pt x="2855" y="278"/>
                  </a:lnTo>
                  <a:lnTo>
                    <a:pt x="2740" y="355"/>
                  </a:lnTo>
                  <a:lnTo>
                    <a:pt x="2625" y="431"/>
                  </a:lnTo>
                  <a:lnTo>
                    <a:pt x="2510" y="517"/>
                  </a:lnTo>
                  <a:lnTo>
                    <a:pt x="2395" y="623"/>
                  </a:lnTo>
                  <a:lnTo>
                    <a:pt x="2290" y="728"/>
                  </a:lnTo>
                  <a:lnTo>
                    <a:pt x="2175" y="843"/>
                  </a:lnTo>
                  <a:lnTo>
                    <a:pt x="2070" y="977"/>
                  </a:lnTo>
                  <a:lnTo>
                    <a:pt x="1964" y="1111"/>
                  </a:lnTo>
                  <a:lnTo>
                    <a:pt x="1849" y="1255"/>
                  </a:lnTo>
                  <a:lnTo>
                    <a:pt x="1754" y="1418"/>
                  </a:lnTo>
                  <a:lnTo>
                    <a:pt x="1648" y="1581"/>
                  </a:lnTo>
                  <a:lnTo>
                    <a:pt x="1514" y="1811"/>
                  </a:lnTo>
                  <a:lnTo>
                    <a:pt x="1399" y="2040"/>
                  </a:lnTo>
                  <a:lnTo>
                    <a:pt x="1275" y="2280"/>
                  </a:lnTo>
                  <a:lnTo>
                    <a:pt x="1169" y="2519"/>
                  </a:lnTo>
                  <a:lnTo>
                    <a:pt x="1064" y="2759"/>
                  </a:lnTo>
                  <a:lnTo>
                    <a:pt x="968" y="2998"/>
                  </a:lnTo>
                  <a:lnTo>
                    <a:pt x="872" y="3247"/>
                  </a:lnTo>
                  <a:lnTo>
                    <a:pt x="786" y="3496"/>
                  </a:lnTo>
                  <a:lnTo>
                    <a:pt x="623" y="4004"/>
                  </a:lnTo>
                  <a:lnTo>
                    <a:pt x="489" y="4521"/>
                  </a:lnTo>
                  <a:lnTo>
                    <a:pt x="365" y="5038"/>
                  </a:lnTo>
                  <a:lnTo>
                    <a:pt x="269" y="5556"/>
                  </a:lnTo>
                  <a:lnTo>
                    <a:pt x="192" y="6073"/>
                  </a:lnTo>
                  <a:lnTo>
                    <a:pt x="125" y="6590"/>
                  </a:lnTo>
                  <a:lnTo>
                    <a:pt x="68" y="7107"/>
                  </a:lnTo>
                  <a:lnTo>
                    <a:pt x="39" y="7624"/>
                  </a:lnTo>
                  <a:lnTo>
                    <a:pt x="10" y="8123"/>
                  </a:lnTo>
                  <a:lnTo>
                    <a:pt x="1" y="8621"/>
                  </a:lnTo>
                  <a:lnTo>
                    <a:pt x="1" y="9109"/>
                  </a:lnTo>
                  <a:lnTo>
                    <a:pt x="1" y="9578"/>
                  </a:lnTo>
                  <a:lnTo>
                    <a:pt x="20" y="10038"/>
                  </a:lnTo>
                  <a:lnTo>
                    <a:pt x="49" y="10488"/>
                  </a:lnTo>
                  <a:lnTo>
                    <a:pt x="78" y="10910"/>
                  </a:lnTo>
                  <a:lnTo>
                    <a:pt x="106" y="11322"/>
                  </a:lnTo>
                  <a:lnTo>
                    <a:pt x="183" y="12059"/>
                  </a:lnTo>
                  <a:lnTo>
                    <a:pt x="269" y="12701"/>
                  </a:lnTo>
                  <a:lnTo>
                    <a:pt x="355" y="13228"/>
                  </a:lnTo>
                  <a:lnTo>
                    <a:pt x="422" y="13630"/>
                  </a:lnTo>
                  <a:lnTo>
                    <a:pt x="489" y="13956"/>
                  </a:lnTo>
                  <a:lnTo>
                    <a:pt x="1169" y="14032"/>
                  </a:lnTo>
                  <a:lnTo>
                    <a:pt x="1802" y="14090"/>
                  </a:lnTo>
                  <a:lnTo>
                    <a:pt x="2395" y="14138"/>
                  </a:lnTo>
                  <a:lnTo>
                    <a:pt x="2951" y="14176"/>
                  </a:lnTo>
                  <a:lnTo>
                    <a:pt x="3468" y="14205"/>
                  </a:lnTo>
                  <a:lnTo>
                    <a:pt x="3957" y="14224"/>
                  </a:lnTo>
                  <a:lnTo>
                    <a:pt x="4847" y="14224"/>
                  </a:lnTo>
                  <a:lnTo>
                    <a:pt x="5250" y="14205"/>
                  </a:lnTo>
                  <a:lnTo>
                    <a:pt x="5633" y="14185"/>
                  </a:lnTo>
                  <a:lnTo>
                    <a:pt x="5997" y="14147"/>
                  </a:lnTo>
                  <a:lnTo>
                    <a:pt x="6342" y="14109"/>
                  </a:lnTo>
                  <a:lnTo>
                    <a:pt x="6667" y="14051"/>
                  </a:lnTo>
                  <a:lnTo>
                    <a:pt x="6983" y="13984"/>
                  </a:lnTo>
                  <a:lnTo>
                    <a:pt x="7290" y="13917"/>
                  </a:lnTo>
                  <a:lnTo>
                    <a:pt x="7587" y="13831"/>
                  </a:lnTo>
                  <a:lnTo>
                    <a:pt x="7615" y="12682"/>
                  </a:lnTo>
                  <a:lnTo>
                    <a:pt x="7644" y="11465"/>
                  </a:lnTo>
                  <a:lnTo>
                    <a:pt x="7673" y="10000"/>
                  </a:lnTo>
                  <a:lnTo>
                    <a:pt x="7692" y="8429"/>
                  </a:lnTo>
                  <a:lnTo>
                    <a:pt x="7692" y="7644"/>
                  </a:lnTo>
                  <a:lnTo>
                    <a:pt x="7683" y="6887"/>
                  </a:lnTo>
                  <a:lnTo>
                    <a:pt x="7673" y="6178"/>
                  </a:lnTo>
                  <a:lnTo>
                    <a:pt x="7654" y="5527"/>
                  </a:lnTo>
                  <a:lnTo>
                    <a:pt x="7625" y="4962"/>
                  </a:lnTo>
                  <a:lnTo>
                    <a:pt x="7587" y="4483"/>
                  </a:lnTo>
                  <a:lnTo>
                    <a:pt x="7539" y="4195"/>
                  </a:lnTo>
                  <a:lnTo>
                    <a:pt x="7481" y="3899"/>
                  </a:lnTo>
                  <a:lnTo>
                    <a:pt x="7414" y="3611"/>
                  </a:lnTo>
                  <a:lnTo>
                    <a:pt x="7319" y="3324"/>
                  </a:lnTo>
                  <a:lnTo>
                    <a:pt x="7213" y="3037"/>
                  </a:lnTo>
                  <a:lnTo>
                    <a:pt x="7098" y="2759"/>
                  </a:lnTo>
                  <a:lnTo>
                    <a:pt x="6964" y="2481"/>
                  </a:lnTo>
                  <a:lnTo>
                    <a:pt x="6820" y="2213"/>
                  </a:lnTo>
                  <a:lnTo>
                    <a:pt x="6658" y="1954"/>
                  </a:lnTo>
                  <a:lnTo>
                    <a:pt x="6495" y="1705"/>
                  </a:lnTo>
                  <a:lnTo>
                    <a:pt x="6313" y="1466"/>
                  </a:lnTo>
                  <a:lnTo>
                    <a:pt x="6131" y="1236"/>
                  </a:lnTo>
                  <a:lnTo>
                    <a:pt x="5930" y="1025"/>
                  </a:lnTo>
                  <a:lnTo>
                    <a:pt x="5729" y="834"/>
                  </a:lnTo>
                  <a:lnTo>
                    <a:pt x="5518" y="652"/>
                  </a:lnTo>
                  <a:lnTo>
                    <a:pt x="5298" y="489"/>
                  </a:lnTo>
                  <a:lnTo>
                    <a:pt x="5077" y="355"/>
                  </a:lnTo>
                  <a:lnTo>
                    <a:pt x="4847" y="230"/>
                  </a:lnTo>
                  <a:lnTo>
                    <a:pt x="4618" y="134"/>
                  </a:lnTo>
                  <a:lnTo>
                    <a:pt x="4503" y="96"/>
                  </a:lnTo>
                  <a:lnTo>
                    <a:pt x="4388" y="67"/>
                  </a:lnTo>
                  <a:lnTo>
                    <a:pt x="4273" y="39"/>
                  </a:lnTo>
                  <a:lnTo>
                    <a:pt x="4148" y="19"/>
                  </a:lnTo>
                  <a:lnTo>
                    <a:pt x="4033" y="10"/>
                  </a:lnTo>
                  <a:lnTo>
                    <a:pt x="3918" y="0"/>
                  </a:lnTo>
                  <a:close/>
                </a:path>
              </a:pathLst>
            </a:custGeom>
            <a:solidFill>
              <a:srgbClr val="FF80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6"/>
            <p:cNvSpPr/>
            <p:nvPr/>
          </p:nvSpPr>
          <p:spPr>
            <a:xfrm>
              <a:off x="1720260" y="2966615"/>
              <a:ext cx="427157" cy="87566"/>
            </a:xfrm>
            <a:custGeom>
              <a:rect b="b" l="l" r="r" t="t"/>
              <a:pathLst>
                <a:path extrusionOk="0" h="2166" w="10566">
                  <a:moveTo>
                    <a:pt x="2060" y="1"/>
                  </a:moveTo>
                  <a:lnTo>
                    <a:pt x="1849" y="10"/>
                  </a:lnTo>
                  <a:lnTo>
                    <a:pt x="1648" y="49"/>
                  </a:lnTo>
                  <a:lnTo>
                    <a:pt x="1447" y="96"/>
                  </a:lnTo>
                  <a:lnTo>
                    <a:pt x="1255" y="163"/>
                  </a:lnTo>
                  <a:lnTo>
                    <a:pt x="1073" y="250"/>
                  </a:lnTo>
                  <a:lnTo>
                    <a:pt x="911" y="355"/>
                  </a:lnTo>
                  <a:lnTo>
                    <a:pt x="748" y="480"/>
                  </a:lnTo>
                  <a:lnTo>
                    <a:pt x="604" y="614"/>
                  </a:lnTo>
                  <a:lnTo>
                    <a:pt x="470" y="757"/>
                  </a:lnTo>
                  <a:lnTo>
                    <a:pt x="346" y="911"/>
                  </a:lnTo>
                  <a:lnTo>
                    <a:pt x="250" y="1083"/>
                  </a:lnTo>
                  <a:lnTo>
                    <a:pt x="164" y="1265"/>
                  </a:lnTo>
                  <a:lnTo>
                    <a:pt x="87" y="1457"/>
                  </a:lnTo>
                  <a:lnTo>
                    <a:pt x="39" y="1658"/>
                  </a:lnTo>
                  <a:lnTo>
                    <a:pt x="10" y="1859"/>
                  </a:lnTo>
                  <a:lnTo>
                    <a:pt x="1" y="2070"/>
                  </a:lnTo>
                  <a:lnTo>
                    <a:pt x="1" y="2165"/>
                  </a:lnTo>
                  <a:lnTo>
                    <a:pt x="10565" y="2165"/>
                  </a:lnTo>
                  <a:lnTo>
                    <a:pt x="10565" y="2070"/>
                  </a:lnTo>
                  <a:lnTo>
                    <a:pt x="10556" y="1859"/>
                  </a:lnTo>
                  <a:lnTo>
                    <a:pt x="10517" y="1658"/>
                  </a:lnTo>
                  <a:lnTo>
                    <a:pt x="10470" y="1457"/>
                  </a:lnTo>
                  <a:lnTo>
                    <a:pt x="10403" y="1265"/>
                  </a:lnTo>
                  <a:lnTo>
                    <a:pt x="10316" y="1083"/>
                  </a:lnTo>
                  <a:lnTo>
                    <a:pt x="10211" y="911"/>
                  </a:lnTo>
                  <a:lnTo>
                    <a:pt x="10086" y="757"/>
                  </a:lnTo>
                  <a:lnTo>
                    <a:pt x="9952" y="614"/>
                  </a:lnTo>
                  <a:lnTo>
                    <a:pt x="9809" y="480"/>
                  </a:lnTo>
                  <a:lnTo>
                    <a:pt x="9655" y="355"/>
                  </a:lnTo>
                  <a:lnTo>
                    <a:pt x="9483" y="250"/>
                  </a:lnTo>
                  <a:lnTo>
                    <a:pt x="9301" y="163"/>
                  </a:lnTo>
                  <a:lnTo>
                    <a:pt x="9110" y="96"/>
                  </a:lnTo>
                  <a:lnTo>
                    <a:pt x="8908" y="49"/>
                  </a:lnTo>
                  <a:lnTo>
                    <a:pt x="8707" y="10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6"/>
            <p:cNvSpPr/>
            <p:nvPr/>
          </p:nvSpPr>
          <p:spPr>
            <a:xfrm>
              <a:off x="1616889" y="2749401"/>
              <a:ext cx="322975" cy="304783"/>
            </a:xfrm>
            <a:custGeom>
              <a:rect b="b" l="l" r="r" t="t"/>
              <a:pathLst>
                <a:path extrusionOk="0" h="7539" w="7989">
                  <a:moveTo>
                    <a:pt x="1916" y="0"/>
                  </a:moveTo>
                  <a:lnTo>
                    <a:pt x="0" y="7538"/>
                  </a:lnTo>
                  <a:lnTo>
                    <a:pt x="6073" y="7538"/>
                  </a:lnTo>
                  <a:lnTo>
                    <a:pt x="798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6"/>
            <p:cNvSpPr/>
            <p:nvPr/>
          </p:nvSpPr>
          <p:spPr>
            <a:xfrm>
              <a:off x="1132856" y="1940136"/>
              <a:ext cx="1342557" cy="867008"/>
            </a:xfrm>
            <a:custGeom>
              <a:rect b="b" l="l" r="r" t="t"/>
              <a:pathLst>
                <a:path extrusionOk="0" h="21446" w="33209">
                  <a:moveTo>
                    <a:pt x="1581" y="0"/>
                  </a:moveTo>
                  <a:lnTo>
                    <a:pt x="1418" y="10"/>
                  </a:lnTo>
                  <a:lnTo>
                    <a:pt x="1265" y="38"/>
                  </a:lnTo>
                  <a:lnTo>
                    <a:pt x="1112" y="77"/>
                  </a:lnTo>
                  <a:lnTo>
                    <a:pt x="968" y="125"/>
                  </a:lnTo>
                  <a:lnTo>
                    <a:pt x="824" y="192"/>
                  </a:lnTo>
                  <a:lnTo>
                    <a:pt x="700" y="268"/>
                  </a:lnTo>
                  <a:lnTo>
                    <a:pt x="575" y="364"/>
                  </a:lnTo>
                  <a:lnTo>
                    <a:pt x="461" y="469"/>
                  </a:lnTo>
                  <a:lnTo>
                    <a:pt x="365" y="575"/>
                  </a:lnTo>
                  <a:lnTo>
                    <a:pt x="269" y="699"/>
                  </a:lnTo>
                  <a:lnTo>
                    <a:pt x="192" y="833"/>
                  </a:lnTo>
                  <a:lnTo>
                    <a:pt x="125" y="967"/>
                  </a:lnTo>
                  <a:lnTo>
                    <a:pt x="68" y="1111"/>
                  </a:lnTo>
                  <a:lnTo>
                    <a:pt x="30" y="1264"/>
                  </a:lnTo>
                  <a:lnTo>
                    <a:pt x="10" y="1427"/>
                  </a:lnTo>
                  <a:lnTo>
                    <a:pt x="1" y="1590"/>
                  </a:lnTo>
                  <a:lnTo>
                    <a:pt x="2261" y="19865"/>
                  </a:lnTo>
                  <a:lnTo>
                    <a:pt x="2271" y="20028"/>
                  </a:lnTo>
                  <a:lnTo>
                    <a:pt x="2290" y="20181"/>
                  </a:lnTo>
                  <a:lnTo>
                    <a:pt x="2328" y="20334"/>
                  </a:lnTo>
                  <a:lnTo>
                    <a:pt x="2386" y="20478"/>
                  </a:lnTo>
                  <a:lnTo>
                    <a:pt x="2453" y="20622"/>
                  </a:lnTo>
                  <a:lnTo>
                    <a:pt x="2529" y="20756"/>
                  </a:lnTo>
                  <a:lnTo>
                    <a:pt x="2625" y="20871"/>
                  </a:lnTo>
                  <a:lnTo>
                    <a:pt x="2721" y="20986"/>
                  </a:lnTo>
                  <a:lnTo>
                    <a:pt x="2836" y="21091"/>
                  </a:lnTo>
                  <a:lnTo>
                    <a:pt x="2960" y="21177"/>
                  </a:lnTo>
                  <a:lnTo>
                    <a:pt x="3085" y="21263"/>
                  </a:lnTo>
                  <a:lnTo>
                    <a:pt x="3229" y="21321"/>
                  </a:lnTo>
                  <a:lnTo>
                    <a:pt x="3372" y="21378"/>
                  </a:lnTo>
                  <a:lnTo>
                    <a:pt x="3526" y="21417"/>
                  </a:lnTo>
                  <a:lnTo>
                    <a:pt x="3679" y="21445"/>
                  </a:lnTo>
                  <a:lnTo>
                    <a:pt x="31790" y="21445"/>
                  </a:lnTo>
                  <a:lnTo>
                    <a:pt x="31944" y="21417"/>
                  </a:lnTo>
                  <a:lnTo>
                    <a:pt x="32097" y="21378"/>
                  </a:lnTo>
                  <a:lnTo>
                    <a:pt x="32241" y="21321"/>
                  </a:lnTo>
                  <a:lnTo>
                    <a:pt x="32384" y="21263"/>
                  </a:lnTo>
                  <a:lnTo>
                    <a:pt x="32518" y="21177"/>
                  </a:lnTo>
                  <a:lnTo>
                    <a:pt x="32633" y="21091"/>
                  </a:lnTo>
                  <a:lnTo>
                    <a:pt x="32748" y="20986"/>
                  </a:lnTo>
                  <a:lnTo>
                    <a:pt x="32854" y="20871"/>
                  </a:lnTo>
                  <a:lnTo>
                    <a:pt x="32940" y="20756"/>
                  </a:lnTo>
                  <a:lnTo>
                    <a:pt x="33016" y="20622"/>
                  </a:lnTo>
                  <a:lnTo>
                    <a:pt x="33084" y="20478"/>
                  </a:lnTo>
                  <a:lnTo>
                    <a:pt x="33141" y="20334"/>
                  </a:lnTo>
                  <a:lnTo>
                    <a:pt x="33179" y="20181"/>
                  </a:lnTo>
                  <a:lnTo>
                    <a:pt x="33208" y="20028"/>
                  </a:lnTo>
                  <a:lnTo>
                    <a:pt x="33208" y="19865"/>
                  </a:lnTo>
                  <a:lnTo>
                    <a:pt x="30948" y="1590"/>
                  </a:lnTo>
                  <a:lnTo>
                    <a:pt x="30948" y="1427"/>
                  </a:lnTo>
                  <a:lnTo>
                    <a:pt x="30919" y="1264"/>
                  </a:lnTo>
                  <a:lnTo>
                    <a:pt x="30881" y="1111"/>
                  </a:lnTo>
                  <a:lnTo>
                    <a:pt x="30823" y="967"/>
                  </a:lnTo>
                  <a:lnTo>
                    <a:pt x="30756" y="833"/>
                  </a:lnTo>
                  <a:lnTo>
                    <a:pt x="30679" y="699"/>
                  </a:lnTo>
                  <a:lnTo>
                    <a:pt x="30593" y="575"/>
                  </a:lnTo>
                  <a:lnTo>
                    <a:pt x="30488" y="469"/>
                  </a:lnTo>
                  <a:lnTo>
                    <a:pt x="30373" y="364"/>
                  </a:lnTo>
                  <a:lnTo>
                    <a:pt x="30248" y="268"/>
                  </a:lnTo>
                  <a:lnTo>
                    <a:pt x="30124" y="192"/>
                  </a:lnTo>
                  <a:lnTo>
                    <a:pt x="29980" y="125"/>
                  </a:lnTo>
                  <a:lnTo>
                    <a:pt x="29837" y="77"/>
                  </a:lnTo>
                  <a:lnTo>
                    <a:pt x="29683" y="38"/>
                  </a:lnTo>
                  <a:lnTo>
                    <a:pt x="29530" y="10"/>
                  </a:lnTo>
                  <a:lnTo>
                    <a:pt x="293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6"/>
            <p:cNvSpPr/>
            <p:nvPr/>
          </p:nvSpPr>
          <p:spPr>
            <a:xfrm>
              <a:off x="2263154" y="1940136"/>
              <a:ext cx="212244" cy="867008"/>
            </a:xfrm>
            <a:custGeom>
              <a:rect b="b" l="l" r="r" t="t"/>
              <a:pathLst>
                <a:path extrusionOk="0" h="21446" w="5250">
                  <a:moveTo>
                    <a:pt x="0" y="0"/>
                  </a:moveTo>
                  <a:lnTo>
                    <a:pt x="163" y="10"/>
                  </a:lnTo>
                  <a:lnTo>
                    <a:pt x="316" y="38"/>
                  </a:lnTo>
                  <a:lnTo>
                    <a:pt x="470" y="77"/>
                  </a:lnTo>
                  <a:lnTo>
                    <a:pt x="613" y="125"/>
                  </a:lnTo>
                  <a:lnTo>
                    <a:pt x="747" y="192"/>
                  </a:lnTo>
                  <a:lnTo>
                    <a:pt x="881" y="268"/>
                  </a:lnTo>
                  <a:lnTo>
                    <a:pt x="1006" y="364"/>
                  </a:lnTo>
                  <a:lnTo>
                    <a:pt x="1121" y="469"/>
                  </a:lnTo>
                  <a:lnTo>
                    <a:pt x="1217" y="575"/>
                  </a:lnTo>
                  <a:lnTo>
                    <a:pt x="1312" y="699"/>
                  </a:lnTo>
                  <a:lnTo>
                    <a:pt x="1389" y="833"/>
                  </a:lnTo>
                  <a:lnTo>
                    <a:pt x="1456" y="967"/>
                  </a:lnTo>
                  <a:lnTo>
                    <a:pt x="1514" y="1111"/>
                  </a:lnTo>
                  <a:lnTo>
                    <a:pt x="1552" y="1264"/>
                  </a:lnTo>
                  <a:lnTo>
                    <a:pt x="1571" y="1427"/>
                  </a:lnTo>
                  <a:lnTo>
                    <a:pt x="1581" y="1590"/>
                  </a:lnTo>
                  <a:lnTo>
                    <a:pt x="3841" y="19865"/>
                  </a:lnTo>
                  <a:lnTo>
                    <a:pt x="3831" y="20028"/>
                  </a:lnTo>
                  <a:lnTo>
                    <a:pt x="3812" y="20181"/>
                  </a:lnTo>
                  <a:lnTo>
                    <a:pt x="3774" y="20334"/>
                  </a:lnTo>
                  <a:lnTo>
                    <a:pt x="3717" y="20478"/>
                  </a:lnTo>
                  <a:lnTo>
                    <a:pt x="3649" y="20622"/>
                  </a:lnTo>
                  <a:lnTo>
                    <a:pt x="3573" y="20756"/>
                  </a:lnTo>
                  <a:lnTo>
                    <a:pt x="3477" y="20871"/>
                  </a:lnTo>
                  <a:lnTo>
                    <a:pt x="3381" y="20986"/>
                  </a:lnTo>
                  <a:lnTo>
                    <a:pt x="3266" y="21091"/>
                  </a:lnTo>
                  <a:lnTo>
                    <a:pt x="3142" y="21177"/>
                  </a:lnTo>
                  <a:lnTo>
                    <a:pt x="3008" y="21263"/>
                  </a:lnTo>
                  <a:lnTo>
                    <a:pt x="2874" y="21321"/>
                  </a:lnTo>
                  <a:lnTo>
                    <a:pt x="2730" y="21378"/>
                  </a:lnTo>
                  <a:lnTo>
                    <a:pt x="2577" y="21417"/>
                  </a:lnTo>
                  <a:lnTo>
                    <a:pt x="2423" y="21445"/>
                  </a:lnTo>
                  <a:lnTo>
                    <a:pt x="3831" y="21445"/>
                  </a:lnTo>
                  <a:lnTo>
                    <a:pt x="3985" y="21417"/>
                  </a:lnTo>
                  <a:lnTo>
                    <a:pt x="4138" y="21378"/>
                  </a:lnTo>
                  <a:lnTo>
                    <a:pt x="4282" y="21321"/>
                  </a:lnTo>
                  <a:lnTo>
                    <a:pt x="4425" y="21263"/>
                  </a:lnTo>
                  <a:lnTo>
                    <a:pt x="4559" y="21177"/>
                  </a:lnTo>
                  <a:lnTo>
                    <a:pt x="4674" y="21091"/>
                  </a:lnTo>
                  <a:lnTo>
                    <a:pt x="4789" y="20986"/>
                  </a:lnTo>
                  <a:lnTo>
                    <a:pt x="4895" y="20871"/>
                  </a:lnTo>
                  <a:lnTo>
                    <a:pt x="4981" y="20756"/>
                  </a:lnTo>
                  <a:lnTo>
                    <a:pt x="5057" y="20622"/>
                  </a:lnTo>
                  <a:lnTo>
                    <a:pt x="5125" y="20478"/>
                  </a:lnTo>
                  <a:lnTo>
                    <a:pt x="5182" y="20334"/>
                  </a:lnTo>
                  <a:lnTo>
                    <a:pt x="5220" y="20181"/>
                  </a:lnTo>
                  <a:lnTo>
                    <a:pt x="5249" y="20028"/>
                  </a:lnTo>
                  <a:lnTo>
                    <a:pt x="5249" y="19865"/>
                  </a:lnTo>
                  <a:lnTo>
                    <a:pt x="2989" y="1590"/>
                  </a:lnTo>
                  <a:lnTo>
                    <a:pt x="2989" y="1427"/>
                  </a:lnTo>
                  <a:lnTo>
                    <a:pt x="2960" y="1264"/>
                  </a:lnTo>
                  <a:lnTo>
                    <a:pt x="2922" y="1111"/>
                  </a:lnTo>
                  <a:lnTo>
                    <a:pt x="2864" y="967"/>
                  </a:lnTo>
                  <a:lnTo>
                    <a:pt x="2797" y="833"/>
                  </a:lnTo>
                  <a:lnTo>
                    <a:pt x="2720" y="699"/>
                  </a:lnTo>
                  <a:lnTo>
                    <a:pt x="2634" y="575"/>
                  </a:lnTo>
                  <a:lnTo>
                    <a:pt x="2529" y="469"/>
                  </a:lnTo>
                  <a:lnTo>
                    <a:pt x="2414" y="364"/>
                  </a:lnTo>
                  <a:lnTo>
                    <a:pt x="2289" y="268"/>
                  </a:lnTo>
                  <a:lnTo>
                    <a:pt x="2165" y="192"/>
                  </a:lnTo>
                  <a:lnTo>
                    <a:pt x="2021" y="125"/>
                  </a:lnTo>
                  <a:lnTo>
                    <a:pt x="1878" y="77"/>
                  </a:lnTo>
                  <a:lnTo>
                    <a:pt x="1724" y="38"/>
                  </a:lnTo>
                  <a:lnTo>
                    <a:pt x="1571" y="10"/>
                  </a:lnTo>
                  <a:lnTo>
                    <a:pt x="140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6"/>
            <p:cNvSpPr/>
            <p:nvPr/>
          </p:nvSpPr>
          <p:spPr>
            <a:xfrm>
              <a:off x="859489" y="3162564"/>
              <a:ext cx="2251327" cy="48836"/>
            </a:xfrm>
            <a:custGeom>
              <a:rect b="b" l="l" r="r" t="t"/>
              <a:pathLst>
                <a:path extrusionOk="0" h="1208" w="55688">
                  <a:moveTo>
                    <a:pt x="1" y="0"/>
                  </a:moveTo>
                  <a:lnTo>
                    <a:pt x="1" y="1207"/>
                  </a:lnTo>
                  <a:lnTo>
                    <a:pt x="55688" y="1207"/>
                  </a:lnTo>
                  <a:lnTo>
                    <a:pt x="556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6"/>
            <p:cNvSpPr/>
            <p:nvPr/>
          </p:nvSpPr>
          <p:spPr>
            <a:xfrm>
              <a:off x="567930" y="3124603"/>
              <a:ext cx="583167" cy="1607397"/>
            </a:xfrm>
            <a:custGeom>
              <a:rect b="b" l="l" r="r" t="t"/>
              <a:pathLst>
                <a:path extrusionOk="0" h="39760" w="14425">
                  <a:moveTo>
                    <a:pt x="10661" y="1"/>
                  </a:moveTo>
                  <a:lnTo>
                    <a:pt x="0" y="39759"/>
                  </a:lnTo>
                  <a:lnTo>
                    <a:pt x="1351" y="39759"/>
                  </a:lnTo>
                  <a:lnTo>
                    <a:pt x="14425" y="365"/>
                  </a:lnTo>
                  <a:lnTo>
                    <a:pt x="106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6"/>
            <p:cNvSpPr/>
            <p:nvPr/>
          </p:nvSpPr>
          <p:spPr>
            <a:xfrm>
              <a:off x="2786643" y="3124603"/>
              <a:ext cx="583207" cy="1607397"/>
            </a:xfrm>
            <a:custGeom>
              <a:rect b="b" l="l" r="r" t="t"/>
              <a:pathLst>
                <a:path extrusionOk="0" h="39760" w="14426">
                  <a:moveTo>
                    <a:pt x="3765" y="1"/>
                  </a:moveTo>
                  <a:lnTo>
                    <a:pt x="1" y="365"/>
                  </a:lnTo>
                  <a:lnTo>
                    <a:pt x="13075" y="39759"/>
                  </a:lnTo>
                  <a:lnTo>
                    <a:pt x="14425" y="3975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6"/>
            <p:cNvSpPr/>
            <p:nvPr/>
          </p:nvSpPr>
          <p:spPr>
            <a:xfrm>
              <a:off x="747991" y="3048722"/>
              <a:ext cx="2480914" cy="124719"/>
            </a:xfrm>
            <a:custGeom>
              <a:rect b="b" l="l" r="r" t="t"/>
              <a:pathLst>
                <a:path extrusionOk="0" h="3085" w="61367">
                  <a:moveTo>
                    <a:pt x="0" y="0"/>
                  </a:moveTo>
                  <a:lnTo>
                    <a:pt x="0" y="3084"/>
                  </a:lnTo>
                  <a:lnTo>
                    <a:pt x="61367" y="3084"/>
                  </a:lnTo>
                  <a:lnTo>
                    <a:pt x="61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6"/>
            <p:cNvSpPr/>
            <p:nvPr/>
          </p:nvSpPr>
          <p:spPr>
            <a:xfrm>
              <a:off x="2520634" y="2107018"/>
              <a:ext cx="232782" cy="51909"/>
            </a:xfrm>
            <a:custGeom>
              <a:rect b="b" l="l" r="r" t="t"/>
              <a:pathLst>
                <a:path extrusionOk="0" h="1284" w="5758">
                  <a:moveTo>
                    <a:pt x="575" y="0"/>
                  </a:moveTo>
                  <a:lnTo>
                    <a:pt x="518" y="10"/>
                  </a:lnTo>
                  <a:lnTo>
                    <a:pt x="451" y="29"/>
                  </a:lnTo>
                  <a:lnTo>
                    <a:pt x="393" y="48"/>
                  </a:lnTo>
                  <a:lnTo>
                    <a:pt x="336" y="77"/>
                  </a:lnTo>
                  <a:lnTo>
                    <a:pt x="288" y="106"/>
                  </a:lnTo>
                  <a:lnTo>
                    <a:pt x="231" y="144"/>
                  </a:lnTo>
                  <a:lnTo>
                    <a:pt x="192" y="192"/>
                  </a:lnTo>
                  <a:lnTo>
                    <a:pt x="144" y="230"/>
                  </a:lnTo>
                  <a:lnTo>
                    <a:pt x="106" y="278"/>
                  </a:lnTo>
                  <a:lnTo>
                    <a:pt x="77" y="335"/>
                  </a:lnTo>
                  <a:lnTo>
                    <a:pt x="49" y="393"/>
                  </a:lnTo>
                  <a:lnTo>
                    <a:pt x="29" y="450"/>
                  </a:lnTo>
                  <a:lnTo>
                    <a:pt x="10" y="508"/>
                  </a:lnTo>
                  <a:lnTo>
                    <a:pt x="1" y="575"/>
                  </a:lnTo>
                  <a:lnTo>
                    <a:pt x="1" y="642"/>
                  </a:lnTo>
                  <a:lnTo>
                    <a:pt x="1" y="709"/>
                  </a:lnTo>
                  <a:lnTo>
                    <a:pt x="10" y="776"/>
                  </a:lnTo>
                  <a:lnTo>
                    <a:pt x="29" y="834"/>
                  </a:lnTo>
                  <a:lnTo>
                    <a:pt x="49" y="891"/>
                  </a:lnTo>
                  <a:lnTo>
                    <a:pt x="77" y="948"/>
                  </a:lnTo>
                  <a:lnTo>
                    <a:pt x="106" y="1006"/>
                  </a:lnTo>
                  <a:lnTo>
                    <a:pt x="144" y="1054"/>
                  </a:lnTo>
                  <a:lnTo>
                    <a:pt x="192" y="1102"/>
                  </a:lnTo>
                  <a:lnTo>
                    <a:pt x="231" y="1140"/>
                  </a:lnTo>
                  <a:lnTo>
                    <a:pt x="288" y="1178"/>
                  </a:lnTo>
                  <a:lnTo>
                    <a:pt x="336" y="1207"/>
                  </a:lnTo>
                  <a:lnTo>
                    <a:pt x="393" y="1236"/>
                  </a:lnTo>
                  <a:lnTo>
                    <a:pt x="451" y="1255"/>
                  </a:lnTo>
                  <a:lnTo>
                    <a:pt x="518" y="1274"/>
                  </a:lnTo>
                  <a:lnTo>
                    <a:pt x="575" y="1284"/>
                  </a:lnTo>
                  <a:lnTo>
                    <a:pt x="5182" y="1284"/>
                  </a:lnTo>
                  <a:lnTo>
                    <a:pt x="5249" y="1274"/>
                  </a:lnTo>
                  <a:lnTo>
                    <a:pt x="5307" y="1255"/>
                  </a:lnTo>
                  <a:lnTo>
                    <a:pt x="5364" y="1236"/>
                  </a:lnTo>
                  <a:lnTo>
                    <a:pt x="5422" y="1207"/>
                  </a:lnTo>
                  <a:lnTo>
                    <a:pt x="5479" y="1178"/>
                  </a:lnTo>
                  <a:lnTo>
                    <a:pt x="5527" y="1140"/>
                  </a:lnTo>
                  <a:lnTo>
                    <a:pt x="5575" y="1102"/>
                  </a:lnTo>
                  <a:lnTo>
                    <a:pt x="5613" y="1054"/>
                  </a:lnTo>
                  <a:lnTo>
                    <a:pt x="5652" y="1006"/>
                  </a:lnTo>
                  <a:lnTo>
                    <a:pt x="5680" y="948"/>
                  </a:lnTo>
                  <a:lnTo>
                    <a:pt x="5709" y="891"/>
                  </a:lnTo>
                  <a:lnTo>
                    <a:pt x="5728" y="834"/>
                  </a:lnTo>
                  <a:lnTo>
                    <a:pt x="5748" y="776"/>
                  </a:lnTo>
                  <a:lnTo>
                    <a:pt x="5757" y="709"/>
                  </a:lnTo>
                  <a:lnTo>
                    <a:pt x="5757" y="642"/>
                  </a:lnTo>
                  <a:lnTo>
                    <a:pt x="5757" y="575"/>
                  </a:lnTo>
                  <a:lnTo>
                    <a:pt x="5748" y="508"/>
                  </a:lnTo>
                  <a:lnTo>
                    <a:pt x="5728" y="450"/>
                  </a:lnTo>
                  <a:lnTo>
                    <a:pt x="5709" y="393"/>
                  </a:lnTo>
                  <a:lnTo>
                    <a:pt x="5680" y="335"/>
                  </a:lnTo>
                  <a:lnTo>
                    <a:pt x="5652" y="278"/>
                  </a:lnTo>
                  <a:lnTo>
                    <a:pt x="5613" y="230"/>
                  </a:lnTo>
                  <a:lnTo>
                    <a:pt x="5575" y="192"/>
                  </a:lnTo>
                  <a:lnTo>
                    <a:pt x="5527" y="144"/>
                  </a:lnTo>
                  <a:lnTo>
                    <a:pt x="5479" y="106"/>
                  </a:lnTo>
                  <a:lnTo>
                    <a:pt x="5422" y="77"/>
                  </a:lnTo>
                  <a:lnTo>
                    <a:pt x="5364" y="48"/>
                  </a:lnTo>
                  <a:lnTo>
                    <a:pt x="5307" y="29"/>
                  </a:lnTo>
                  <a:lnTo>
                    <a:pt x="5249" y="10"/>
                  </a:lnTo>
                  <a:lnTo>
                    <a:pt x="5182" y="0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6"/>
            <p:cNvSpPr/>
            <p:nvPr/>
          </p:nvSpPr>
          <p:spPr>
            <a:xfrm>
              <a:off x="2517157" y="2213867"/>
              <a:ext cx="89870" cy="173919"/>
            </a:xfrm>
            <a:custGeom>
              <a:rect b="b" l="l" r="r" t="t"/>
              <a:pathLst>
                <a:path extrusionOk="0" h="4302" w="2223">
                  <a:moveTo>
                    <a:pt x="815" y="1"/>
                  </a:moveTo>
                  <a:lnTo>
                    <a:pt x="767" y="10"/>
                  </a:lnTo>
                  <a:lnTo>
                    <a:pt x="719" y="20"/>
                  </a:lnTo>
                  <a:lnTo>
                    <a:pt x="671" y="30"/>
                  </a:lnTo>
                  <a:lnTo>
                    <a:pt x="623" y="49"/>
                  </a:lnTo>
                  <a:lnTo>
                    <a:pt x="575" y="77"/>
                  </a:lnTo>
                  <a:lnTo>
                    <a:pt x="537" y="116"/>
                  </a:lnTo>
                  <a:lnTo>
                    <a:pt x="499" y="154"/>
                  </a:lnTo>
                  <a:lnTo>
                    <a:pt x="470" y="192"/>
                  </a:lnTo>
                  <a:lnTo>
                    <a:pt x="441" y="240"/>
                  </a:lnTo>
                  <a:lnTo>
                    <a:pt x="288" y="575"/>
                  </a:lnTo>
                  <a:lnTo>
                    <a:pt x="221" y="719"/>
                  </a:lnTo>
                  <a:lnTo>
                    <a:pt x="173" y="872"/>
                  </a:lnTo>
                  <a:lnTo>
                    <a:pt x="125" y="1016"/>
                  </a:lnTo>
                  <a:lnTo>
                    <a:pt x="77" y="1169"/>
                  </a:lnTo>
                  <a:lnTo>
                    <a:pt x="48" y="1323"/>
                  </a:lnTo>
                  <a:lnTo>
                    <a:pt x="29" y="1476"/>
                  </a:lnTo>
                  <a:lnTo>
                    <a:pt x="10" y="1639"/>
                  </a:lnTo>
                  <a:lnTo>
                    <a:pt x="0" y="1792"/>
                  </a:lnTo>
                  <a:lnTo>
                    <a:pt x="0" y="1945"/>
                  </a:lnTo>
                  <a:lnTo>
                    <a:pt x="10" y="2098"/>
                  </a:lnTo>
                  <a:lnTo>
                    <a:pt x="20" y="2261"/>
                  </a:lnTo>
                  <a:lnTo>
                    <a:pt x="48" y="2414"/>
                  </a:lnTo>
                  <a:lnTo>
                    <a:pt x="77" y="2568"/>
                  </a:lnTo>
                  <a:lnTo>
                    <a:pt x="115" y="2721"/>
                  </a:lnTo>
                  <a:lnTo>
                    <a:pt x="163" y="2874"/>
                  </a:lnTo>
                  <a:lnTo>
                    <a:pt x="221" y="3018"/>
                  </a:lnTo>
                  <a:lnTo>
                    <a:pt x="623" y="4043"/>
                  </a:lnTo>
                  <a:lnTo>
                    <a:pt x="652" y="4091"/>
                  </a:lnTo>
                  <a:lnTo>
                    <a:pt x="680" y="4148"/>
                  </a:lnTo>
                  <a:lnTo>
                    <a:pt x="719" y="4186"/>
                  </a:lnTo>
                  <a:lnTo>
                    <a:pt x="767" y="4225"/>
                  </a:lnTo>
                  <a:lnTo>
                    <a:pt x="815" y="4253"/>
                  </a:lnTo>
                  <a:lnTo>
                    <a:pt x="872" y="4282"/>
                  </a:lnTo>
                  <a:lnTo>
                    <a:pt x="930" y="4301"/>
                  </a:lnTo>
                  <a:lnTo>
                    <a:pt x="1112" y="4301"/>
                  </a:lnTo>
                  <a:lnTo>
                    <a:pt x="1226" y="4282"/>
                  </a:lnTo>
                  <a:lnTo>
                    <a:pt x="1332" y="4244"/>
                  </a:lnTo>
                  <a:lnTo>
                    <a:pt x="1428" y="4186"/>
                  </a:lnTo>
                  <a:lnTo>
                    <a:pt x="1514" y="4119"/>
                  </a:lnTo>
                  <a:lnTo>
                    <a:pt x="1590" y="4033"/>
                  </a:lnTo>
                  <a:lnTo>
                    <a:pt x="1657" y="3937"/>
                  </a:lnTo>
                  <a:lnTo>
                    <a:pt x="1705" y="3832"/>
                  </a:lnTo>
                  <a:lnTo>
                    <a:pt x="2146" y="2510"/>
                  </a:lnTo>
                  <a:lnTo>
                    <a:pt x="2194" y="2338"/>
                  </a:lnTo>
                  <a:lnTo>
                    <a:pt x="2223" y="2165"/>
                  </a:lnTo>
                  <a:lnTo>
                    <a:pt x="2223" y="1993"/>
                  </a:lnTo>
                  <a:lnTo>
                    <a:pt x="2203" y="1811"/>
                  </a:lnTo>
                  <a:lnTo>
                    <a:pt x="2165" y="1648"/>
                  </a:lnTo>
                  <a:lnTo>
                    <a:pt x="2108" y="1476"/>
                  </a:lnTo>
                  <a:lnTo>
                    <a:pt x="2021" y="1323"/>
                  </a:lnTo>
                  <a:lnTo>
                    <a:pt x="1926" y="1169"/>
                  </a:lnTo>
                  <a:lnTo>
                    <a:pt x="1131" y="164"/>
                  </a:lnTo>
                  <a:lnTo>
                    <a:pt x="1102" y="125"/>
                  </a:lnTo>
                  <a:lnTo>
                    <a:pt x="1054" y="87"/>
                  </a:lnTo>
                  <a:lnTo>
                    <a:pt x="1016" y="58"/>
                  </a:lnTo>
                  <a:lnTo>
                    <a:pt x="968" y="30"/>
                  </a:lnTo>
                  <a:lnTo>
                    <a:pt x="920" y="20"/>
                  </a:lnTo>
                  <a:lnTo>
                    <a:pt x="862" y="10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3" name="Google Shape;443;p16"/>
          <p:cNvGrpSpPr/>
          <p:nvPr/>
        </p:nvGrpSpPr>
        <p:grpSpPr>
          <a:xfrm>
            <a:off x="1809775" y="1963325"/>
            <a:ext cx="483000" cy="483000"/>
            <a:chOff x="4095775" y="2496725"/>
            <a:chExt cx="483000" cy="483000"/>
          </a:xfrm>
        </p:grpSpPr>
        <p:sp>
          <p:nvSpPr>
            <p:cNvPr id="444" name="Google Shape;444;p16"/>
            <p:cNvSpPr/>
            <p:nvPr/>
          </p:nvSpPr>
          <p:spPr>
            <a:xfrm>
              <a:off x="4095775" y="2496725"/>
              <a:ext cx="483000" cy="4830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6"/>
            <p:cNvSpPr/>
            <p:nvPr/>
          </p:nvSpPr>
          <p:spPr>
            <a:xfrm>
              <a:off x="4171375" y="2572325"/>
              <a:ext cx="331800" cy="331800"/>
            </a:xfrm>
            <a:prstGeom prst="ellipse">
              <a:avLst/>
            </a:prstGeom>
            <a:solidFill>
              <a:srgbClr val="8027EA">
                <a:alpha val="376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4274000" y="2674950"/>
              <a:ext cx="126600" cy="126600"/>
            </a:xfrm>
            <a:prstGeom prst="ellipse">
              <a:avLst/>
            </a:prstGeom>
            <a:solidFill>
              <a:srgbClr val="8027EA">
                <a:alpha val="501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16"/>
          <p:cNvGrpSpPr/>
          <p:nvPr/>
        </p:nvGrpSpPr>
        <p:grpSpPr>
          <a:xfrm>
            <a:off x="4876800" y="1418738"/>
            <a:ext cx="2716200" cy="1027588"/>
            <a:chOff x="457200" y="959300"/>
            <a:chExt cx="2716200" cy="1027588"/>
          </a:xfrm>
        </p:grpSpPr>
        <p:sp>
          <p:nvSpPr>
            <p:cNvPr id="448" name="Google Shape;448;p16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Market Trends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49" name="Google Shape;449;p16"/>
            <p:cNvSpPr txBox="1"/>
            <p:nvPr/>
          </p:nvSpPr>
          <p:spPr>
            <a:xfrm>
              <a:off x="457200" y="1397088"/>
              <a:ext cx="2716200" cy="58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IoT market growth projection to USD 338.28 billion by 2030 (Fortune Business).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50" name="Google Shape;450;p16"/>
          <p:cNvGrpSpPr/>
          <p:nvPr/>
        </p:nvGrpSpPr>
        <p:grpSpPr>
          <a:xfrm>
            <a:off x="4876800" y="2701000"/>
            <a:ext cx="2819100" cy="824600"/>
            <a:chOff x="457200" y="959313"/>
            <a:chExt cx="2819100" cy="824600"/>
          </a:xfrm>
        </p:grpSpPr>
        <p:sp>
          <p:nvSpPr>
            <p:cNvPr id="451" name="Google Shape;451;p16"/>
            <p:cNvSpPr txBox="1"/>
            <p:nvPr/>
          </p:nvSpPr>
          <p:spPr>
            <a:xfrm>
              <a:off x="457200" y="959313"/>
              <a:ext cx="2819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Role of Consumer Electronics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52" name="Google Shape;452;p16"/>
            <p:cNvSpPr txBox="1"/>
            <p:nvPr/>
          </p:nvSpPr>
          <p:spPr>
            <a:xfrm>
              <a:off x="457200" y="1300913"/>
              <a:ext cx="28191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Integration into household items.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53" name="Google Shape;453;p16"/>
          <p:cNvGrpSpPr/>
          <p:nvPr/>
        </p:nvGrpSpPr>
        <p:grpSpPr>
          <a:xfrm>
            <a:off x="4876800" y="3649663"/>
            <a:ext cx="2716200" cy="824613"/>
            <a:chOff x="457200" y="959300"/>
            <a:chExt cx="2716200" cy="824613"/>
          </a:xfrm>
        </p:grpSpPr>
        <p:sp>
          <p:nvSpPr>
            <p:cNvPr id="454" name="Google Shape;454;p16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Tech Integration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55" name="Google Shape;455;p16"/>
            <p:cNvSpPr txBox="1"/>
            <p:nvPr/>
          </p:nvSpPr>
          <p:spPr>
            <a:xfrm>
              <a:off x="457200" y="1300913"/>
              <a:ext cx="27162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Future of AI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enhancing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 smart home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functionalities.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grpSp>
        <p:nvGrpSpPr>
          <p:cNvPr id="461" name="Google Shape;461;p17"/>
          <p:cNvGrpSpPr/>
          <p:nvPr/>
        </p:nvGrpSpPr>
        <p:grpSpPr>
          <a:xfrm>
            <a:off x="1295505" y="908120"/>
            <a:ext cx="1838087" cy="3823623"/>
            <a:chOff x="3886200" y="1114550"/>
            <a:chExt cx="1371604" cy="3617430"/>
          </a:xfrm>
        </p:grpSpPr>
        <p:grpSp>
          <p:nvGrpSpPr>
            <p:cNvPr id="462" name="Google Shape;462;p17"/>
            <p:cNvGrpSpPr/>
            <p:nvPr/>
          </p:nvGrpSpPr>
          <p:grpSpPr>
            <a:xfrm>
              <a:off x="3886200" y="1114550"/>
              <a:ext cx="1371604" cy="3617430"/>
              <a:chOff x="1657350" y="1114550"/>
              <a:chExt cx="1371604" cy="3617430"/>
            </a:xfrm>
          </p:grpSpPr>
          <p:sp>
            <p:nvSpPr>
              <p:cNvPr id="463" name="Google Shape;463;p17"/>
              <p:cNvSpPr/>
              <p:nvPr/>
            </p:nvSpPr>
            <p:spPr>
              <a:xfrm>
                <a:off x="1914024" y="3062466"/>
                <a:ext cx="208914" cy="934473"/>
              </a:xfrm>
              <a:custGeom>
                <a:rect b="b" l="l" r="r" t="t"/>
                <a:pathLst>
                  <a:path extrusionOk="0" h="28077" w="6277">
                    <a:moveTo>
                      <a:pt x="2747" y="1"/>
                    </a:moveTo>
                    <a:lnTo>
                      <a:pt x="2648" y="214"/>
                    </a:lnTo>
                    <a:lnTo>
                      <a:pt x="2420" y="741"/>
                    </a:lnTo>
                    <a:lnTo>
                      <a:pt x="2263" y="1125"/>
                    </a:lnTo>
                    <a:lnTo>
                      <a:pt x="2078" y="1580"/>
                    </a:lnTo>
                    <a:lnTo>
                      <a:pt x="1893" y="2107"/>
                    </a:lnTo>
                    <a:lnTo>
                      <a:pt x="1680" y="2704"/>
                    </a:lnTo>
                    <a:lnTo>
                      <a:pt x="1481" y="3359"/>
                    </a:lnTo>
                    <a:lnTo>
                      <a:pt x="1267" y="4070"/>
                    </a:lnTo>
                    <a:lnTo>
                      <a:pt x="1054" y="4839"/>
                    </a:lnTo>
                    <a:lnTo>
                      <a:pt x="840" y="5664"/>
                    </a:lnTo>
                    <a:lnTo>
                      <a:pt x="655" y="6532"/>
                    </a:lnTo>
                    <a:lnTo>
                      <a:pt x="485" y="7457"/>
                    </a:lnTo>
                    <a:lnTo>
                      <a:pt x="328" y="8411"/>
                    </a:lnTo>
                    <a:lnTo>
                      <a:pt x="200" y="9421"/>
                    </a:lnTo>
                    <a:lnTo>
                      <a:pt x="143" y="9933"/>
                    </a:lnTo>
                    <a:lnTo>
                      <a:pt x="100" y="10460"/>
                    </a:lnTo>
                    <a:lnTo>
                      <a:pt x="58" y="10986"/>
                    </a:lnTo>
                    <a:lnTo>
                      <a:pt x="29" y="11527"/>
                    </a:lnTo>
                    <a:lnTo>
                      <a:pt x="15" y="12068"/>
                    </a:lnTo>
                    <a:lnTo>
                      <a:pt x="1" y="12623"/>
                    </a:lnTo>
                    <a:lnTo>
                      <a:pt x="1" y="13178"/>
                    </a:lnTo>
                    <a:lnTo>
                      <a:pt x="29" y="13747"/>
                    </a:lnTo>
                    <a:lnTo>
                      <a:pt x="44" y="14316"/>
                    </a:lnTo>
                    <a:lnTo>
                      <a:pt x="86" y="14899"/>
                    </a:lnTo>
                    <a:lnTo>
                      <a:pt x="143" y="15483"/>
                    </a:lnTo>
                    <a:lnTo>
                      <a:pt x="214" y="16066"/>
                    </a:lnTo>
                    <a:lnTo>
                      <a:pt x="285" y="16650"/>
                    </a:lnTo>
                    <a:lnTo>
                      <a:pt x="385" y="17247"/>
                    </a:lnTo>
                    <a:lnTo>
                      <a:pt x="499" y="17845"/>
                    </a:lnTo>
                    <a:lnTo>
                      <a:pt x="627" y="18443"/>
                    </a:lnTo>
                    <a:lnTo>
                      <a:pt x="769" y="19040"/>
                    </a:lnTo>
                    <a:lnTo>
                      <a:pt x="940" y="19652"/>
                    </a:lnTo>
                    <a:lnTo>
                      <a:pt x="1111" y="20250"/>
                    </a:lnTo>
                    <a:lnTo>
                      <a:pt x="1310" y="20862"/>
                    </a:lnTo>
                    <a:lnTo>
                      <a:pt x="1538" y="21474"/>
                    </a:lnTo>
                    <a:lnTo>
                      <a:pt x="1765" y="22071"/>
                    </a:lnTo>
                    <a:lnTo>
                      <a:pt x="2022" y="22683"/>
                    </a:lnTo>
                    <a:lnTo>
                      <a:pt x="2306" y="23295"/>
                    </a:lnTo>
                    <a:lnTo>
                      <a:pt x="2605" y="23893"/>
                    </a:lnTo>
                    <a:lnTo>
                      <a:pt x="2932" y="24505"/>
                    </a:lnTo>
                    <a:lnTo>
                      <a:pt x="3274" y="25102"/>
                    </a:lnTo>
                    <a:lnTo>
                      <a:pt x="3630" y="25700"/>
                    </a:lnTo>
                    <a:lnTo>
                      <a:pt x="4028" y="26298"/>
                    </a:lnTo>
                    <a:lnTo>
                      <a:pt x="4441" y="26895"/>
                    </a:lnTo>
                    <a:lnTo>
                      <a:pt x="4882" y="27493"/>
                    </a:lnTo>
                    <a:lnTo>
                      <a:pt x="5351" y="28076"/>
                    </a:lnTo>
                    <a:lnTo>
                      <a:pt x="6276" y="27322"/>
                    </a:lnTo>
                    <a:lnTo>
                      <a:pt x="5821" y="26767"/>
                    </a:lnTo>
                    <a:lnTo>
                      <a:pt x="5408" y="26198"/>
                    </a:lnTo>
                    <a:lnTo>
                      <a:pt x="5010" y="25629"/>
                    </a:lnTo>
                    <a:lnTo>
                      <a:pt x="4640" y="25060"/>
                    </a:lnTo>
                    <a:lnTo>
                      <a:pt x="4298" y="24490"/>
                    </a:lnTo>
                    <a:lnTo>
                      <a:pt x="3971" y="23921"/>
                    </a:lnTo>
                    <a:lnTo>
                      <a:pt x="3658" y="23338"/>
                    </a:lnTo>
                    <a:lnTo>
                      <a:pt x="3373" y="22769"/>
                    </a:lnTo>
                    <a:lnTo>
                      <a:pt x="3117" y="22185"/>
                    </a:lnTo>
                    <a:lnTo>
                      <a:pt x="2861" y="21602"/>
                    </a:lnTo>
                    <a:lnTo>
                      <a:pt x="2648" y="21033"/>
                    </a:lnTo>
                    <a:lnTo>
                      <a:pt x="2434" y="20449"/>
                    </a:lnTo>
                    <a:lnTo>
                      <a:pt x="2249" y="19866"/>
                    </a:lnTo>
                    <a:lnTo>
                      <a:pt x="2078" y="19297"/>
                    </a:lnTo>
                    <a:lnTo>
                      <a:pt x="1922" y="18713"/>
                    </a:lnTo>
                    <a:lnTo>
                      <a:pt x="1780" y="18144"/>
                    </a:lnTo>
                    <a:lnTo>
                      <a:pt x="1666" y="17575"/>
                    </a:lnTo>
                    <a:lnTo>
                      <a:pt x="1552" y="17005"/>
                    </a:lnTo>
                    <a:lnTo>
                      <a:pt x="1467" y="16436"/>
                    </a:lnTo>
                    <a:lnTo>
                      <a:pt x="1381" y="15867"/>
                    </a:lnTo>
                    <a:lnTo>
                      <a:pt x="1324" y="15312"/>
                    </a:lnTo>
                    <a:lnTo>
                      <a:pt x="1267" y="14757"/>
                    </a:lnTo>
                    <a:lnTo>
                      <a:pt x="1239" y="14216"/>
                    </a:lnTo>
                    <a:lnTo>
                      <a:pt x="1210" y="13661"/>
                    </a:lnTo>
                    <a:lnTo>
                      <a:pt x="1196" y="13121"/>
                    </a:lnTo>
                    <a:lnTo>
                      <a:pt x="1196" y="12594"/>
                    </a:lnTo>
                    <a:lnTo>
                      <a:pt x="1196" y="12068"/>
                    </a:lnTo>
                    <a:lnTo>
                      <a:pt x="1225" y="11541"/>
                    </a:lnTo>
                    <a:lnTo>
                      <a:pt x="1239" y="11029"/>
                    </a:lnTo>
                    <a:lnTo>
                      <a:pt x="1282" y="10517"/>
                    </a:lnTo>
                    <a:lnTo>
                      <a:pt x="1324" y="10019"/>
                    </a:lnTo>
                    <a:lnTo>
                      <a:pt x="1381" y="9535"/>
                    </a:lnTo>
                    <a:lnTo>
                      <a:pt x="1495" y="8581"/>
                    </a:lnTo>
                    <a:lnTo>
                      <a:pt x="1652" y="7656"/>
                    </a:lnTo>
                    <a:lnTo>
                      <a:pt x="1822" y="6774"/>
                    </a:lnTo>
                    <a:lnTo>
                      <a:pt x="2007" y="5949"/>
                    </a:lnTo>
                    <a:lnTo>
                      <a:pt x="2192" y="5166"/>
                    </a:lnTo>
                    <a:lnTo>
                      <a:pt x="2392" y="4426"/>
                    </a:lnTo>
                    <a:lnTo>
                      <a:pt x="2605" y="3743"/>
                    </a:lnTo>
                    <a:lnTo>
                      <a:pt x="2804" y="3117"/>
                    </a:lnTo>
                    <a:lnTo>
                      <a:pt x="3003" y="2548"/>
                    </a:lnTo>
                    <a:lnTo>
                      <a:pt x="3174" y="2050"/>
                    </a:lnTo>
                    <a:lnTo>
                      <a:pt x="3501" y="1253"/>
                    </a:lnTo>
                    <a:lnTo>
                      <a:pt x="3715" y="741"/>
                    </a:lnTo>
                    <a:lnTo>
                      <a:pt x="3814" y="541"/>
                    </a:lnTo>
                    <a:lnTo>
                      <a:pt x="2747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17"/>
              <p:cNvSpPr/>
              <p:nvPr/>
            </p:nvSpPr>
            <p:spPr>
              <a:xfrm>
                <a:off x="2211002" y="3288386"/>
                <a:ext cx="168609" cy="466055"/>
              </a:xfrm>
              <a:custGeom>
                <a:rect b="b" l="l" r="r" t="t"/>
                <a:pathLst>
                  <a:path extrusionOk="0" h="14003" w="5066">
                    <a:moveTo>
                      <a:pt x="0" y="0"/>
                    </a:moveTo>
                    <a:lnTo>
                      <a:pt x="0" y="14003"/>
                    </a:lnTo>
                    <a:lnTo>
                      <a:pt x="5066" y="14003"/>
                    </a:lnTo>
                    <a:lnTo>
                      <a:pt x="5066" y="0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17"/>
              <p:cNvSpPr/>
              <p:nvPr/>
            </p:nvSpPr>
            <p:spPr>
              <a:xfrm>
                <a:off x="2496099" y="3258532"/>
                <a:ext cx="168642" cy="495909"/>
              </a:xfrm>
              <a:custGeom>
                <a:rect b="b" l="l" r="r" t="t"/>
                <a:pathLst>
                  <a:path extrusionOk="0" h="14900" w="5067">
                    <a:moveTo>
                      <a:pt x="0" y="1"/>
                    </a:moveTo>
                    <a:lnTo>
                      <a:pt x="0" y="14900"/>
                    </a:lnTo>
                    <a:lnTo>
                      <a:pt x="5066" y="14900"/>
                    </a:lnTo>
                    <a:lnTo>
                      <a:pt x="5066" y="1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17"/>
              <p:cNvSpPr/>
              <p:nvPr/>
            </p:nvSpPr>
            <p:spPr>
              <a:xfrm>
                <a:off x="2107261" y="3650232"/>
                <a:ext cx="667813" cy="1081748"/>
              </a:xfrm>
              <a:custGeom>
                <a:rect b="b" l="l" r="r" t="t"/>
                <a:pathLst>
                  <a:path extrusionOk="0" h="32502" w="20065">
                    <a:moveTo>
                      <a:pt x="10033" y="0"/>
                    </a:moveTo>
                    <a:lnTo>
                      <a:pt x="9520" y="14"/>
                    </a:lnTo>
                    <a:lnTo>
                      <a:pt x="9008" y="57"/>
                    </a:lnTo>
                    <a:lnTo>
                      <a:pt x="8510" y="128"/>
                    </a:lnTo>
                    <a:lnTo>
                      <a:pt x="8012" y="214"/>
                    </a:lnTo>
                    <a:lnTo>
                      <a:pt x="7528" y="327"/>
                    </a:lnTo>
                    <a:lnTo>
                      <a:pt x="7044" y="455"/>
                    </a:lnTo>
                    <a:lnTo>
                      <a:pt x="6589" y="612"/>
                    </a:lnTo>
                    <a:lnTo>
                      <a:pt x="6134" y="797"/>
                    </a:lnTo>
                    <a:lnTo>
                      <a:pt x="5678" y="996"/>
                    </a:lnTo>
                    <a:lnTo>
                      <a:pt x="5252" y="1224"/>
                    </a:lnTo>
                    <a:lnTo>
                      <a:pt x="4825" y="1466"/>
                    </a:lnTo>
                    <a:lnTo>
                      <a:pt x="4426" y="1722"/>
                    </a:lnTo>
                    <a:lnTo>
                      <a:pt x="4028" y="2006"/>
                    </a:lnTo>
                    <a:lnTo>
                      <a:pt x="3658" y="2291"/>
                    </a:lnTo>
                    <a:lnTo>
                      <a:pt x="3288" y="2618"/>
                    </a:lnTo>
                    <a:lnTo>
                      <a:pt x="2946" y="2946"/>
                    </a:lnTo>
                    <a:lnTo>
                      <a:pt x="2605" y="3287"/>
                    </a:lnTo>
                    <a:lnTo>
                      <a:pt x="2292" y="3657"/>
                    </a:lnTo>
                    <a:lnTo>
                      <a:pt x="1993" y="4041"/>
                    </a:lnTo>
                    <a:lnTo>
                      <a:pt x="1708" y="4426"/>
                    </a:lnTo>
                    <a:lnTo>
                      <a:pt x="1452" y="4838"/>
                    </a:lnTo>
                    <a:lnTo>
                      <a:pt x="1210" y="5251"/>
                    </a:lnTo>
                    <a:lnTo>
                      <a:pt x="997" y="5692"/>
                    </a:lnTo>
                    <a:lnTo>
                      <a:pt x="798" y="6133"/>
                    </a:lnTo>
                    <a:lnTo>
                      <a:pt x="613" y="6589"/>
                    </a:lnTo>
                    <a:lnTo>
                      <a:pt x="456" y="7058"/>
                    </a:lnTo>
                    <a:lnTo>
                      <a:pt x="314" y="7528"/>
                    </a:lnTo>
                    <a:lnTo>
                      <a:pt x="200" y="8012"/>
                    </a:lnTo>
                    <a:lnTo>
                      <a:pt x="115" y="8510"/>
                    </a:lnTo>
                    <a:lnTo>
                      <a:pt x="58" y="9008"/>
                    </a:lnTo>
                    <a:lnTo>
                      <a:pt x="15" y="9520"/>
                    </a:lnTo>
                    <a:lnTo>
                      <a:pt x="1" y="10032"/>
                    </a:lnTo>
                    <a:lnTo>
                      <a:pt x="1" y="22483"/>
                    </a:lnTo>
                    <a:lnTo>
                      <a:pt x="15" y="22996"/>
                    </a:lnTo>
                    <a:lnTo>
                      <a:pt x="58" y="23508"/>
                    </a:lnTo>
                    <a:lnTo>
                      <a:pt x="115" y="24006"/>
                    </a:lnTo>
                    <a:lnTo>
                      <a:pt x="200" y="24504"/>
                    </a:lnTo>
                    <a:lnTo>
                      <a:pt x="314" y="24988"/>
                    </a:lnTo>
                    <a:lnTo>
                      <a:pt x="456" y="25457"/>
                    </a:lnTo>
                    <a:lnTo>
                      <a:pt x="613" y="25927"/>
                    </a:lnTo>
                    <a:lnTo>
                      <a:pt x="798" y="26382"/>
                    </a:lnTo>
                    <a:lnTo>
                      <a:pt x="997" y="26823"/>
                    </a:lnTo>
                    <a:lnTo>
                      <a:pt x="1210" y="27265"/>
                    </a:lnTo>
                    <a:lnTo>
                      <a:pt x="1452" y="27677"/>
                    </a:lnTo>
                    <a:lnTo>
                      <a:pt x="1708" y="28090"/>
                    </a:lnTo>
                    <a:lnTo>
                      <a:pt x="1993" y="28474"/>
                    </a:lnTo>
                    <a:lnTo>
                      <a:pt x="2292" y="28858"/>
                    </a:lnTo>
                    <a:lnTo>
                      <a:pt x="2605" y="29214"/>
                    </a:lnTo>
                    <a:lnTo>
                      <a:pt x="2946" y="29570"/>
                    </a:lnTo>
                    <a:lnTo>
                      <a:pt x="3288" y="29897"/>
                    </a:lnTo>
                    <a:lnTo>
                      <a:pt x="3658" y="30210"/>
                    </a:lnTo>
                    <a:lnTo>
                      <a:pt x="4028" y="30509"/>
                    </a:lnTo>
                    <a:lnTo>
                      <a:pt x="4426" y="30794"/>
                    </a:lnTo>
                    <a:lnTo>
                      <a:pt x="4825" y="31050"/>
                    </a:lnTo>
                    <a:lnTo>
                      <a:pt x="5252" y="31292"/>
                    </a:lnTo>
                    <a:lnTo>
                      <a:pt x="5678" y="31519"/>
                    </a:lnTo>
                    <a:lnTo>
                      <a:pt x="6134" y="31719"/>
                    </a:lnTo>
                    <a:lnTo>
                      <a:pt x="6589" y="31904"/>
                    </a:lnTo>
                    <a:lnTo>
                      <a:pt x="7044" y="32060"/>
                    </a:lnTo>
                    <a:lnTo>
                      <a:pt x="7528" y="32188"/>
                    </a:lnTo>
                    <a:lnTo>
                      <a:pt x="8012" y="32302"/>
                    </a:lnTo>
                    <a:lnTo>
                      <a:pt x="8510" y="32387"/>
                    </a:lnTo>
                    <a:lnTo>
                      <a:pt x="9008" y="32459"/>
                    </a:lnTo>
                    <a:lnTo>
                      <a:pt x="9520" y="32487"/>
                    </a:lnTo>
                    <a:lnTo>
                      <a:pt x="10033" y="32501"/>
                    </a:lnTo>
                    <a:lnTo>
                      <a:pt x="10545" y="32487"/>
                    </a:lnTo>
                    <a:lnTo>
                      <a:pt x="11057" y="32459"/>
                    </a:lnTo>
                    <a:lnTo>
                      <a:pt x="11555" y="32387"/>
                    </a:lnTo>
                    <a:lnTo>
                      <a:pt x="12053" y="32302"/>
                    </a:lnTo>
                    <a:lnTo>
                      <a:pt x="12537" y="32188"/>
                    </a:lnTo>
                    <a:lnTo>
                      <a:pt x="13021" y="32060"/>
                    </a:lnTo>
                    <a:lnTo>
                      <a:pt x="13476" y="31904"/>
                    </a:lnTo>
                    <a:lnTo>
                      <a:pt x="13932" y="31719"/>
                    </a:lnTo>
                    <a:lnTo>
                      <a:pt x="14387" y="31519"/>
                    </a:lnTo>
                    <a:lnTo>
                      <a:pt x="14814" y="31292"/>
                    </a:lnTo>
                    <a:lnTo>
                      <a:pt x="15227" y="31050"/>
                    </a:lnTo>
                    <a:lnTo>
                      <a:pt x="15639" y="30794"/>
                    </a:lnTo>
                    <a:lnTo>
                      <a:pt x="16038" y="30509"/>
                    </a:lnTo>
                    <a:lnTo>
                      <a:pt x="16408" y="30210"/>
                    </a:lnTo>
                    <a:lnTo>
                      <a:pt x="16778" y="29897"/>
                    </a:lnTo>
                    <a:lnTo>
                      <a:pt x="17119" y="29570"/>
                    </a:lnTo>
                    <a:lnTo>
                      <a:pt x="17461" y="29214"/>
                    </a:lnTo>
                    <a:lnTo>
                      <a:pt x="17774" y="28858"/>
                    </a:lnTo>
                    <a:lnTo>
                      <a:pt x="18073" y="28474"/>
                    </a:lnTo>
                    <a:lnTo>
                      <a:pt x="18343" y="28090"/>
                    </a:lnTo>
                    <a:lnTo>
                      <a:pt x="18613" y="27677"/>
                    </a:lnTo>
                    <a:lnTo>
                      <a:pt x="18855" y="27265"/>
                    </a:lnTo>
                    <a:lnTo>
                      <a:pt x="19069" y="26823"/>
                    </a:lnTo>
                    <a:lnTo>
                      <a:pt x="19268" y="26382"/>
                    </a:lnTo>
                    <a:lnTo>
                      <a:pt x="19453" y="25927"/>
                    </a:lnTo>
                    <a:lnTo>
                      <a:pt x="19609" y="25457"/>
                    </a:lnTo>
                    <a:lnTo>
                      <a:pt x="19752" y="24988"/>
                    </a:lnTo>
                    <a:lnTo>
                      <a:pt x="19866" y="24504"/>
                    </a:lnTo>
                    <a:lnTo>
                      <a:pt x="19951" y="24006"/>
                    </a:lnTo>
                    <a:lnTo>
                      <a:pt x="20008" y="23508"/>
                    </a:lnTo>
                    <a:lnTo>
                      <a:pt x="20051" y="22996"/>
                    </a:lnTo>
                    <a:lnTo>
                      <a:pt x="20065" y="22483"/>
                    </a:lnTo>
                    <a:lnTo>
                      <a:pt x="20065" y="10032"/>
                    </a:lnTo>
                    <a:lnTo>
                      <a:pt x="20051" y="9520"/>
                    </a:lnTo>
                    <a:lnTo>
                      <a:pt x="20008" y="9008"/>
                    </a:lnTo>
                    <a:lnTo>
                      <a:pt x="19951" y="8510"/>
                    </a:lnTo>
                    <a:lnTo>
                      <a:pt x="19866" y="8012"/>
                    </a:lnTo>
                    <a:lnTo>
                      <a:pt x="19752" y="7528"/>
                    </a:lnTo>
                    <a:lnTo>
                      <a:pt x="19609" y="7058"/>
                    </a:lnTo>
                    <a:lnTo>
                      <a:pt x="19453" y="6589"/>
                    </a:lnTo>
                    <a:lnTo>
                      <a:pt x="19268" y="6133"/>
                    </a:lnTo>
                    <a:lnTo>
                      <a:pt x="19069" y="5692"/>
                    </a:lnTo>
                    <a:lnTo>
                      <a:pt x="18855" y="5251"/>
                    </a:lnTo>
                    <a:lnTo>
                      <a:pt x="18613" y="4838"/>
                    </a:lnTo>
                    <a:lnTo>
                      <a:pt x="18343" y="4426"/>
                    </a:lnTo>
                    <a:lnTo>
                      <a:pt x="18073" y="4041"/>
                    </a:lnTo>
                    <a:lnTo>
                      <a:pt x="17774" y="3657"/>
                    </a:lnTo>
                    <a:lnTo>
                      <a:pt x="17461" y="3287"/>
                    </a:lnTo>
                    <a:lnTo>
                      <a:pt x="17119" y="2946"/>
                    </a:lnTo>
                    <a:lnTo>
                      <a:pt x="16778" y="2618"/>
                    </a:lnTo>
                    <a:lnTo>
                      <a:pt x="16408" y="2291"/>
                    </a:lnTo>
                    <a:lnTo>
                      <a:pt x="16038" y="2006"/>
                    </a:lnTo>
                    <a:lnTo>
                      <a:pt x="15639" y="1722"/>
                    </a:lnTo>
                    <a:lnTo>
                      <a:pt x="15227" y="1466"/>
                    </a:lnTo>
                    <a:lnTo>
                      <a:pt x="14814" y="1224"/>
                    </a:lnTo>
                    <a:lnTo>
                      <a:pt x="14387" y="996"/>
                    </a:lnTo>
                    <a:lnTo>
                      <a:pt x="13932" y="797"/>
                    </a:lnTo>
                    <a:lnTo>
                      <a:pt x="13476" y="612"/>
                    </a:lnTo>
                    <a:lnTo>
                      <a:pt x="13021" y="455"/>
                    </a:lnTo>
                    <a:lnTo>
                      <a:pt x="12537" y="327"/>
                    </a:lnTo>
                    <a:lnTo>
                      <a:pt x="12053" y="214"/>
                    </a:lnTo>
                    <a:lnTo>
                      <a:pt x="11555" y="128"/>
                    </a:lnTo>
                    <a:lnTo>
                      <a:pt x="11057" y="57"/>
                    </a:lnTo>
                    <a:lnTo>
                      <a:pt x="10545" y="14"/>
                    </a:lnTo>
                    <a:lnTo>
                      <a:pt x="100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17"/>
              <p:cNvSpPr/>
              <p:nvPr/>
            </p:nvSpPr>
            <p:spPr>
              <a:xfrm>
                <a:off x="2107261" y="3236766"/>
                <a:ext cx="667813" cy="185683"/>
              </a:xfrm>
              <a:custGeom>
                <a:rect b="b" l="l" r="r" t="t"/>
                <a:pathLst>
                  <a:path extrusionOk="0" h="5579" w="20065">
                    <a:moveTo>
                      <a:pt x="2790" y="0"/>
                    </a:moveTo>
                    <a:lnTo>
                      <a:pt x="2505" y="15"/>
                    </a:lnTo>
                    <a:lnTo>
                      <a:pt x="2235" y="57"/>
                    </a:lnTo>
                    <a:lnTo>
                      <a:pt x="1964" y="128"/>
                    </a:lnTo>
                    <a:lnTo>
                      <a:pt x="1708" y="214"/>
                    </a:lnTo>
                    <a:lnTo>
                      <a:pt x="1466" y="342"/>
                    </a:lnTo>
                    <a:lnTo>
                      <a:pt x="1239" y="470"/>
                    </a:lnTo>
                    <a:lnTo>
                      <a:pt x="1025" y="641"/>
                    </a:lnTo>
                    <a:lnTo>
                      <a:pt x="826" y="811"/>
                    </a:lnTo>
                    <a:lnTo>
                      <a:pt x="641" y="1011"/>
                    </a:lnTo>
                    <a:lnTo>
                      <a:pt x="484" y="1224"/>
                    </a:lnTo>
                    <a:lnTo>
                      <a:pt x="342" y="1466"/>
                    </a:lnTo>
                    <a:lnTo>
                      <a:pt x="228" y="1708"/>
                    </a:lnTo>
                    <a:lnTo>
                      <a:pt x="129" y="1964"/>
                    </a:lnTo>
                    <a:lnTo>
                      <a:pt x="58" y="2220"/>
                    </a:lnTo>
                    <a:lnTo>
                      <a:pt x="15" y="2505"/>
                    </a:lnTo>
                    <a:lnTo>
                      <a:pt x="1" y="2789"/>
                    </a:lnTo>
                    <a:lnTo>
                      <a:pt x="15" y="3074"/>
                    </a:lnTo>
                    <a:lnTo>
                      <a:pt x="58" y="3344"/>
                    </a:lnTo>
                    <a:lnTo>
                      <a:pt x="129" y="3615"/>
                    </a:lnTo>
                    <a:lnTo>
                      <a:pt x="228" y="3871"/>
                    </a:lnTo>
                    <a:lnTo>
                      <a:pt x="342" y="4113"/>
                    </a:lnTo>
                    <a:lnTo>
                      <a:pt x="484" y="4340"/>
                    </a:lnTo>
                    <a:lnTo>
                      <a:pt x="641" y="4554"/>
                    </a:lnTo>
                    <a:lnTo>
                      <a:pt x="826" y="4753"/>
                    </a:lnTo>
                    <a:lnTo>
                      <a:pt x="1025" y="4938"/>
                    </a:lnTo>
                    <a:lnTo>
                      <a:pt x="1239" y="5095"/>
                    </a:lnTo>
                    <a:lnTo>
                      <a:pt x="1466" y="5237"/>
                    </a:lnTo>
                    <a:lnTo>
                      <a:pt x="1708" y="5351"/>
                    </a:lnTo>
                    <a:lnTo>
                      <a:pt x="1964" y="5450"/>
                    </a:lnTo>
                    <a:lnTo>
                      <a:pt x="2235" y="5522"/>
                    </a:lnTo>
                    <a:lnTo>
                      <a:pt x="2505" y="5564"/>
                    </a:lnTo>
                    <a:lnTo>
                      <a:pt x="2790" y="5578"/>
                    </a:lnTo>
                    <a:lnTo>
                      <a:pt x="17276" y="5578"/>
                    </a:lnTo>
                    <a:lnTo>
                      <a:pt x="17560" y="5564"/>
                    </a:lnTo>
                    <a:lnTo>
                      <a:pt x="17831" y="5522"/>
                    </a:lnTo>
                    <a:lnTo>
                      <a:pt x="18101" y="5450"/>
                    </a:lnTo>
                    <a:lnTo>
                      <a:pt x="18357" y="5351"/>
                    </a:lnTo>
                    <a:lnTo>
                      <a:pt x="18599" y="5237"/>
                    </a:lnTo>
                    <a:lnTo>
                      <a:pt x="18827" y="5095"/>
                    </a:lnTo>
                    <a:lnTo>
                      <a:pt x="19040" y="4938"/>
                    </a:lnTo>
                    <a:lnTo>
                      <a:pt x="19239" y="4753"/>
                    </a:lnTo>
                    <a:lnTo>
                      <a:pt x="19424" y="4554"/>
                    </a:lnTo>
                    <a:lnTo>
                      <a:pt x="19581" y="4340"/>
                    </a:lnTo>
                    <a:lnTo>
                      <a:pt x="19723" y="4113"/>
                    </a:lnTo>
                    <a:lnTo>
                      <a:pt x="19837" y="3871"/>
                    </a:lnTo>
                    <a:lnTo>
                      <a:pt x="19937" y="3615"/>
                    </a:lnTo>
                    <a:lnTo>
                      <a:pt x="20008" y="3344"/>
                    </a:lnTo>
                    <a:lnTo>
                      <a:pt x="20051" y="3074"/>
                    </a:lnTo>
                    <a:lnTo>
                      <a:pt x="20065" y="2789"/>
                    </a:lnTo>
                    <a:lnTo>
                      <a:pt x="20051" y="2505"/>
                    </a:lnTo>
                    <a:lnTo>
                      <a:pt x="20008" y="2220"/>
                    </a:lnTo>
                    <a:lnTo>
                      <a:pt x="19937" y="1964"/>
                    </a:lnTo>
                    <a:lnTo>
                      <a:pt x="19837" y="1708"/>
                    </a:lnTo>
                    <a:lnTo>
                      <a:pt x="19723" y="1466"/>
                    </a:lnTo>
                    <a:lnTo>
                      <a:pt x="19581" y="1224"/>
                    </a:lnTo>
                    <a:lnTo>
                      <a:pt x="19424" y="1011"/>
                    </a:lnTo>
                    <a:lnTo>
                      <a:pt x="19239" y="811"/>
                    </a:lnTo>
                    <a:lnTo>
                      <a:pt x="19040" y="641"/>
                    </a:lnTo>
                    <a:lnTo>
                      <a:pt x="18827" y="470"/>
                    </a:lnTo>
                    <a:lnTo>
                      <a:pt x="18599" y="342"/>
                    </a:lnTo>
                    <a:lnTo>
                      <a:pt x="18357" y="214"/>
                    </a:lnTo>
                    <a:lnTo>
                      <a:pt x="18101" y="128"/>
                    </a:lnTo>
                    <a:lnTo>
                      <a:pt x="17831" y="57"/>
                    </a:lnTo>
                    <a:lnTo>
                      <a:pt x="17560" y="15"/>
                    </a:lnTo>
                    <a:lnTo>
                      <a:pt x="17276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17"/>
              <p:cNvSpPr/>
              <p:nvPr/>
            </p:nvSpPr>
            <p:spPr>
              <a:xfrm>
                <a:off x="1821199" y="2075012"/>
                <a:ext cx="1207755" cy="1252720"/>
              </a:xfrm>
              <a:custGeom>
                <a:rect b="b" l="l" r="r" t="t"/>
                <a:pathLst>
                  <a:path extrusionOk="0" h="37639" w="36288">
                    <a:moveTo>
                      <a:pt x="9734" y="0"/>
                    </a:moveTo>
                    <a:lnTo>
                      <a:pt x="9236" y="15"/>
                    </a:lnTo>
                    <a:lnTo>
                      <a:pt x="8738" y="43"/>
                    </a:lnTo>
                    <a:lnTo>
                      <a:pt x="8254" y="114"/>
                    </a:lnTo>
                    <a:lnTo>
                      <a:pt x="7785" y="200"/>
                    </a:lnTo>
                    <a:lnTo>
                      <a:pt x="7315" y="313"/>
                    </a:lnTo>
                    <a:lnTo>
                      <a:pt x="6845" y="441"/>
                    </a:lnTo>
                    <a:lnTo>
                      <a:pt x="6390" y="598"/>
                    </a:lnTo>
                    <a:lnTo>
                      <a:pt x="5949" y="769"/>
                    </a:lnTo>
                    <a:lnTo>
                      <a:pt x="5522" y="968"/>
                    </a:lnTo>
                    <a:lnTo>
                      <a:pt x="5109" y="1181"/>
                    </a:lnTo>
                    <a:lnTo>
                      <a:pt x="4697" y="1409"/>
                    </a:lnTo>
                    <a:lnTo>
                      <a:pt x="4298" y="1665"/>
                    </a:lnTo>
                    <a:lnTo>
                      <a:pt x="3914" y="1936"/>
                    </a:lnTo>
                    <a:lnTo>
                      <a:pt x="3558" y="2234"/>
                    </a:lnTo>
                    <a:lnTo>
                      <a:pt x="3203" y="2533"/>
                    </a:lnTo>
                    <a:lnTo>
                      <a:pt x="2861" y="2861"/>
                    </a:lnTo>
                    <a:lnTo>
                      <a:pt x="2534" y="3202"/>
                    </a:lnTo>
                    <a:lnTo>
                      <a:pt x="2235" y="3544"/>
                    </a:lnTo>
                    <a:lnTo>
                      <a:pt x="1936" y="3914"/>
                    </a:lnTo>
                    <a:lnTo>
                      <a:pt x="1666" y="4298"/>
                    </a:lnTo>
                    <a:lnTo>
                      <a:pt x="1410" y="4696"/>
                    </a:lnTo>
                    <a:lnTo>
                      <a:pt x="1182" y="5109"/>
                    </a:lnTo>
                    <a:lnTo>
                      <a:pt x="968" y="5522"/>
                    </a:lnTo>
                    <a:lnTo>
                      <a:pt x="769" y="5948"/>
                    </a:lnTo>
                    <a:lnTo>
                      <a:pt x="598" y="6390"/>
                    </a:lnTo>
                    <a:lnTo>
                      <a:pt x="442" y="6845"/>
                    </a:lnTo>
                    <a:lnTo>
                      <a:pt x="314" y="7300"/>
                    </a:lnTo>
                    <a:lnTo>
                      <a:pt x="200" y="7770"/>
                    </a:lnTo>
                    <a:lnTo>
                      <a:pt x="115" y="8254"/>
                    </a:lnTo>
                    <a:lnTo>
                      <a:pt x="58" y="8737"/>
                    </a:lnTo>
                    <a:lnTo>
                      <a:pt x="15" y="9236"/>
                    </a:lnTo>
                    <a:lnTo>
                      <a:pt x="1" y="9734"/>
                    </a:lnTo>
                    <a:lnTo>
                      <a:pt x="1" y="19495"/>
                    </a:lnTo>
                    <a:lnTo>
                      <a:pt x="1" y="19965"/>
                    </a:lnTo>
                    <a:lnTo>
                      <a:pt x="29" y="20434"/>
                    </a:lnTo>
                    <a:lnTo>
                      <a:pt x="58" y="20890"/>
                    </a:lnTo>
                    <a:lnTo>
                      <a:pt x="100" y="21345"/>
                    </a:lnTo>
                    <a:lnTo>
                      <a:pt x="143" y="21801"/>
                    </a:lnTo>
                    <a:lnTo>
                      <a:pt x="214" y="22256"/>
                    </a:lnTo>
                    <a:lnTo>
                      <a:pt x="285" y="22697"/>
                    </a:lnTo>
                    <a:lnTo>
                      <a:pt x="371" y="23138"/>
                    </a:lnTo>
                    <a:lnTo>
                      <a:pt x="470" y="23579"/>
                    </a:lnTo>
                    <a:lnTo>
                      <a:pt x="570" y="24020"/>
                    </a:lnTo>
                    <a:lnTo>
                      <a:pt x="698" y="24447"/>
                    </a:lnTo>
                    <a:lnTo>
                      <a:pt x="826" y="24874"/>
                    </a:lnTo>
                    <a:lnTo>
                      <a:pt x="954" y="25301"/>
                    </a:lnTo>
                    <a:lnTo>
                      <a:pt x="1111" y="25714"/>
                    </a:lnTo>
                    <a:lnTo>
                      <a:pt x="1267" y="26141"/>
                    </a:lnTo>
                    <a:lnTo>
                      <a:pt x="1438" y="26539"/>
                    </a:lnTo>
                    <a:lnTo>
                      <a:pt x="1609" y="26952"/>
                    </a:lnTo>
                    <a:lnTo>
                      <a:pt x="1794" y="27350"/>
                    </a:lnTo>
                    <a:lnTo>
                      <a:pt x="1993" y="27734"/>
                    </a:lnTo>
                    <a:lnTo>
                      <a:pt x="2206" y="28133"/>
                    </a:lnTo>
                    <a:lnTo>
                      <a:pt x="2420" y="28517"/>
                    </a:lnTo>
                    <a:lnTo>
                      <a:pt x="2633" y="28887"/>
                    </a:lnTo>
                    <a:lnTo>
                      <a:pt x="2875" y="29257"/>
                    </a:lnTo>
                    <a:lnTo>
                      <a:pt x="3117" y="29627"/>
                    </a:lnTo>
                    <a:lnTo>
                      <a:pt x="3359" y="29983"/>
                    </a:lnTo>
                    <a:lnTo>
                      <a:pt x="3615" y="30339"/>
                    </a:lnTo>
                    <a:lnTo>
                      <a:pt x="3886" y="30680"/>
                    </a:lnTo>
                    <a:lnTo>
                      <a:pt x="4156" y="31022"/>
                    </a:lnTo>
                    <a:lnTo>
                      <a:pt x="4441" y="31349"/>
                    </a:lnTo>
                    <a:lnTo>
                      <a:pt x="4725" y="31676"/>
                    </a:lnTo>
                    <a:lnTo>
                      <a:pt x="5024" y="32003"/>
                    </a:lnTo>
                    <a:lnTo>
                      <a:pt x="5337" y="32316"/>
                    </a:lnTo>
                    <a:lnTo>
                      <a:pt x="5650" y="32615"/>
                    </a:lnTo>
                    <a:lnTo>
                      <a:pt x="5963" y="32914"/>
                    </a:lnTo>
                    <a:lnTo>
                      <a:pt x="6290" y="33199"/>
                    </a:lnTo>
                    <a:lnTo>
                      <a:pt x="6618" y="33483"/>
                    </a:lnTo>
                    <a:lnTo>
                      <a:pt x="6959" y="33754"/>
                    </a:lnTo>
                    <a:lnTo>
                      <a:pt x="7301" y="34024"/>
                    </a:lnTo>
                    <a:lnTo>
                      <a:pt x="7657" y="34280"/>
                    </a:lnTo>
                    <a:lnTo>
                      <a:pt x="8012" y="34536"/>
                    </a:lnTo>
                    <a:lnTo>
                      <a:pt x="8382" y="34778"/>
                    </a:lnTo>
                    <a:lnTo>
                      <a:pt x="8752" y="35006"/>
                    </a:lnTo>
                    <a:lnTo>
                      <a:pt x="9136" y="35234"/>
                    </a:lnTo>
                    <a:lnTo>
                      <a:pt x="9521" y="35447"/>
                    </a:lnTo>
                    <a:lnTo>
                      <a:pt x="9905" y="35646"/>
                    </a:lnTo>
                    <a:lnTo>
                      <a:pt x="10303" y="35846"/>
                    </a:lnTo>
                    <a:lnTo>
                      <a:pt x="10702" y="36031"/>
                    </a:lnTo>
                    <a:lnTo>
                      <a:pt x="11100" y="36215"/>
                    </a:lnTo>
                    <a:lnTo>
                      <a:pt x="11513" y="36372"/>
                    </a:lnTo>
                    <a:lnTo>
                      <a:pt x="11925" y="36543"/>
                    </a:lnTo>
                    <a:lnTo>
                      <a:pt x="12338" y="36685"/>
                    </a:lnTo>
                    <a:lnTo>
                      <a:pt x="12765" y="36827"/>
                    </a:lnTo>
                    <a:lnTo>
                      <a:pt x="13192" y="36955"/>
                    </a:lnTo>
                    <a:lnTo>
                      <a:pt x="13619" y="37069"/>
                    </a:lnTo>
                    <a:lnTo>
                      <a:pt x="14060" y="37169"/>
                    </a:lnTo>
                    <a:lnTo>
                      <a:pt x="14501" y="37269"/>
                    </a:lnTo>
                    <a:lnTo>
                      <a:pt x="14942" y="37354"/>
                    </a:lnTo>
                    <a:lnTo>
                      <a:pt x="15398" y="37425"/>
                    </a:lnTo>
                    <a:lnTo>
                      <a:pt x="15839" y="37496"/>
                    </a:lnTo>
                    <a:lnTo>
                      <a:pt x="16294" y="37553"/>
                    </a:lnTo>
                    <a:lnTo>
                      <a:pt x="16749" y="37596"/>
                    </a:lnTo>
                    <a:lnTo>
                      <a:pt x="17219" y="37624"/>
                    </a:lnTo>
                    <a:lnTo>
                      <a:pt x="17674" y="37638"/>
                    </a:lnTo>
                    <a:lnTo>
                      <a:pt x="18614" y="37638"/>
                    </a:lnTo>
                    <a:lnTo>
                      <a:pt x="19069" y="37624"/>
                    </a:lnTo>
                    <a:lnTo>
                      <a:pt x="19538" y="37596"/>
                    </a:lnTo>
                    <a:lnTo>
                      <a:pt x="19994" y="37553"/>
                    </a:lnTo>
                    <a:lnTo>
                      <a:pt x="20449" y="37496"/>
                    </a:lnTo>
                    <a:lnTo>
                      <a:pt x="20905" y="37425"/>
                    </a:lnTo>
                    <a:lnTo>
                      <a:pt x="21346" y="37354"/>
                    </a:lnTo>
                    <a:lnTo>
                      <a:pt x="21787" y="37269"/>
                    </a:lnTo>
                    <a:lnTo>
                      <a:pt x="22228" y="37169"/>
                    </a:lnTo>
                    <a:lnTo>
                      <a:pt x="22669" y="37069"/>
                    </a:lnTo>
                    <a:lnTo>
                      <a:pt x="23096" y="36955"/>
                    </a:lnTo>
                    <a:lnTo>
                      <a:pt x="23523" y="36827"/>
                    </a:lnTo>
                    <a:lnTo>
                      <a:pt x="23950" y="36685"/>
                    </a:lnTo>
                    <a:lnTo>
                      <a:pt x="24362" y="36543"/>
                    </a:lnTo>
                    <a:lnTo>
                      <a:pt x="24775" y="36372"/>
                    </a:lnTo>
                    <a:lnTo>
                      <a:pt x="25188" y="36215"/>
                    </a:lnTo>
                    <a:lnTo>
                      <a:pt x="25600" y="36031"/>
                    </a:lnTo>
                    <a:lnTo>
                      <a:pt x="25999" y="35846"/>
                    </a:lnTo>
                    <a:lnTo>
                      <a:pt x="26383" y="35646"/>
                    </a:lnTo>
                    <a:lnTo>
                      <a:pt x="26781" y="35447"/>
                    </a:lnTo>
                    <a:lnTo>
                      <a:pt x="27151" y="35234"/>
                    </a:lnTo>
                    <a:lnTo>
                      <a:pt x="27536" y="35006"/>
                    </a:lnTo>
                    <a:lnTo>
                      <a:pt x="27906" y="34778"/>
                    </a:lnTo>
                    <a:lnTo>
                      <a:pt x="28276" y="34536"/>
                    </a:lnTo>
                    <a:lnTo>
                      <a:pt x="28631" y="34280"/>
                    </a:lnTo>
                    <a:lnTo>
                      <a:pt x="28987" y="34024"/>
                    </a:lnTo>
                    <a:lnTo>
                      <a:pt x="29329" y="33754"/>
                    </a:lnTo>
                    <a:lnTo>
                      <a:pt x="29670" y="33483"/>
                    </a:lnTo>
                    <a:lnTo>
                      <a:pt x="29997" y="33199"/>
                    </a:lnTo>
                    <a:lnTo>
                      <a:pt x="30325" y="32914"/>
                    </a:lnTo>
                    <a:lnTo>
                      <a:pt x="30652" y="32615"/>
                    </a:lnTo>
                    <a:lnTo>
                      <a:pt x="30965" y="32316"/>
                    </a:lnTo>
                    <a:lnTo>
                      <a:pt x="31264" y="32003"/>
                    </a:lnTo>
                    <a:lnTo>
                      <a:pt x="31563" y="31676"/>
                    </a:lnTo>
                    <a:lnTo>
                      <a:pt x="31847" y="31349"/>
                    </a:lnTo>
                    <a:lnTo>
                      <a:pt x="32132" y="31022"/>
                    </a:lnTo>
                    <a:lnTo>
                      <a:pt x="32402" y="30680"/>
                    </a:lnTo>
                    <a:lnTo>
                      <a:pt x="32673" y="30339"/>
                    </a:lnTo>
                    <a:lnTo>
                      <a:pt x="32929" y="29983"/>
                    </a:lnTo>
                    <a:lnTo>
                      <a:pt x="33185" y="29627"/>
                    </a:lnTo>
                    <a:lnTo>
                      <a:pt x="33427" y="29257"/>
                    </a:lnTo>
                    <a:lnTo>
                      <a:pt x="33655" y="28887"/>
                    </a:lnTo>
                    <a:lnTo>
                      <a:pt x="33882" y="28517"/>
                    </a:lnTo>
                    <a:lnTo>
                      <a:pt x="34096" y="28133"/>
                    </a:lnTo>
                    <a:lnTo>
                      <a:pt x="34295" y="27734"/>
                    </a:lnTo>
                    <a:lnTo>
                      <a:pt x="34494" y="27350"/>
                    </a:lnTo>
                    <a:lnTo>
                      <a:pt x="34679" y="26952"/>
                    </a:lnTo>
                    <a:lnTo>
                      <a:pt x="34864" y="26539"/>
                    </a:lnTo>
                    <a:lnTo>
                      <a:pt x="35021" y="26141"/>
                    </a:lnTo>
                    <a:lnTo>
                      <a:pt x="35177" y="25714"/>
                    </a:lnTo>
                    <a:lnTo>
                      <a:pt x="35334" y="25301"/>
                    </a:lnTo>
                    <a:lnTo>
                      <a:pt x="35476" y="24874"/>
                    </a:lnTo>
                    <a:lnTo>
                      <a:pt x="35604" y="24447"/>
                    </a:lnTo>
                    <a:lnTo>
                      <a:pt x="35718" y="24020"/>
                    </a:lnTo>
                    <a:lnTo>
                      <a:pt x="35817" y="23579"/>
                    </a:lnTo>
                    <a:lnTo>
                      <a:pt x="35917" y="23138"/>
                    </a:lnTo>
                    <a:lnTo>
                      <a:pt x="36002" y="22697"/>
                    </a:lnTo>
                    <a:lnTo>
                      <a:pt x="36074" y="22256"/>
                    </a:lnTo>
                    <a:lnTo>
                      <a:pt x="36145" y="21801"/>
                    </a:lnTo>
                    <a:lnTo>
                      <a:pt x="36202" y="21345"/>
                    </a:lnTo>
                    <a:lnTo>
                      <a:pt x="36230" y="20890"/>
                    </a:lnTo>
                    <a:lnTo>
                      <a:pt x="36259" y="20434"/>
                    </a:lnTo>
                    <a:lnTo>
                      <a:pt x="36287" y="19965"/>
                    </a:lnTo>
                    <a:lnTo>
                      <a:pt x="36287" y="19495"/>
                    </a:lnTo>
                    <a:lnTo>
                      <a:pt x="36287" y="9734"/>
                    </a:lnTo>
                    <a:lnTo>
                      <a:pt x="36273" y="9236"/>
                    </a:lnTo>
                    <a:lnTo>
                      <a:pt x="36244" y="8737"/>
                    </a:lnTo>
                    <a:lnTo>
                      <a:pt x="36173" y="8254"/>
                    </a:lnTo>
                    <a:lnTo>
                      <a:pt x="36088" y="7770"/>
                    </a:lnTo>
                    <a:lnTo>
                      <a:pt x="35988" y="7300"/>
                    </a:lnTo>
                    <a:lnTo>
                      <a:pt x="35846" y="6845"/>
                    </a:lnTo>
                    <a:lnTo>
                      <a:pt x="35689" y="6390"/>
                    </a:lnTo>
                    <a:lnTo>
                      <a:pt x="35519" y="5948"/>
                    </a:lnTo>
                    <a:lnTo>
                      <a:pt x="35319" y="5522"/>
                    </a:lnTo>
                    <a:lnTo>
                      <a:pt x="35106" y="5109"/>
                    </a:lnTo>
                    <a:lnTo>
                      <a:pt x="34878" y="4696"/>
                    </a:lnTo>
                    <a:lnTo>
                      <a:pt x="34622" y="4298"/>
                    </a:lnTo>
                    <a:lnTo>
                      <a:pt x="34352" y="3914"/>
                    </a:lnTo>
                    <a:lnTo>
                      <a:pt x="34053" y="3544"/>
                    </a:lnTo>
                    <a:lnTo>
                      <a:pt x="33754" y="3202"/>
                    </a:lnTo>
                    <a:lnTo>
                      <a:pt x="33427" y="2861"/>
                    </a:lnTo>
                    <a:lnTo>
                      <a:pt x="33085" y="2533"/>
                    </a:lnTo>
                    <a:lnTo>
                      <a:pt x="32744" y="2234"/>
                    </a:lnTo>
                    <a:lnTo>
                      <a:pt x="32374" y="1936"/>
                    </a:lnTo>
                    <a:lnTo>
                      <a:pt x="31990" y="1665"/>
                    </a:lnTo>
                    <a:lnTo>
                      <a:pt x="31591" y="1409"/>
                    </a:lnTo>
                    <a:lnTo>
                      <a:pt x="31193" y="1181"/>
                    </a:lnTo>
                    <a:lnTo>
                      <a:pt x="30766" y="968"/>
                    </a:lnTo>
                    <a:lnTo>
                      <a:pt x="30339" y="769"/>
                    </a:lnTo>
                    <a:lnTo>
                      <a:pt x="29898" y="598"/>
                    </a:lnTo>
                    <a:lnTo>
                      <a:pt x="29442" y="441"/>
                    </a:lnTo>
                    <a:lnTo>
                      <a:pt x="28987" y="313"/>
                    </a:lnTo>
                    <a:lnTo>
                      <a:pt x="28518" y="200"/>
                    </a:lnTo>
                    <a:lnTo>
                      <a:pt x="28034" y="114"/>
                    </a:lnTo>
                    <a:lnTo>
                      <a:pt x="27550" y="43"/>
                    </a:lnTo>
                    <a:lnTo>
                      <a:pt x="27052" y="15"/>
                    </a:lnTo>
                    <a:lnTo>
                      <a:pt x="265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17"/>
              <p:cNvSpPr/>
              <p:nvPr/>
            </p:nvSpPr>
            <p:spPr>
              <a:xfrm>
                <a:off x="2038600" y="2210471"/>
                <a:ext cx="765364" cy="765364"/>
              </a:xfrm>
              <a:custGeom>
                <a:rect b="b" l="l" r="r" t="t"/>
                <a:pathLst>
                  <a:path extrusionOk="0" h="22996" w="22996">
                    <a:moveTo>
                      <a:pt x="11498" y="0"/>
                    </a:moveTo>
                    <a:lnTo>
                      <a:pt x="10900" y="14"/>
                    </a:lnTo>
                    <a:lnTo>
                      <a:pt x="10317" y="57"/>
                    </a:lnTo>
                    <a:lnTo>
                      <a:pt x="9748" y="128"/>
                    </a:lnTo>
                    <a:lnTo>
                      <a:pt x="9179" y="242"/>
                    </a:lnTo>
                    <a:lnTo>
                      <a:pt x="8624" y="370"/>
                    </a:lnTo>
                    <a:lnTo>
                      <a:pt x="8083" y="512"/>
                    </a:lnTo>
                    <a:lnTo>
                      <a:pt x="7542" y="697"/>
                    </a:lnTo>
                    <a:lnTo>
                      <a:pt x="7030" y="911"/>
                    </a:lnTo>
                    <a:lnTo>
                      <a:pt x="6518" y="1138"/>
                    </a:lnTo>
                    <a:lnTo>
                      <a:pt x="6020" y="1395"/>
                    </a:lnTo>
                    <a:lnTo>
                      <a:pt x="5536" y="1665"/>
                    </a:lnTo>
                    <a:lnTo>
                      <a:pt x="5066" y="1964"/>
                    </a:lnTo>
                    <a:lnTo>
                      <a:pt x="4625" y="2291"/>
                    </a:lnTo>
                    <a:lnTo>
                      <a:pt x="4184" y="2633"/>
                    </a:lnTo>
                    <a:lnTo>
                      <a:pt x="3771" y="2988"/>
                    </a:lnTo>
                    <a:lnTo>
                      <a:pt x="3373" y="3373"/>
                    </a:lnTo>
                    <a:lnTo>
                      <a:pt x="2989" y="3771"/>
                    </a:lnTo>
                    <a:lnTo>
                      <a:pt x="2633" y="4184"/>
                    </a:lnTo>
                    <a:lnTo>
                      <a:pt x="2291" y="4625"/>
                    </a:lnTo>
                    <a:lnTo>
                      <a:pt x="1964" y="5066"/>
                    </a:lnTo>
                    <a:lnTo>
                      <a:pt x="1665" y="5536"/>
                    </a:lnTo>
                    <a:lnTo>
                      <a:pt x="1395" y="6019"/>
                    </a:lnTo>
                    <a:lnTo>
                      <a:pt x="1139" y="6517"/>
                    </a:lnTo>
                    <a:lnTo>
                      <a:pt x="911" y="7015"/>
                    </a:lnTo>
                    <a:lnTo>
                      <a:pt x="698" y="7542"/>
                    </a:lnTo>
                    <a:lnTo>
                      <a:pt x="527" y="8083"/>
                    </a:lnTo>
                    <a:lnTo>
                      <a:pt x="370" y="8623"/>
                    </a:lnTo>
                    <a:lnTo>
                      <a:pt x="242" y="9178"/>
                    </a:lnTo>
                    <a:lnTo>
                      <a:pt x="143" y="9748"/>
                    </a:lnTo>
                    <a:lnTo>
                      <a:pt x="57" y="10317"/>
                    </a:lnTo>
                    <a:lnTo>
                      <a:pt x="15" y="10900"/>
                    </a:lnTo>
                    <a:lnTo>
                      <a:pt x="0" y="11498"/>
                    </a:lnTo>
                    <a:lnTo>
                      <a:pt x="15" y="12081"/>
                    </a:lnTo>
                    <a:lnTo>
                      <a:pt x="57" y="12665"/>
                    </a:lnTo>
                    <a:lnTo>
                      <a:pt x="143" y="13248"/>
                    </a:lnTo>
                    <a:lnTo>
                      <a:pt x="242" y="13817"/>
                    </a:lnTo>
                    <a:lnTo>
                      <a:pt x="370" y="14372"/>
                    </a:lnTo>
                    <a:lnTo>
                      <a:pt x="527" y="14913"/>
                    </a:lnTo>
                    <a:lnTo>
                      <a:pt x="698" y="15454"/>
                    </a:lnTo>
                    <a:lnTo>
                      <a:pt x="911" y="15966"/>
                    </a:lnTo>
                    <a:lnTo>
                      <a:pt x="1139" y="16478"/>
                    </a:lnTo>
                    <a:lnTo>
                      <a:pt x="1395" y="16976"/>
                    </a:lnTo>
                    <a:lnTo>
                      <a:pt x="1665" y="17460"/>
                    </a:lnTo>
                    <a:lnTo>
                      <a:pt x="1964" y="17916"/>
                    </a:lnTo>
                    <a:lnTo>
                      <a:pt x="2291" y="18371"/>
                    </a:lnTo>
                    <a:lnTo>
                      <a:pt x="2633" y="18812"/>
                    </a:lnTo>
                    <a:lnTo>
                      <a:pt x="2989" y="19225"/>
                    </a:lnTo>
                    <a:lnTo>
                      <a:pt x="3373" y="19623"/>
                    </a:lnTo>
                    <a:lnTo>
                      <a:pt x="3771" y="20007"/>
                    </a:lnTo>
                    <a:lnTo>
                      <a:pt x="4184" y="20363"/>
                    </a:lnTo>
                    <a:lnTo>
                      <a:pt x="4625" y="20705"/>
                    </a:lnTo>
                    <a:lnTo>
                      <a:pt x="5066" y="21032"/>
                    </a:lnTo>
                    <a:lnTo>
                      <a:pt x="5536" y="21331"/>
                    </a:lnTo>
                    <a:lnTo>
                      <a:pt x="6020" y="21601"/>
                    </a:lnTo>
                    <a:lnTo>
                      <a:pt x="6518" y="21857"/>
                    </a:lnTo>
                    <a:lnTo>
                      <a:pt x="7030" y="22085"/>
                    </a:lnTo>
                    <a:lnTo>
                      <a:pt x="7542" y="22298"/>
                    </a:lnTo>
                    <a:lnTo>
                      <a:pt x="8083" y="22469"/>
                    </a:lnTo>
                    <a:lnTo>
                      <a:pt x="8624" y="22626"/>
                    </a:lnTo>
                    <a:lnTo>
                      <a:pt x="9179" y="22754"/>
                    </a:lnTo>
                    <a:lnTo>
                      <a:pt x="9748" y="22853"/>
                    </a:lnTo>
                    <a:lnTo>
                      <a:pt x="10317" y="22924"/>
                    </a:lnTo>
                    <a:lnTo>
                      <a:pt x="10900" y="22981"/>
                    </a:lnTo>
                    <a:lnTo>
                      <a:pt x="11498" y="22996"/>
                    </a:lnTo>
                    <a:lnTo>
                      <a:pt x="12096" y="22981"/>
                    </a:lnTo>
                    <a:lnTo>
                      <a:pt x="12679" y="22924"/>
                    </a:lnTo>
                    <a:lnTo>
                      <a:pt x="13248" y="22853"/>
                    </a:lnTo>
                    <a:lnTo>
                      <a:pt x="13818" y="22754"/>
                    </a:lnTo>
                    <a:lnTo>
                      <a:pt x="14373" y="22626"/>
                    </a:lnTo>
                    <a:lnTo>
                      <a:pt x="14913" y="22469"/>
                    </a:lnTo>
                    <a:lnTo>
                      <a:pt x="15454" y="22298"/>
                    </a:lnTo>
                    <a:lnTo>
                      <a:pt x="15966" y="22085"/>
                    </a:lnTo>
                    <a:lnTo>
                      <a:pt x="16479" y="21857"/>
                    </a:lnTo>
                    <a:lnTo>
                      <a:pt x="16977" y="21601"/>
                    </a:lnTo>
                    <a:lnTo>
                      <a:pt x="17460" y="21331"/>
                    </a:lnTo>
                    <a:lnTo>
                      <a:pt x="17930" y="21032"/>
                    </a:lnTo>
                    <a:lnTo>
                      <a:pt x="18371" y="20705"/>
                    </a:lnTo>
                    <a:lnTo>
                      <a:pt x="18812" y="20363"/>
                    </a:lnTo>
                    <a:lnTo>
                      <a:pt x="19225" y="20007"/>
                    </a:lnTo>
                    <a:lnTo>
                      <a:pt x="19623" y="19623"/>
                    </a:lnTo>
                    <a:lnTo>
                      <a:pt x="20008" y="19225"/>
                    </a:lnTo>
                    <a:lnTo>
                      <a:pt x="20363" y="18812"/>
                    </a:lnTo>
                    <a:lnTo>
                      <a:pt x="20705" y="18371"/>
                    </a:lnTo>
                    <a:lnTo>
                      <a:pt x="21032" y="17916"/>
                    </a:lnTo>
                    <a:lnTo>
                      <a:pt x="21331" y="17460"/>
                    </a:lnTo>
                    <a:lnTo>
                      <a:pt x="21601" y="16976"/>
                    </a:lnTo>
                    <a:lnTo>
                      <a:pt x="21857" y="16478"/>
                    </a:lnTo>
                    <a:lnTo>
                      <a:pt x="22085" y="15966"/>
                    </a:lnTo>
                    <a:lnTo>
                      <a:pt x="22299" y="15454"/>
                    </a:lnTo>
                    <a:lnTo>
                      <a:pt x="22469" y="14913"/>
                    </a:lnTo>
                    <a:lnTo>
                      <a:pt x="22626" y="14372"/>
                    </a:lnTo>
                    <a:lnTo>
                      <a:pt x="22754" y="13817"/>
                    </a:lnTo>
                    <a:lnTo>
                      <a:pt x="22854" y="13248"/>
                    </a:lnTo>
                    <a:lnTo>
                      <a:pt x="22939" y="12665"/>
                    </a:lnTo>
                    <a:lnTo>
                      <a:pt x="22982" y="12081"/>
                    </a:lnTo>
                    <a:lnTo>
                      <a:pt x="22996" y="11498"/>
                    </a:lnTo>
                    <a:lnTo>
                      <a:pt x="22982" y="10900"/>
                    </a:lnTo>
                    <a:lnTo>
                      <a:pt x="22939" y="10317"/>
                    </a:lnTo>
                    <a:lnTo>
                      <a:pt x="22854" y="9748"/>
                    </a:lnTo>
                    <a:lnTo>
                      <a:pt x="22754" y="9178"/>
                    </a:lnTo>
                    <a:lnTo>
                      <a:pt x="22626" y="8623"/>
                    </a:lnTo>
                    <a:lnTo>
                      <a:pt x="22469" y="8083"/>
                    </a:lnTo>
                    <a:lnTo>
                      <a:pt x="22299" y="7542"/>
                    </a:lnTo>
                    <a:lnTo>
                      <a:pt x="22085" y="7015"/>
                    </a:lnTo>
                    <a:lnTo>
                      <a:pt x="21857" y="6517"/>
                    </a:lnTo>
                    <a:lnTo>
                      <a:pt x="21601" y="6019"/>
                    </a:lnTo>
                    <a:lnTo>
                      <a:pt x="21331" y="5536"/>
                    </a:lnTo>
                    <a:lnTo>
                      <a:pt x="21032" y="5066"/>
                    </a:lnTo>
                    <a:lnTo>
                      <a:pt x="20705" y="4625"/>
                    </a:lnTo>
                    <a:lnTo>
                      <a:pt x="20363" y="4184"/>
                    </a:lnTo>
                    <a:lnTo>
                      <a:pt x="20008" y="3771"/>
                    </a:lnTo>
                    <a:lnTo>
                      <a:pt x="19623" y="3373"/>
                    </a:lnTo>
                    <a:lnTo>
                      <a:pt x="19225" y="2988"/>
                    </a:lnTo>
                    <a:lnTo>
                      <a:pt x="18812" y="2633"/>
                    </a:lnTo>
                    <a:lnTo>
                      <a:pt x="18371" y="2291"/>
                    </a:lnTo>
                    <a:lnTo>
                      <a:pt x="17930" y="1964"/>
                    </a:lnTo>
                    <a:lnTo>
                      <a:pt x="17460" y="1665"/>
                    </a:lnTo>
                    <a:lnTo>
                      <a:pt x="16977" y="1395"/>
                    </a:lnTo>
                    <a:lnTo>
                      <a:pt x="16479" y="1138"/>
                    </a:lnTo>
                    <a:lnTo>
                      <a:pt x="15966" y="911"/>
                    </a:lnTo>
                    <a:lnTo>
                      <a:pt x="15454" y="697"/>
                    </a:lnTo>
                    <a:lnTo>
                      <a:pt x="14913" y="512"/>
                    </a:lnTo>
                    <a:lnTo>
                      <a:pt x="14373" y="370"/>
                    </a:lnTo>
                    <a:lnTo>
                      <a:pt x="13818" y="242"/>
                    </a:lnTo>
                    <a:lnTo>
                      <a:pt x="13248" y="128"/>
                    </a:lnTo>
                    <a:lnTo>
                      <a:pt x="12679" y="57"/>
                    </a:lnTo>
                    <a:lnTo>
                      <a:pt x="12096" y="14"/>
                    </a:lnTo>
                    <a:lnTo>
                      <a:pt x="114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17"/>
              <p:cNvSpPr/>
              <p:nvPr/>
            </p:nvSpPr>
            <p:spPr>
              <a:xfrm>
                <a:off x="2190134" y="2362006"/>
                <a:ext cx="462294" cy="462294"/>
              </a:xfrm>
              <a:custGeom>
                <a:rect b="b" l="l" r="r" t="t"/>
                <a:pathLst>
                  <a:path extrusionOk="0" h="13890" w="13890">
                    <a:moveTo>
                      <a:pt x="6945" y="1"/>
                    </a:moveTo>
                    <a:lnTo>
                      <a:pt x="6589" y="15"/>
                    </a:lnTo>
                    <a:lnTo>
                      <a:pt x="6234" y="29"/>
                    </a:lnTo>
                    <a:lnTo>
                      <a:pt x="5892" y="86"/>
                    </a:lnTo>
                    <a:lnTo>
                      <a:pt x="5551" y="143"/>
                    </a:lnTo>
                    <a:lnTo>
                      <a:pt x="5209" y="214"/>
                    </a:lnTo>
                    <a:lnTo>
                      <a:pt x="4882" y="314"/>
                    </a:lnTo>
                    <a:lnTo>
                      <a:pt x="4554" y="428"/>
                    </a:lnTo>
                    <a:lnTo>
                      <a:pt x="4241" y="541"/>
                    </a:lnTo>
                    <a:lnTo>
                      <a:pt x="3928" y="684"/>
                    </a:lnTo>
                    <a:lnTo>
                      <a:pt x="3630" y="840"/>
                    </a:lnTo>
                    <a:lnTo>
                      <a:pt x="3345" y="1011"/>
                    </a:lnTo>
                    <a:lnTo>
                      <a:pt x="3060" y="1182"/>
                    </a:lnTo>
                    <a:lnTo>
                      <a:pt x="2790" y="1381"/>
                    </a:lnTo>
                    <a:lnTo>
                      <a:pt x="2534" y="1580"/>
                    </a:lnTo>
                    <a:lnTo>
                      <a:pt x="2278" y="1808"/>
                    </a:lnTo>
                    <a:lnTo>
                      <a:pt x="2036" y="2036"/>
                    </a:lnTo>
                    <a:lnTo>
                      <a:pt x="1808" y="2277"/>
                    </a:lnTo>
                    <a:lnTo>
                      <a:pt x="1580" y="2519"/>
                    </a:lnTo>
                    <a:lnTo>
                      <a:pt x="1381" y="2790"/>
                    </a:lnTo>
                    <a:lnTo>
                      <a:pt x="1182" y="3060"/>
                    </a:lnTo>
                    <a:lnTo>
                      <a:pt x="1011" y="3345"/>
                    </a:lnTo>
                    <a:lnTo>
                      <a:pt x="840" y="3629"/>
                    </a:lnTo>
                    <a:lnTo>
                      <a:pt x="684" y="3928"/>
                    </a:lnTo>
                    <a:lnTo>
                      <a:pt x="542" y="4241"/>
                    </a:lnTo>
                    <a:lnTo>
                      <a:pt x="428" y="4554"/>
                    </a:lnTo>
                    <a:lnTo>
                      <a:pt x="314" y="4882"/>
                    </a:lnTo>
                    <a:lnTo>
                      <a:pt x="214" y="5209"/>
                    </a:lnTo>
                    <a:lnTo>
                      <a:pt x="143" y="5550"/>
                    </a:lnTo>
                    <a:lnTo>
                      <a:pt x="86" y="5892"/>
                    </a:lnTo>
                    <a:lnTo>
                      <a:pt x="44" y="6233"/>
                    </a:lnTo>
                    <a:lnTo>
                      <a:pt x="15" y="6589"/>
                    </a:lnTo>
                    <a:lnTo>
                      <a:pt x="1" y="6945"/>
                    </a:lnTo>
                    <a:lnTo>
                      <a:pt x="15" y="7301"/>
                    </a:lnTo>
                    <a:lnTo>
                      <a:pt x="44" y="7656"/>
                    </a:lnTo>
                    <a:lnTo>
                      <a:pt x="86" y="7998"/>
                    </a:lnTo>
                    <a:lnTo>
                      <a:pt x="143" y="8339"/>
                    </a:lnTo>
                    <a:lnTo>
                      <a:pt x="214" y="8681"/>
                    </a:lnTo>
                    <a:lnTo>
                      <a:pt x="314" y="9008"/>
                    </a:lnTo>
                    <a:lnTo>
                      <a:pt x="428" y="9335"/>
                    </a:lnTo>
                    <a:lnTo>
                      <a:pt x="542" y="9649"/>
                    </a:lnTo>
                    <a:lnTo>
                      <a:pt x="684" y="9947"/>
                    </a:lnTo>
                    <a:lnTo>
                      <a:pt x="840" y="10246"/>
                    </a:lnTo>
                    <a:lnTo>
                      <a:pt x="1011" y="10545"/>
                    </a:lnTo>
                    <a:lnTo>
                      <a:pt x="1182" y="10830"/>
                    </a:lnTo>
                    <a:lnTo>
                      <a:pt x="1381" y="11100"/>
                    </a:lnTo>
                    <a:lnTo>
                      <a:pt x="1580" y="11356"/>
                    </a:lnTo>
                    <a:lnTo>
                      <a:pt x="1808" y="11612"/>
                    </a:lnTo>
                    <a:lnTo>
                      <a:pt x="2036" y="11854"/>
                    </a:lnTo>
                    <a:lnTo>
                      <a:pt x="2278" y="12082"/>
                    </a:lnTo>
                    <a:lnTo>
                      <a:pt x="2534" y="12295"/>
                    </a:lnTo>
                    <a:lnTo>
                      <a:pt x="2790" y="12509"/>
                    </a:lnTo>
                    <a:lnTo>
                      <a:pt x="3060" y="12708"/>
                    </a:lnTo>
                    <a:lnTo>
                      <a:pt x="3345" y="12879"/>
                    </a:lnTo>
                    <a:lnTo>
                      <a:pt x="3630" y="13049"/>
                    </a:lnTo>
                    <a:lnTo>
                      <a:pt x="3928" y="13206"/>
                    </a:lnTo>
                    <a:lnTo>
                      <a:pt x="4241" y="13348"/>
                    </a:lnTo>
                    <a:lnTo>
                      <a:pt x="4554" y="13462"/>
                    </a:lnTo>
                    <a:lnTo>
                      <a:pt x="4882" y="13576"/>
                    </a:lnTo>
                    <a:lnTo>
                      <a:pt x="5209" y="13661"/>
                    </a:lnTo>
                    <a:lnTo>
                      <a:pt x="5551" y="13747"/>
                    </a:lnTo>
                    <a:lnTo>
                      <a:pt x="5892" y="13804"/>
                    </a:lnTo>
                    <a:lnTo>
                      <a:pt x="6234" y="13846"/>
                    </a:lnTo>
                    <a:lnTo>
                      <a:pt x="6589" y="13875"/>
                    </a:lnTo>
                    <a:lnTo>
                      <a:pt x="6945" y="13889"/>
                    </a:lnTo>
                    <a:lnTo>
                      <a:pt x="7301" y="13875"/>
                    </a:lnTo>
                    <a:lnTo>
                      <a:pt x="7657" y="13846"/>
                    </a:lnTo>
                    <a:lnTo>
                      <a:pt x="7998" y="13804"/>
                    </a:lnTo>
                    <a:lnTo>
                      <a:pt x="8340" y="13747"/>
                    </a:lnTo>
                    <a:lnTo>
                      <a:pt x="8681" y="13661"/>
                    </a:lnTo>
                    <a:lnTo>
                      <a:pt x="9008" y="13576"/>
                    </a:lnTo>
                    <a:lnTo>
                      <a:pt x="9336" y="13462"/>
                    </a:lnTo>
                    <a:lnTo>
                      <a:pt x="9649" y="13348"/>
                    </a:lnTo>
                    <a:lnTo>
                      <a:pt x="9962" y="13206"/>
                    </a:lnTo>
                    <a:lnTo>
                      <a:pt x="10261" y="13049"/>
                    </a:lnTo>
                    <a:lnTo>
                      <a:pt x="10545" y="12879"/>
                    </a:lnTo>
                    <a:lnTo>
                      <a:pt x="10830" y="12708"/>
                    </a:lnTo>
                    <a:lnTo>
                      <a:pt x="11100" y="12509"/>
                    </a:lnTo>
                    <a:lnTo>
                      <a:pt x="11356" y="12295"/>
                    </a:lnTo>
                    <a:lnTo>
                      <a:pt x="11613" y="12082"/>
                    </a:lnTo>
                    <a:lnTo>
                      <a:pt x="11854" y="11854"/>
                    </a:lnTo>
                    <a:lnTo>
                      <a:pt x="12082" y="11612"/>
                    </a:lnTo>
                    <a:lnTo>
                      <a:pt x="12310" y="11356"/>
                    </a:lnTo>
                    <a:lnTo>
                      <a:pt x="12509" y="11100"/>
                    </a:lnTo>
                    <a:lnTo>
                      <a:pt x="12708" y="10830"/>
                    </a:lnTo>
                    <a:lnTo>
                      <a:pt x="12879" y="10545"/>
                    </a:lnTo>
                    <a:lnTo>
                      <a:pt x="13050" y="10246"/>
                    </a:lnTo>
                    <a:lnTo>
                      <a:pt x="13206" y="9947"/>
                    </a:lnTo>
                    <a:lnTo>
                      <a:pt x="13349" y="9649"/>
                    </a:lnTo>
                    <a:lnTo>
                      <a:pt x="13462" y="9335"/>
                    </a:lnTo>
                    <a:lnTo>
                      <a:pt x="13576" y="9008"/>
                    </a:lnTo>
                    <a:lnTo>
                      <a:pt x="13676" y="8681"/>
                    </a:lnTo>
                    <a:lnTo>
                      <a:pt x="13747" y="8339"/>
                    </a:lnTo>
                    <a:lnTo>
                      <a:pt x="13804" y="7998"/>
                    </a:lnTo>
                    <a:lnTo>
                      <a:pt x="13847" y="7656"/>
                    </a:lnTo>
                    <a:lnTo>
                      <a:pt x="13875" y="7301"/>
                    </a:lnTo>
                    <a:lnTo>
                      <a:pt x="13889" y="6945"/>
                    </a:lnTo>
                    <a:lnTo>
                      <a:pt x="13875" y="6589"/>
                    </a:lnTo>
                    <a:lnTo>
                      <a:pt x="13847" y="6233"/>
                    </a:lnTo>
                    <a:lnTo>
                      <a:pt x="13804" y="5892"/>
                    </a:lnTo>
                    <a:lnTo>
                      <a:pt x="13747" y="5550"/>
                    </a:lnTo>
                    <a:lnTo>
                      <a:pt x="13676" y="5209"/>
                    </a:lnTo>
                    <a:lnTo>
                      <a:pt x="13576" y="4882"/>
                    </a:lnTo>
                    <a:lnTo>
                      <a:pt x="13462" y="4554"/>
                    </a:lnTo>
                    <a:lnTo>
                      <a:pt x="13349" y="4241"/>
                    </a:lnTo>
                    <a:lnTo>
                      <a:pt x="13206" y="3928"/>
                    </a:lnTo>
                    <a:lnTo>
                      <a:pt x="13050" y="3629"/>
                    </a:lnTo>
                    <a:lnTo>
                      <a:pt x="12879" y="3345"/>
                    </a:lnTo>
                    <a:lnTo>
                      <a:pt x="12708" y="3060"/>
                    </a:lnTo>
                    <a:lnTo>
                      <a:pt x="12509" y="2790"/>
                    </a:lnTo>
                    <a:lnTo>
                      <a:pt x="12310" y="2519"/>
                    </a:lnTo>
                    <a:lnTo>
                      <a:pt x="12082" y="2277"/>
                    </a:lnTo>
                    <a:lnTo>
                      <a:pt x="11854" y="2036"/>
                    </a:lnTo>
                    <a:lnTo>
                      <a:pt x="11613" y="1808"/>
                    </a:lnTo>
                    <a:lnTo>
                      <a:pt x="11356" y="1580"/>
                    </a:lnTo>
                    <a:lnTo>
                      <a:pt x="11100" y="1381"/>
                    </a:lnTo>
                    <a:lnTo>
                      <a:pt x="10830" y="1182"/>
                    </a:lnTo>
                    <a:lnTo>
                      <a:pt x="10545" y="1011"/>
                    </a:lnTo>
                    <a:lnTo>
                      <a:pt x="10261" y="840"/>
                    </a:lnTo>
                    <a:lnTo>
                      <a:pt x="9962" y="684"/>
                    </a:lnTo>
                    <a:lnTo>
                      <a:pt x="9649" y="541"/>
                    </a:lnTo>
                    <a:lnTo>
                      <a:pt x="9336" y="428"/>
                    </a:lnTo>
                    <a:lnTo>
                      <a:pt x="9008" y="314"/>
                    </a:lnTo>
                    <a:lnTo>
                      <a:pt x="8681" y="214"/>
                    </a:lnTo>
                    <a:lnTo>
                      <a:pt x="8340" y="143"/>
                    </a:lnTo>
                    <a:lnTo>
                      <a:pt x="7998" y="86"/>
                    </a:lnTo>
                    <a:lnTo>
                      <a:pt x="7657" y="29"/>
                    </a:lnTo>
                    <a:lnTo>
                      <a:pt x="7301" y="15"/>
                    </a:lnTo>
                    <a:lnTo>
                      <a:pt x="6945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17"/>
              <p:cNvSpPr/>
              <p:nvPr/>
            </p:nvSpPr>
            <p:spPr>
              <a:xfrm>
                <a:off x="2282027" y="2416489"/>
                <a:ext cx="101378" cy="101378"/>
              </a:xfrm>
              <a:custGeom>
                <a:rect b="b" l="l" r="r" t="t"/>
                <a:pathLst>
                  <a:path extrusionOk="0" h="3046" w="3046">
                    <a:moveTo>
                      <a:pt x="1367" y="0"/>
                    </a:moveTo>
                    <a:lnTo>
                      <a:pt x="1210" y="29"/>
                    </a:lnTo>
                    <a:lnTo>
                      <a:pt x="1068" y="71"/>
                    </a:lnTo>
                    <a:lnTo>
                      <a:pt x="925" y="114"/>
                    </a:lnTo>
                    <a:lnTo>
                      <a:pt x="797" y="185"/>
                    </a:lnTo>
                    <a:lnTo>
                      <a:pt x="669" y="256"/>
                    </a:lnTo>
                    <a:lnTo>
                      <a:pt x="555" y="342"/>
                    </a:lnTo>
                    <a:lnTo>
                      <a:pt x="442" y="441"/>
                    </a:lnTo>
                    <a:lnTo>
                      <a:pt x="342" y="555"/>
                    </a:lnTo>
                    <a:lnTo>
                      <a:pt x="257" y="669"/>
                    </a:lnTo>
                    <a:lnTo>
                      <a:pt x="185" y="797"/>
                    </a:lnTo>
                    <a:lnTo>
                      <a:pt x="114" y="925"/>
                    </a:lnTo>
                    <a:lnTo>
                      <a:pt x="57" y="1067"/>
                    </a:lnTo>
                    <a:lnTo>
                      <a:pt x="29" y="1210"/>
                    </a:lnTo>
                    <a:lnTo>
                      <a:pt x="1" y="1366"/>
                    </a:lnTo>
                    <a:lnTo>
                      <a:pt x="1" y="1523"/>
                    </a:lnTo>
                    <a:lnTo>
                      <a:pt x="1" y="1679"/>
                    </a:lnTo>
                    <a:lnTo>
                      <a:pt x="29" y="1836"/>
                    </a:lnTo>
                    <a:lnTo>
                      <a:pt x="57" y="1978"/>
                    </a:lnTo>
                    <a:lnTo>
                      <a:pt x="114" y="2120"/>
                    </a:lnTo>
                    <a:lnTo>
                      <a:pt x="185" y="2248"/>
                    </a:lnTo>
                    <a:lnTo>
                      <a:pt x="257" y="2376"/>
                    </a:lnTo>
                    <a:lnTo>
                      <a:pt x="342" y="2490"/>
                    </a:lnTo>
                    <a:lnTo>
                      <a:pt x="442" y="2604"/>
                    </a:lnTo>
                    <a:lnTo>
                      <a:pt x="555" y="2704"/>
                    </a:lnTo>
                    <a:lnTo>
                      <a:pt x="669" y="2789"/>
                    </a:lnTo>
                    <a:lnTo>
                      <a:pt x="797" y="2860"/>
                    </a:lnTo>
                    <a:lnTo>
                      <a:pt x="925" y="2931"/>
                    </a:lnTo>
                    <a:lnTo>
                      <a:pt x="1068" y="2974"/>
                    </a:lnTo>
                    <a:lnTo>
                      <a:pt x="1210" y="3017"/>
                    </a:lnTo>
                    <a:lnTo>
                      <a:pt x="1367" y="3045"/>
                    </a:lnTo>
                    <a:lnTo>
                      <a:pt x="1680" y="3045"/>
                    </a:lnTo>
                    <a:lnTo>
                      <a:pt x="1822" y="3017"/>
                    </a:lnTo>
                    <a:lnTo>
                      <a:pt x="1978" y="2974"/>
                    </a:lnTo>
                    <a:lnTo>
                      <a:pt x="2121" y="2931"/>
                    </a:lnTo>
                    <a:lnTo>
                      <a:pt x="2249" y="2860"/>
                    </a:lnTo>
                    <a:lnTo>
                      <a:pt x="2377" y="2789"/>
                    </a:lnTo>
                    <a:lnTo>
                      <a:pt x="2491" y="2704"/>
                    </a:lnTo>
                    <a:lnTo>
                      <a:pt x="2605" y="2604"/>
                    </a:lnTo>
                    <a:lnTo>
                      <a:pt x="2704" y="2490"/>
                    </a:lnTo>
                    <a:lnTo>
                      <a:pt x="2790" y="2376"/>
                    </a:lnTo>
                    <a:lnTo>
                      <a:pt x="2861" y="2248"/>
                    </a:lnTo>
                    <a:lnTo>
                      <a:pt x="2932" y="2120"/>
                    </a:lnTo>
                    <a:lnTo>
                      <a:pt x="2975" y="1978"/>
                    </a:lnTo>
                    <a:lnTo>
                      <a:pt x="3017" y="1836"/>
                    </a:lnTo>
                    <a:lnTo>
                      <a:pt x="3046" y="1679"/>
                    </a:lnTo>
                    <a:lnTo>
                      <a:pt x="3046" y="1523"/>
                    </a:lnTo>
                    <a:lnTo>
                      <a:pt x="3046" y="1366"/>
                    </a:lnTo>
                    <a:lnTo>
                      <a:pt x="3017" y="1210"/>
                    </a:lnTo>
                    <a:lnTo>
                      <a:pt x="2975" y="1067"/>
                    </a:lnTo>
                    <a:lnTo>
                      <a:pt x="2932" y="925"/>
                    </a:lnTo>
                    <a:lnTo>
                      <a:pt x="2861" y="797"/>
                    </a:lnTo>
                    <a:lnTo>
                      <a:pt x="2790" y="669"/>
                    </a:lnTo>
                    <a:lnTo>
                      <a:pt x="2704" y="555"/>
                    </a:lnTo>
                    <a:lnTo>
                      <a:pt x="2605" y="441"/>
                    </a:lnTo>
                    <a:lnTo>
                      <a:pt x="2491" y="342"/>
                    </a:lnTo>
                    <a:lnTo>
                      <a:pt x="2377" y="256"/>
                    </a:lnTo>
                    <a:lnTo>
                      <a:pt x="2249" y="185"/>
                    </a:lnTo>
                    <a:lnTo>
                      <a:pt x="2121" y="114"/>
                    </a:lnTo>
                    <a:lnTo>
                      <a:pt x="1978" y="71"/>
                    </a:lnTo>
                    <a:lnTo>
                      <a:pt x="1822" y="29"/>
                    </a:lnTo>
                    <a:lnTo>
                      <a:pt x="16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17"/>
              <p:cNvSpPr/>
              <p:nvPr/>
            </p:nvSpPr>
            <p:spPr>
              <a:xfrm>
                <a:off x="1657350" y="1114550"/>
                <a:ext cx="484527" cy="1381523"/>
              </a:xfrm>
              <a:custGeom>
                <a:rect b="b" l="l" r="r" t="t"/>
                <a:pathLst>
                  <a:path extrusionOk="0" h="41509" w="14558">
                    <a:moveTo>
                      <a:pt x="4525" y="0"/>
                    </a:moveTo>
                    <a:lnTo>
                      <a:pt x="4283" y="28"/>
                    </a:lnTo>
                    <a:lnTo>
                      <a:pt x="4042" y="57"/>
                    </a:lnTo>
                    <a:lnTo>
                      <a:pt x="3800" y="100"/>
                    </a:lnTo>
                    <a:lnTo>
                      <a:pt x="3558" y="157"/>
                    </a:lnTo>
                    <a:lnTo>
                      <a:pt x="3330" y="228"/>
                    </a:lnTo>
                    <a:lnTo>
                      <a:pt x="3102" y="299"/>
                    </a:lnTo>
                    <a:lnTo>
                      <a:pt x="2875" y="384"/>
                    </a:lnTo>
                    <a:lnTo>
                      <a:pt x="2661" y="484"/>
                    </a:lnTo>
                    <a:lnTo>
                      <a:pt x="2462" y="598"/>
                    </a:lnTo>
                    <a:lnTo>
                      <a:pt x="2263" y="711"/>
                    </a:lnTo>
                    <a:lnTo>
                      <a:pt x="2064" y="840"/>
                    </a:lnTo>
                    <a:lnTo>
                      <a:pt x="1879" y="982"/>
                    </a:lnTo>
                    <a:lnTo>
                      <a:pt x="1694" y="1124"/>
                    </a:lnTo>
                    <a:lnTo>
                      <a:pt x="1523" y="1281"/>
                    </a:lnTo>
                    <a:lnTo>
                      <a:pt x="1366" y="1437"/>
                    </a:lnTo>
                    <a:lnTo>
                      <a:pt x="1210" y="1608"/>
                    </a:lnTo>
                    <a:lnTo>
                      <a:pt x="1053" y="1779"/>
                    </a:lnTo>
                    <a:lnTo>
                      <a:pt x="911" y="1964"/>
                    </a:lnTo>
                    <a:lnTo>
                      <a:pt x="783" y="2149"/>
                    </a:lnTo>
                    <a:lnTo>
                      <a:pt x="669" y="2348"/>
                    </a:lnTo>
                    <a:lnTo>
                      <a:pt x="555" y="2547"/>
                    </a:lnTo>
                    <a:lnTo>
                      <a:pt x="456" y="2761"/>
                    </a:lnTo>
                    <a:lnTo>
                      <a:pt x="356" y="2960"/>
                    </a:lnTo>
                    <a:lnTo>
                      <a:pt x="271" y="3188"/>
                    </a:lnTo>
                    <a:lnTo>
                      <a:pt x="199" y="3401"/>
                    </a:lnTo>
                    <a:lnTo>
                      <a:pt x="143" y="3629"/>
                    </a:lnTo>
                    <a:lnTo>
                      <a:pt x="86" y="3856"/>
                    </a:lnTo>
                    <a:lnTo>
                      <a:pt x="43" y="4084"/>
                    </a:lnTo>
                    <a:lnTo>
                      <a:pt x="15" y="4312"/>
                    </a:lnTo>
                    <a:lnTo>
                      <a:pt x="0" y="4554"/>
                    </a:lnTo>
                    <a:lnTo>
                      <a:pt x="0" y="4795"/>
                    </a:lnTo>
                    <a:lnTo>
                      <a:pt x="0" y="5037"/>
                    </a:lnTo>
                    <a:lnTo>
                      <a:pt x="15" y="5279"/>
                    </a:lnTo>
                    <a:lnTo>
                      <a:pt x="57" y="5521"/>
                    </a:lnTo>
                    <a:lnTo>
                      <a:pt x="5052" y="37467"/>
                    </a:lnTo>
                    <a:lnTo>
                      <a:pt x="5109" y="37709"/>
                    </a:lnTo>
                    <a:lnTo>
                      <a:pt x="5152" y="37951"/>
                    </a:lnTo>
                    <a:lnTo>
                      <a:pt x="5223" y="38179"/>
                    </a:lnTo>
                    <a:lnTo>
                      <a:pt x="5308" y="38407"/>
                    </a:lnTo>
                    <a:lnTo>
                      <a:pt x="5393" y="38620"/>
                    </a:lnTo>
                    <a:lnTo>
                      <a:pt x="5493" y="38833"/>
                    </a:lnTo>
                    <a:lnTo>
                      <a:pt x="5607" y="39047"/>
                    </a:lnTo>
                    <a:lnTo>
                      <a:pt x="5721" y="39246"/>
                    </a:lnTo>
                    <a:lnTo>
                      <a:pt x="5849" y="39431"/>
                    </a:lnTo>
                    <a:lnTo>
                      <a:pt x="5977" y="39630"/>
                    </a:lnTo>
                    <a:lnTo>
                      <a:pt x="6133" y="39801"/>
                    </a:lnTo>
                    <a:lnTo>
                      <a:pt x="6276" y="39972"/>
                    </a:lnTo>
                    <a:lnTo>
                      <a:pt x="6446" y="40143"/>
                    </a:lnTo>
                    <a:lnTo>
                      <a:pt x="6603" y="40299"/>
                    </a:lnTo>
                    <a:lnTo>
                      <a:pt x="6788" y="40441"/>
                    </a:lnTo>
                    <a:lnTo>
                      <a:pt x="6973" y="40584"/>
                    </a:lnTo>
                    <a:lnTo>
                      <a:pt x="7158" y="40712"/>
                    </a:lnTo>
                    <a:lnTo>
                      <a:pt x="7357" y="40840"/>
                    </a:lnTo>
                    <a:lnTo>
                      <a:pt x="7556" y="40954"/>
                    </a:lnTo>
                    <a:lnTo>
                      <a:pt x="7756" y="41053"/>
                    </a:lnTo>
                    <a:lnTo>
                      <a:pt x="7969" y="41153"/>
                    </a:lnTo>
                    <a:lnTo>
                      <a:pt x="8182" y="41224"/>
                    </a:lnTo>
                    <a:lnTo>
                      <a:pt x="8410" y="41295"/>
                    </a:lnTo>
                    <a:lnTo>
                      <a:pt x="8624" y="41366"/>
                    </a:lnTo>
                    <a:lnTo>
                      <a:pt x="8851" y="41409"/>
                    </a:lnTo>
                    <a:lnTo>
                      <a:pt x="9093" y="41452"/>
                    </a:lnTo>
                    <a:lnTo>
                      <a:pt x="9321" y="41480"/>
                    </a:lnTo>
                    <a:lnTo>
                      <a:pt x="9563" y="41509"/>
                    </a:lnTo>
                    <a:lnTo>
                      <a:pt x="9790" y="41509"/>
                    </a:lnTo>
                    <a:lnTo>
                      <a:pt x="10032" y="41494"/>
                    </a:lnTo>
                    <a:lnTo>
                      <a:pt x="10274" y="41480"/>
                    </a:lnTo>
                    <a:lnTo>
                      <a:pt x="10516" y="41452"/>
                    </a:lnTo>
                    <a:lnTo>
                      <a:pt x="10758" y="41409"/>
                    </a:lnTo>
                    <a:lnTo>
                      <a:pt x="11000" y="41352"/>
                    </a:lnTo>
                    <a:lnTo>
                      <a:pt x="11228" y="41281"/>
                    </a:lnTo>
                    <a:lnTo>
                      <a:pt x="11455" y="41210"/>
                    </a:lnTo>
                    <a:lnTo>
                      <a:pt x="11669" y="41110"/>
                    </a:lnTo>
                    <a:lnTo>
                      <a:pt x="11882" y="41011"/>
                    </a:lnTo>
                    <a:lnTo>
                      <a:pt x="12096" y="40911"/>
                    </a:lnTo>
                    <a:lnTo>
                      <a:pt x="12295" y="40783"/>
                    </a:lnTo>
                    <a:lnTo>
                      <a:pt x="12494" y="40669"/>
                    </a:lnTo>
                    <a:lnTo>
                      <a:pt x="12679" y="40527"/>
                    </a:lnTo>
                    <a:lnTo>
                      <a:pt x="12850" y="40385"/>
                    </a:lnTo>
                    <a:lnTo>
                      <a:pt x="13035" y="40228"/>
                    </a:lnTo>
                    <a:lnTo>
                      <a:pt x="13191" y="40071"/>
                    </a:lnTo>
                    <a:lnTo>
                      <a:pt x="13348" y="39901"/>
                    </a:lnTo>
                    <a:lnTo>
                      <a:pt x="13504" y="39716"/>
                    </a:lnTo>
                    <a:lnTo>
                      <a:pt x="13633" y="39545"/>
                    </a:lnTo>
                    <a:lnTo>
                      <a:pt x="13775" y="39346"/>
                    </a:lnTo>
                    <a:lnTo>
                      <a:pt x="13889" y="39161"/>
                    </a:lnTo>
                    <a:lnTo>
                      <a:pt x="14002" y="38962"/>
                    </a:lnTo>
                    <a:lnTo>
                      <a:pt x="14102" y="38748"/>
                    </a:lnTo>
                    <a:lnTo>
                      <a:pt x="14202" y="38535"/>
                    </a:lnTo>
                    <a:lnTo>
                      <a:pt x="14287" y="38321"/>
                    </a:lnTo>
                    <a:lnTo>
                      <a:pt x="14358" y="38108"/>
                    </a:lnTo>
                    <a:lnTo>
                      <a:pt x="14415" y="37880"/>
                    </a:lnTo>
                    <a:lnTo>
                      <a:pt x="14472" y="37652"/>
                    </a:lnTo>
                    <a:lnTo>
                      <a:pt x="14515" y="37425"/>
                    </a:lnTo>
                    <a:lnTo>
                      <a:pt x="14543" y="37183"/>
                    </a:lnTo>
                    <a:lnTo>
                      <a:pt x="14557" y="36955"/>
                    </a:lnTo>
                    <a:lnTo>
                      <a:pt x="14557" y="36713"/>
                    </a:lnTo>
                    <a:lnTo>
                      <a:pt x="14557" y="36471"/>
                    </a:lnTo>
                    <a:lnTo>
                      <a:pt x="14529" y="36229"/>
                    </a:lnTo>
                    <a:lnTo>
                      <a:pt x="14501" y="35988"/>
                    </a:lnTo>
                    <a:lnTo>
                      <a:pt x="9492" y="4041"/>
                    </a:lnTo>
                    <a:lnTo>
                      <a:pt x="9449" y="3799"/>
                    </a:lnTo>
                    <a:lnTo>
                      <a:pt x="9392" y="3557"/>
                    </a:lnTo>
                    <a:lnTo>
                      <a:pt x="9335" y="3330"/>
                    </a:lnTo>
                    <a:lnTo>
                      <a:pt x="9250" y="3102"/>
                    </a:lnTo>
                    <a:lnTo>
                      <a:pt x="9164" y="2889"/>
                    </a:lnTo>
                    <a:lnTo>
                      <a:pt x="9065" y="2675"/>
                    </a:lnTo>
                    <a:lnTo>
                      <a:pt x="8951" y="2462"/>
                    </a:lnTo>
                    <a:lnTo>
                      <a:pt x="8837" y="2263"/>
                    </a:lnTo>
                    <a:lnTo>
                      <a:pt x="8709" y="2063"/>
                    </a:lnTo>
                    <a:lnTo>
                      <a:pt x="8567" y="1878"/>
                    </a:lnTo>
                    <a:lnTo>
                      <a:pt x="8424" y="1708"/>
                    </a:lnTo>
                    <a:lnTo>
                      <a:pt x="8268" y="1523"/>
                    </a:lnTo>
                    <a:lnTo>
                      <a:pt x="8111" y="1366"/>
                    </a:lnTo>
                    <a:lnTo>
                      <a:pt x="7941" y="1210"/>
                    </a:lnTo>
                    <a:lnTo>
                      <a:pt x="7770" y="1053"/>
                    </a:lnTo>
                    <a:lnTo>
                      <a:pt x="7585" y="925"/>
                    </a:lnTo>
                    <a:lnTo>
                      <a:pt x="7400" y="783"/>
                    </a:lnTo>
                    <a:lnTo>
                      <a:pt x="7201" y="669"/>
                    </a:lnTo>
                    <a:lnTo>
                      <a:pt x="7001" y="555"/>
                    </a:lnTo>
                    <a:lnTo>
                      <a:pt x="6802" y="455"/>
                    </a:lnTo>
                    <a:lnTo>
                      <a:pt x="6589" y="356"/>
                    </a:lnTo>
                    <a:lnTo>
                      <a:pt x="6375" y="270"/>
                    </a:lnTo>
                    <a:lnTo>
                      <a:pt x="6148" y="199"/>
                    </a:lnTo>
                    <a:lnTo>
                      <a:pt x="5920" y="142"/>
                    </a:lnTo>
                    <a:lnTo>
                      <a:pt x="5692" y="85"/>
                    </a:lnTo>
                    <a:lnTo>
                      <a:pt x="5465" y="43"/>
                    </a:lnTo>
                    <a:lnTo>
                      <a:pt x="5237" y="14"/>
                    </a:lnTo>
                    <a:lnTo>
                      <a:pt x="499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17"/>
              <p:cNvSpPr/>
              <p:nvPr/>
            </p:nvSpPr>
            <p:spPr>
              <a:xfrm>
                <a:off x="2076009" y="1114550"/>
                <a:ext cx="477903" cy="1197771"/>
              </a:xfrm>
              <a:custGeom>
                <a:rect b="b" l="l" r="r" t="t"/>
                <a:pathLst>
                  <a:path extrusionOk="0" h="35988" w="14359">
                    <a:moveTo>
                      <a:pt x="9463" y="0"/>
                    </a:moveTo>
                    <a:lnTo>
                      <a:pt x="9236" y="14"/>
                    </a:lnTo>
                    <a:lnTo>
                      <a:pt x="8994" y="28"/>
                    </a:lnTo>
                    <a:lnTo>
                      <a:pt x="8766" y="71"/>
                    </a:lnTo>
                    <a:lnTo>
                      <a:pt x="8538" y="114"/>
                    </a:lnTo>
                    <a:lnTo>
                      <a:pt x="8311" y="171"/>
                    </a:lnTo>
                    <a:lnTo>
                      <a:pt x="8083" y="242"/>
                    </a:lnTo>
                    <a:lnTo>
                      <a:pt x="7870" y="313"/>
                    </a:lnTo>
                    <a:lnTo>
                      <a:pt x="7656" y="398"/>
                    </a:lnTo>
                    <a:lnTo>
                      <a:pt x="7443" y="498"/>
                    </a:lnTo>
                    <a:lnTo>
                      <a:pt x="7244" y="612"/>
                    </a:lnTo>
                    <a:lnTo>
                      <a:pt x="7044" y="726"/>
                    </a:lnTo>
                    <a:lnTo>
                      <a:pt x="6859" y="854"/>
                    </a:lnTo>
                    <a:lnTo>
                      <a:pt x="6674" y="996"/>
                    </a:lnTo>
                    <a:lnTo>
                      <a:pt x="6489" y="1138"/>
                    </a:lnTo>
                    <a:lnTo>
                      <a:pt x="6319" y="1281"/>
                    </a:lnTo>
                    <a:lnTo>
                      <a:pt x="6148" y="1451"/>
                    </a:lnTo>
                    <a:lnTo>
                      <a:pt x="5991" y="1622"/>
                    </a:lnTo>
                    <a:lnTo>
                      <a:pt x="5849" y="1793"/>
                    </a:lnTo>
                    <a:lnTo>
                      <a:pt x="5707" y="1978"/>
                    </a:lnTo>
                    <a:lnTo>
                      <a:pt x="5564" y="2163"/>
                    </a:lnTo>
                    <a:lnTo>
                      <a:pt x="5451" y="2362"/>
                    </a:lnTo>
                    <a:lnTo>
                      <a:pt x="5337" y="2576"/>
                    </a:lnTo>
                    <a:lnTo>
                      <a:pt x="5223" y="2789"/>
                    </a:lnTo>
                    <a:lnTo>
                      <a:pt x="5137" y="3003"/>
                    </a:lnTo>
                    <a:lnTo>
                      <a:pt x="5052" y="3230"/>
                    </a:lnTo>
                    <a:lnTo>
                      <a:pt x="4981" y="3458"/>
                    </a:lnTo>
                    <a:lnTo>
                      <a:pt x="4924" y="3686"/>
                    </a:lnTo>
                    <a:lnTo>
                      <a:pt x="4867" y="3927"/>
                    </a:lnTo>
                    <a:lnTo>
                      <a:pt x="72" y="30352"/>
                    </a:lnTo>
                    <a:lnTo>
                      <a:pt x="43" y="30594"/>
                    </a:lnTo>
                    <a:lnTo>
                      <a:pt x="15" y="30836"/>
                    </a:lnTo>
                    <a:lnTo>
                      <a:pt x="1" y="31078"/>
                    </a:lnTo>
                    <a:lnTo>
                      <a:pt x="1" y="31320"/>
                    </a:lnTo>
                    <a:lnTo>
                      <a:pt x="15" y="31548"/>
                    </a:lnTo>
                    <a:lnTo>
                      <a:pt x="29" y="31790"/>
                    </a:lnTo>
                    <a:lnTo>
                      <a:pt x="72" y="32017"/>
                    </a:lnTo>
                    <a:lnTo>
                      <a:pt x="114" y="32245"/>
                    </a:lnTo>
                    <a:lnTo>
                      <a:pt x="171" y="32473"/>
                    </a:lnTo>
                    <a:lnTo>
                      <a:pt x="242" y="32700"/>
                    </a:lnTo>
                    <a:lnTo>
                      <a:pt x="314" y="32914"/>
                    </a:lnTo>
                    <a:lnTo>
                      <a:pt x="413" y="33127"/>
                    </a:lnTo>
                    <a:lnTo>
                      <a:pt x="499" y="33341"/>
                    </a:lnTo>
                    <a:lnTo>
                      <a:pt x="612" y="33540"/>
                    </a:lnTo>
                    <a:lnTo>
                      <a:pt x="726" y="33739"/>
                    </a:lnTo>
                    <a:lnTo>
                      <a:pt x="854" y="33924"/>
                    </a:lnTo>
                    <a:lnTo>
                      <a:pt x="997" y="34109"/>
                    </a:lnTo>
                    <a:lnTo>
                      <a:pt x="1139" y="34294"/>
                    </a:lnTo>
                    <a:lnTo>
                      <a:pt x="1295" y="34465"/>
                    </a:lnTo>
                    <a:lnTo>
                      <a:pt x="1452" y="34636"/>
                    </a:lnTo>
                    <a:lnTo>
                      <a:pt x="1623" y="34792"/>
                    </a:lnTo>
                    <a:lnTo>
                      <a:pt x="1793" y="34934"/>
                    </a:lnTo>
                    <a:lnTo>
                      <a:pt x="1978" y="35077"/>
                    </a:lnTo>
                    <a:lnTo>
                      <a:pt x="2163" y="35219"/>
                    </a:lnTo>
                    <a:lnTo>
                      <a:pt x="2363" y="35333"/>
                    </a:lnTo>
                    <a:lnTo>
                      <a:pt x="2576" y="35447"/>
                    </a:lnTo>
                    <a:lnTo>
                      <a:pt x="2790" y="35561"/>
                    </a:lnTo>
                    <a:lnTo>
                      <a:pt x="3003" y="35646"/>
                    </a:lnTo>
                    <a:lnTo>
                      <a:pt x="3231" y="35731"/>
                    </a:lnTo>
                    <a:lnTo>
                      <a:pt x="3458" y="35803"/>
                    </a:lnTo>
                    <a:lnTo>
                      <a:pt x="3686" y="35859"/>
                    </a:lnTo>
                    <a:lnTo>
                      <a:pt x="3928" y="35916"/>
                    </a:lnTo>
                    <a:lnTo>
                      <a:pt x="4170" y="35959"/>
                    </a:lnTo>
                    <a:lnTo>
                      <a:pt x="4412" y="35973"/>
                    </a:lnTo>
                    <a:lnTo>
                      <a:pt x="4654" y="35988"/>
                    </a:lnTo>
                    <a:lnTo>
                      <a:pt x="4896" y="35988"/>
                    </a:lnTo>
                    <a:lnTo>
                      <a:pt x="5137" y="35973"/>
                    </a:lnTo>
                    <a:lnTo>
                      <a:pt x="5365" y="35959"/>
                    </a:lnTo>
                    <a:lnTo>
                      <a:pt x="5593" y="35916"/>
                    </a:lnTo>
                    <a:lnTo>
                      <a:pt x="5821" y="35874"/>
                    </a:lnTo>
                    <a:lnTo>
                      <a:pt x="6048" y="35817"/>
                    </a:lnTo>
                    <a:lnTo>
                      <a:pt x="6276" y="35746"/>
                    </a:lnTo>
                    <a:lnTo>
                      <a:pt x="6489" y="35674"/>
                    </a:lnTo>
                    <a:lnTo>
                      <a:pt x="6703" y="35589"/>
                    </a:lnTo>
                    <a:lnTo>
                      <a:pt x="6916" y="35489"/>
                    </a:lnTo>
                    <a:lnTo>
                      <a:pt x="7115" y="35376"/>
                    </a:lnTo>
                    <a:lnTo>
                      <a:pt x="7315" y="35262"/>
                    </a:lnTo>
                    <a:lnTo>
                      <a:pt x="7514" y="35134"/>
                    </a:lnTo>
                    <a:lnTo>
                      <a:pt x="7699" y="35006"/>
                    </a:lnTo>
                    <a:lnTo>
                      <a:pt x="7870" y="34849"/>
                    </a:lnTo>
                    <a:lnTo>
                      <a:pt x="8040" y="34707"/>
                    </a:lnTo>
                    <a:lnTo>
                      <a:pt x="8211" y="34536"/>
                    </a:lnTo>
                    <a:lnTo>
                      <a:pt x="8368" y="34380"/>
                    </a:lnTo>
                    <a:lnTo>
                      <a:pt x="8524" y="34195"/>
                    </a:lnTo>
                    <a:lnTo>
                      <a:pt x="8652" y="34010"/>
                    </a:lnTo>
                    <a:lnTo>
                      <a:pt x="8795" y="33825"/>
                    </a:lnTo>
                    <a:lnTo>
                      <a:pt x="8908" y="33625"/>
                    </a:lnTo>
                    <a:lnTo>
                      <a:pt x="9022" y="33412"/>
                    </a:lnTo>
                    <a:lnTo>
                      <a:pt x="9136" y="33213"/>
                    </a:lnTo>
                    <a:lnTo>
                      <a:pt x="9221" y="32985"/>
                    </a:lnTo>
                    <a:lnTo>
                      <a:pt x="9307" y="32772"/>
                    </a:lnTo>
                    <a:lnTo>
                      <a:pt x="9378" y="32530"/>
                    </a:lnTo>
                    <a:lnTo>
                      <a:pt x="9449" y="32302"/>
                    </a:lnTo>
                    <a:lnTo>
                      <a:pt x="9492" y="32060"/>
                    </a:lnTo>
                    <a:lnTo>
                      <a:pt x="14287" y="5635"/>
                    </a:lnTo>
                    <a:lnTo>
                      <a:pt x="14330" y="5393"/>
                    </a:lnTo>
                    <a:lnTo>
                      <a:pt x="14344" y="5151"/>
                    </a:lnTo>
                    <a:lnTo>
                      <a:pt x="14358" y="4909"/>
                    </a:lnTo>
                    <a:lnTo>
                      <a:pt x="14358" y="4667"/>
                    </a:lnTo>
                    <a:lnTo>
                      <a:pt x="14344" y="4440"/>
                    </a:lnTo>
                    <a:lnTo>
                      <a:pt x="14330" y="4198"/>
                    </a:lnTo>
                    <a:lnTo>
                      <a:pt x="14287" y="3970"/>
                    </a:lnTo>
                    <a:lnTo>
                      <a:pt x="14245" y="3742"/>
                    </a:lnTo>
                    <a:lnTo>
                      <a:pt x="14188" y="3515"/>
                    </a:lnTo>
                    <a:lnTo>
                      <a:pt x="14117" y="3287"/>
                    </a:lnTo>
                    <a:lnTo>
                      <a:pt x="14045" y="3074"/>
                    </a:lnTo>
                    <a:lnTo>
                      <a:pt x="13960" y="2860"/>
                    </a:lnTo>
                    <a:lnTo>
                      <a:pt x="13860" y="2647"/>
                    </a:lnTo>
                    <a:lnTo>
                      <a:pt x="13747" y="2448"/>
                    </a:lnTo>
                    <a:lnTo>
                      <a:pt x="13633" y="2248"/>
                    </a:lnTo>
                    <a:lnTo>
                      <a:pt x="13505" y="2063"/>
                    </a:lnTo>
                    <a:lnTo>
                      <a:pt x="13377" y="1878"/>
                    </a:lnTo>
                    <a:lnTo>
                      <a:pt x="13220" y="1693"/>
                    </a:lnTo>
                    <a:lnTo>
                      <a:pt x="13078" y="1523"/>
                    </a:lnTo>
                    <a:lnTo>
                      <a:pt x="12907" y="1352"/>
                    </a:lnTo>
                    <a:lnTo>
                      <a:pt x="12736" y="1195"/>
                    </a:lnTo>
                    <a:lnTo>
                      <a:pt x="12566" y="1053"/>
                    </a:lnTo>
                    <a:lnTo>
                      <a:pt x="12381" y="911"/>
                    </a:lnTo>
                    <a:lnTo>
                      <a:pt x="12196" y="783"/>
                    </a:lnTo>
                    <a:lnTo>
                      <a:pt x="11996" y="655"/>
                    </a:lnTo>
                    <a:lnTo>
                      <a:pt x="11783" y="541"/>
                    </a:lnTo>
                    <a:lnTo>
                      <a:pt x="11584" y="441"/>
                    </a:lnTo>
                    <a:lnTo>
                      <a:pt x="11356" y="342"/>
                    </a:lnTo>
                    <a:lnTo>
                      <a:pt x="11128" y="256"/>
                    </a:lnTo>
                    <a:lnTo>
                      <a:pt x="10901" y="185"/>
                    </a:lnTo>
                    <a:lnTo>
                      <a:pt x="10673" y="128"/>
                    </a:lnTo>
                    <a:lnTo>
                      <a:pt x="10431" y="71"/>
                    </a:lnTo>
                    <a:lnTo>
                      <a:pt x="10189" y="43"/>
                    </a:lnTo>
                    <a:lnTo>
                      <a:pt x="9947" y="14"/>
                    </a:lnTo>
                    <a:lnTo>
                      <a:pt x="970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17"/>
              <p:cNvSpPr/>
              <p:nvPr/>
            </p:nvSpPr>
            <p:spPr>
              <a:xfrm>
                <a:off x="1734998" y="2217094"/>
                <a:ext cx="575954" cy="703792"/>
              </a:xfrm>
              <a:custGeom>
                <a:rect b="b" l="l" r="r" t="t"/>
                <a:pathLst>
                  <a:path extrusionOk="0" h="21146" w="17305">
                    <a:moveTo>
                      <a:pt x="11485" y="0"/>
                    </a:moveTo>
                    <a:lnTo>
                      <a:pt x="11214" y="15"/>
                    </a:lnTo>
                    <a:lnTo>
                      <a:pt x="10930" y="29"/>
                    </a:lnTo>
                    <a:lnTo>
                      <a:pt x="10659" y="71"/>
                    </a:lnTo>
                    <a:lnTo>
                      <a:pt x="10375" y="114"/>
                    </a:lnTo>
                    <a:lnTo>
                      <a:pt x="10104" y="185"/>
                    </a:lnTo>
                    <a:lnTo>
                      <a:pt x="9834" y="256"/>
                    </a:lnTo>
                    <a:lnTo>
                      <a:pt x="9578" y="342"/>
                    </a:lnTo>
                    <a:lnTo>
                      <a:pt x="9322" y="441"/>
                    </a:lnTo>
                    <a:lnTo>
                      <a:pt x="9065" y="555"/>
                    </a:lnTo>
                    <a:lnTo>
                      <a:pt x="8809" y="683"/>
                    </a:lnTo>
                    <a:lnTo>
                      <a:pt x="8567" y="811"/>
                    </a:lnTo>
                    <a:lnTo>
                      <a:pt x="8325" y="968"/>
                    </a:lnTo>
                    <a:lnTo>
                      <a:pt x="8098" y="1124"/>
                    </a:lnTo>
                    <a:lnTo>
                      <a:pt x="7870" y="1295"/>
                    </a:lnTo>
                    <a:lnTo>
                      <a:pt x="7657" y="1480"/>
                    </a:lnTo>
                    <a:lnTo>
                      <a:pt x="7443" y="1679"/>
                    </a:lnTo>
                    <a:lnTo>
                      <a:pt x="7244" y="1879"/>
                    </a:lnTo>
                    <a:lnTo>
                      <a:pt x="7059" y="2092"/>
                    </a:lnTo>
                    <a:lnTo>
                      <a:pt x="6874" y="2320"/>
                    </a:lnTo>
                    <a:lnTo>
                      <a:pt x="6703" y="2562"/>
                    </a:lnTo>
                    <a:lnTo>
                      <a:pt x="6547" y="2818"/>
                    </a:lnTo>
                    <a:lnTo>
                      <a:pt x="826" y="12380"/>
                    </a:lnTo>
                    <a:lnTo>
                      <a:pt x="684" y="12636"/>
                    </a:lnTo>
                    <a:lnTo>
                      <a:pt x="542" y="12907"/>
                    </a:lnTo>
                    <a:lnTo>
                      <a:pt x="428" y="13177"/>
                    </a:lnTo>
                    <a:lnTo>
                      <a:pt x="328" y="13448"/>
                    </a:lnTo>
                    <a:lnTo>
                      <a:pt x="243" y="13718"/>
                    </a:lnTo>
                    <a:lnTo>
                      <a:pt x="172" y="13988"/>
                    </a:lnTo>
                    <a:lnTo>
                      <a:pt x="101" y="14273"/>
                    </a:lnTo>
                    <a:lnTo>
                      <a:pt x="58" y="14543"/>
                    </a:lnTo>
                    <a:lnTo>
                      <a:pt x="29" y="14828"/>
                    </a:lnTo>
                    <a:lnTo>
                      <a:pt x="15" y="15112"/>
                    </a:lnTo>
                    <a:lnTo>
                      <a:pt x="1" y="15383"/>
                    </a:lnTo>
                    <a:lnTo>
                      <a:pt x="15" y="15667"/>
                    </a:lnTo>
                    <a:lnTo>
                      <a:pt x="44" y="15952"/>
                    </a:lnTo>
                    <a:lnTo>
                      <a:pt x="72" y="16222"/>
                    </a:lnTo>
                    <a:lnTo>
                      <a:pt x="115" y="16493"/>
                    </a:lnTo>
                    <a:lnTo>
                      <a:pt x="186" y="16763"/>
                    </a:lnTo>
                    <a:lnTo>
                      <a:pt x="257" y="17034"/>
                    </a:lnTo>
                    <a:lnTo>
                      <a:pt x="342" y="17304"/>
                    </a:lnTo>
                    <a:lnTo>
                      <a:pt x="442" y="17560"/>
                    </a:lnTo>
                    <a:lnTo>
                      <a:pt x="556" y="17816"/>
                    </a:lnTo>
                    <a:lnTo>
                      <a:pt x="684" y="18072"/>
                    </a:lnTo>
                    <a:lnTo>
                      <a:pt x="812" y="18314"/>
                    </a:lnTo>
                    <a:lnTo>
                      <a:pt x="969" y="18556"/>
                    </a:lnTo>
                    <a:lnTo>
                      <a:pt x="1125" y="18784"/>
                    </a:lnTo>
                    <a:lnTo>
                      <a:pt x="1296" y="19011"/>
                    </a:lnTo>
                    <a:lnTo>
                      <a:pt x="1481" y="19225"/>
                    </a:lnTo>
                    <a:lnTo>
                      <a:pt x="1680" y="19438"/>
                    </a:lnTo>
                    <a:lnTo>
                      <a:pt x="1879" y="19638"/>
                    </a:lnTo>
                    <a:lnTo>
                      <a:pt x="2107" y="19823"/>
                    </a:lnTo>
                    <a:lnTo>
                      <a:pt x="2335" y="20008"/>
                    </a:lnTo>
                    <a:lnTo>
                      <a:pt x="2577" y="20178"/>
                    </a:lnTo>
                    <a:lnTo>
                      <a:pt x="2819" y="20335"/>
                    </a:lnTo>
                    <a:lnTo>
                      <a:pt x="3075" y="20477"/>
                    </a:lnTo>
                    <a:lnTo>
                      <a:pt x="3345" y="20605"/>
                    </a:lnTo>
                    <a:lnTo>
                      <a:pt x="3615" y="20733"/>
                    </a:lnTo>
                    <a:lnTo>
                      <a:pt x="3886" y="20833"/>
                    </a:lnTo>
                    <a:lnTo>
                      <a:pt x="4156" y="20918"/>
                    </a:lnTo>
                    <a:lnTo>
                      <a:pt x="4426" y="20989"/>
                    </a:lnTo>
                    <a:lnTo>
                      <a:pt x="4711" y="21046"/>
                    </a:lnTo>
                    <a:lnTo>
                      <a:pt x="4981" y="21089"/>
                    </a:lnTo>
                    <a:lnTo>
                      <a:pt x="5266" y="21132"/>
                    </a:lnTo>
                    <a:lnTo>
                      <a:pt x="5551" y="21146"/>
                    </a:lnTo>
                    <a:lnTo>
                      <a:pt x="6106" y="21146"/>
                    </a:lnTo>
                    <a:lnTo>
                      <a:pt x="6390" y="21118"/>
                    </a:lnTo>
                    <a:lnTo>
                      <a:pt x="6661" y="21089"/>
                    </a:lnTo>
                    <a:lnTo>
                      <a:pt x="6931" y="21032"/>
                    </a:lnTo>
                    <a:lnTo>
                      <a:pt x="7201" y="20975"/>
                    </a:lnTo>
                    <a:lnTo>
                      <a:pt x="7472" y="20904"/>
                    </a:lnTo>
                    <a:lnTo>
                      <a:pt x="7742" y="20819"/>
                    </a:lnTo>
                    <a:lnTo>
                      <a:pt x="7998" y="20719"/>
                    </a:lnTo>
                    <a:lnTo>
                      <a:pt x="8254" y="20605"/>
                    </a:lnTo>
                    <a:lnTo>
                      <a:pt x="8510" y="20477"/>
                    </a:lnTo>
                    <a:lnTo>
                      <a:pt x="8752" y="20335"/>
                    </a:lnTo>
                    <a:lnTo>
                      <a:pt x="8994" y="20193"/>
                    </a:lnTo>
                    <a:lnTo>
                      <a:pt x="9222" y="20036"/>
                    </a:lnTo>
                    <a:lnTo>
                      <a:pt x="9450" y="19865"/>
                    </a:lnTo>
                    <a:lnTo>
                      <a:pt x="9663" y="19680"/>
                    </a:lnTo>
                    <a:lnTo>
                      <a:pt x="9877" y="19481"/>
                    </a:lnTo>
                    <a:lnTo>
                      <a:pt x="10076" y="19268"/>
                    </a:lnTo>
                    <a:lnTo>
                      <a:pt x="10261" y="19054"/>
                    </a:lnTo>
                    <a:lnTo>
                      <a:pt x="10446" y="18826"/>
                    </a:lnTo>
                    <a:lnTo>
                      <a:pt x="10616" y="18585"/>
                    </a:lnTo>
                    <a:lnTo>
                      <a:pt x="10773" y="18328"/>
                    </a:lnTo>
                    <a:lnTo>
                      <a:pt x="16493" y="8766"/>
                    </a:lnTo>
                    <a:lnTo>
                      <a:pt x="16636" y="8510"/>
                    </a:lnTo>
                    <a:lnTo>
                      <a:pt x="16764" y="8254"/>
                    </a:lnTo>
                    <a:lnTo>
                      <a:pt x="16892" y="7983"/>
                    </a:lnTo>
                    <a:lnTo>
                      <a:pt x="16991" y="7713"/>
                    </a:lnTo>
                    <a:lnTo>
                      <a:pt x="17077" y="7443"/>
                    </a:lnTo>
                    <a:lnTo>
                      <a:pt x="17148" y="7158"/>
                    </a:lnTo>
                    <a:lnTo>
                      <a:pt x="17205" y="6888"/>
                    </a:lnTo>
                    <a:lnTo>
                      <a:pt x="17262" y="6603"/>
                    </a:lnTo>
                    <a:lnTo>
                      <a:pt x="17290" y="6318"/>
                    </a:lnTo>
                    <a:lnTo>
                      <a:pt x="17305" y="6048"/>
                    </a:lnTo>
                    <a:lnTo>
                      <a:pt x="17305" y="5763"/>
                    </a:lnTo>
                    <a:lnTo>
                      <a:pt x="17305" y="5479"/>
                    </a:lnTo>
                    <a:lnTo>
                      <a:pt x="17276" y="5208"/>
                    </a:lnTo>
                    <a:lnTo>
                      <a:pt x="17248" y="4924"/>
                    </a:lnTo>
                    <a:lnTo>
                      <a:pt x="17191" y="4653"/>
                    </a:lnTo>
                    <a:lnTo>
                      <a:pt x="17134" y="4383"/>
                    </a:lnTo>
                    <a:lnTo>
                      <a:pt x="17063" y="4113"/>
                    </a:lnTo>
                    <a:lnTo>
                      <a:pt x="16977" y="3842"/>
                    </a:lnTo>
                    <a:lnTo>
                      <a:pt x="16878" y="3586"/>
                    </a:lnTo>
                    <a:lnTo>
                      <a:pt x="16764" y="3330"/>
                    </a:lnTo>
                    <a:lnTo>
                      <a:pt x="16636" y="3088"/>
                    </a:lnTo>
                    <a:lnTo>
                      <a:pt x="16508" y="2832"/>
                    </a:lnTo>
                    <a:lnTo>
                      <a:pt x="16351" y="2604"/>
                    </a:lnTo>
                    <a:lnTo>
                      <a:pt x="16195" y="2362"/>
                    </a:lnTo>
                    <a:lnTo>
                      <a:pt x="16024" y="2149"/>
                    </a:lnTo>
                    <a:lnTo>
                      <a:pt x="15839" y="1921"/>
                    </a:lnTo>
                    <a:lnTo>
                      <a:pt x="15640" y="1722"/>
                    </a:lnTo>
                    <a:lnTo>
                      <a:pt x="15440" y="1523"/>
                    </a:lnTo>
                    <a:lnTo>
                      <a:pt x="15213" y="1324"/>
                    </a:lnTo>
                    <a:lnTo>
                      <a:pt x="14985" y="1153"/>
                    </a:lnTo>
                    <a:lnTo>
                      <a:pt x="14743" y="982"/>
                    </a:lnTo>
                    <a:lnTo>
                      <a:pt x="14501" y="826"/>
                    </a:lnTo>
                    <a:lnTo>
                      <a:pt x="14231" y="669"/>
                    </a:lnTo>
                    <a:lnTo>
                      <a:pt x="13975" y="541"/>
                    </a:lnTo>
                    <a:lnTo>
                      <a:pt x="13704" y="427"/>
                    </a:lnTo>
                    <a:lnTo>
                      <a:pt x="13434" y="328"/>
                    </a:lnTo>
                    <a:lnTo>
                      <a:pt x="13164" y="242"/>
                    </a:lnTo>
                    <a:lnTo>
                      <a:pt x="12893" y="157"/>
                    </a:lnTo>
                    <a:lnTo>
                      <a:pt x="12609" y="100"/>
                    </a:lnTo>
                    <a:lnTo>
                      <a:pt x="12324" y="57"/>
                    </a:lnTo>
                    <a:lnTo>
                      <a:pt x="12054" y="29"/>
                    </a:lnTo>
                    <a:lnTo>
                      <a:pt x="117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17"/>
              <p:cNvSpPr/>
              <p:nvPr/>
            </p:nvSpPr>
            <p:spPr>
              <a:xfrm>
                <a:off x="2421280" y="1708440"/>
                <a:ext cx="318747" cy="969985"/>
              </a:xfrm>
              <a:custGeom>
                <a:rect b="b" l="l" r="r" t="t"/>
                <a:pathLst>
                  <a:path extrusionOk="0" h="29144" w="9577">
                    <a:moveTo>
                      <a:pt x="4781" y="0"/>
                    </a:moveTo>
                    <a:lnTo>
                      <a:pt x="4539" y="15"/>
                    </a:lnTo>
                    <a:lnTo>
                      <a:pt x="4298" y="29"/>
                    </a:lnTo>
                    <a:lnTo>
                      <a:pt x="4056" y="57"/>
                    </a:lnTo>
                    <a:lnTo>
                      <a:pt x="3828" y="100"/>
                    </a:lnTo>
                    <a:lnTo>
                      <a:pt x="3586" y="157"/>
                    </a:lnTo>
                    <a:lnTo>
                      <a:pt x="3373" y="228"/>
                    </a:lnTo>
                    <a:lnTo>
                      <a:pt x="3145" y="299"/>
                    </a:lnTo>
                    <a:lnTo>
                      <a:pt x="2931" y="385"/>
                    </a:lnTo>
                    <a:lnTo>
                      <a:pt x="2718" y="484"/>
                    </a:lnTo>
                    <a:lnTo>
                      <a:pt x="2505" y="584"/>
                    </a:lnTo>
                    <a:lnTo>
                      <a:pt x="2305" y="698"/>
                    </a:lnTo>
                    <a:lnTo>
                      <a:pt x="2120" y="826"/>
                    </a:lnTo>
                    <a:lnTo>
                      <a:pt x="1921" y="954"/>
                    </a:lnTo>
                    <a:lnTo>
                      <a:pt x="1750" y="1096"/>
                    </a:lnTo>
                    <a:lnTo>
                      <a:pt x="1565" y="1253"/>
                    </a:lnTo>
                    <a:lnTo>
                      <a:pt x="1409" y="1409"/>
                    </a:lnTo>
                    <a:lnTo>
                      <a:pt x="1252" y="1580"/>
                    </a:lnTo>
                    <a:lnTo>
                      <a:pt x="1096" y="1751"/>
                    </a:lnTo>
                    <a:lnTo>
                      <a:pt x="954" y="1936"/>
                    </a:lnTo>
                    <a:lnTo>
                      <a:pt x="825" y="2121"/>
                    </a:lnTo>
                    <a:lnTo>
                      <a:pt x="697" y="2320"/>
                    </a:lnTo>
                    <a:lnTo>
                      <a:pt x="584" y="2519"/>
                    </a:lnTo>
                    <a:lnTo>
                      <a:pt x="470" y="2718"/>
                    </a:lnTo>
                    <a:lnTo>
                      <a:pt x="384" y="2932"/>
                    </a:lnTo>
                    <a:lnTo>
                      <a:pt x="285" y="3145"/>
                    </a:lnTo>
                    <a:lnTo>
                      <a:pt x="214" y="3373"/>
                    </a:lnTo>
                    <a:lnTo>
                      <a:pt x="157" y="3601"/>
                    </a:lnTo>
                    <a:lnTo>
                      <a:pt x="100" y="3828"/>
                    </a:lnTo>
                    <a:lnTo>
                      <a:pt x="57" y="4070"/>
                    </a:lnTo>
                    <a:lnTo>
                      <a:pt x="29" y="4298"/>
                    </a:lnTo>
                    <a:lnTo>
                      <a:pt x="0" y="4540"/>
                    </a:lnTo>
                    <a:lnTo>
                      <a:pt x="0" y="4796"/>
                    </a:lnTo>
                    <a:lnTo>
                      <a:pt x="0" y="24362"/>
                    </a:lnTo>
                    <a:lnTo>
                      <a:pt x="0" y="24604"/>
                    </a:lnTo>
                    <a:lnTo>
                      <a:pt x="29" y="24846"/>
                    </a:lnTo>
                    <a:lnTo>
                      <a:pt x="57" y="25088"/>
                    </a:lnTo>
                    <a:lnTo>
                      <a:pt x="100" y="25330"/>
                    </a:lnTo>
                    <a:lnTo>
                      <a:pt x="157" y="25557"/>
                    </a:lnTo>
                    <a:lnTo>
                      <a:pt x="214" y="25785"/>
                    </a:lnTo>
                    <a:lnTo>
                      <a:pt x="285" y="25998"/>
                    </a:lnTo>
                    <a:lnTo>
                      <a:pt x="384" y="26226"/>
                    </a:lnTo>
                    <a:lnTo>
                      <a:pt x="470" y="26425"/>
                    </a:lnTo>
                    <a:lnTo>
                      <a:pt x="584" y="26639"/>
                    </a:lnTo>
                    <a:lnTo>
                      <a:pt x="697" y="26838"/>
                    </a:lnTo>
                    <a:lnTo>
                      <a:pt x="825" y="27037"/>
                    </a:lnTo>
                    <a:lnTo>
                      <a:pt x="954" y="27222"/>
                    </a:lnTo>
                    <a:lnTo>
                      <a:pt x="1096" y="27407"/>
                    </a:lnTo>
                    <a:lnTo>
                      <a:pt x="1252" y="27578"/>
                    </a:lnTo>
                    <a:lnTo>
                      <a:pt x="1409" y="27749"/>
                    </a:lnTo>
                    <a:lnTo>
                      <a:pt x="1565" y="27905"/>
                    </a:lnTo>
                    <a:lnTo>
                      <a:pt x="1750" y="28048"/>
                    </a:lnTo>
                    <a:lnTo>
                      <a:pt x="1921" y="28190"/>
                    </a:lnTo>
                    <a:lnTo>
                      <a:pt x="2120" y="28332"/>
                    </a:lnTo>
                    <a:lnTo>
                      <a:pt x="2305" y="28446"/>
                    </a:lnTo>
                    <a:lnTo>
                      <a:pt x="2505" y="28574"/>
                    </a:lnTo>
                    <a:lnTo>
                      <a:pt x="2718" y="28674"/>
                    </a:lnTo>
                    <a:lnTo>
                      <a:pt x="2931" y="28773"/>
                    </a:lnTo>
                    <a:lnTo>
                      <a:pt x="3145" y="28859"/>
                    </a:lnTo>
                    <a:lnTo>
                      <a:pt x="3373" y="28930"/>
                    </a:lnTo>
                    <a:lnTo>
                      <a:pt x="3586" y="29001"/>
                    </a:lnTo>
                    <a:lnTo>
                      <a:pt x="3828" y="29044"/>
                    </a:lnTo>
                    <a:lnTo>
                      <a:pt x="4056" y="29086"/>
                    </a:lnTo>
                    <a:lnTo>
                      <a:pt x="4298" y="29129"/>
                    </a:lnTo>
                    <a:lnTo>
                      <a:pt x="4539" y="29143"/>
                    </a:lnTo>
                    <a:lnTo>
                      <a:pt x="5037" y="29143"/>
                    </a:lnTo>
                    <a:lnTo>
                      <a:pt x="5279" y="29129"/>
                    </a:lnTo>
                    <a:lnTo>
                      <a:pt x="5507" y="29086"/>
                    </a:lnTo>
                    <a:lnTo>
                      <a:pt x="5749" y="29044"/>
                    </a:lnTo>
                    <a:lnTo>
                      <a:pt x="5977" y="29001"/>
                    </a:lnTo>
                    <a:lnTo>
                      <a:pt x="6204" y="28930"/>
                    </a:lnTo>
                    <a:lnTo>
                      <a:pt x="6432" y="28859"/>
                    </a:lnTo>
                    <a:lnTo>
                      <a:pt x="6645" y="28773"/>
                    </a:lnTo>
                    <a:lnTo>
                      <a:pt x="6859" y="28674"/>
                    </a:lnTo>
                    <a:lnTo>
                      <a:pt x="7058" y="28574"/>
                    </a:lnTo>
                    <a:lnTo>
                      <a:pt x="7257" y="28446"/>
                    </a:lnTo>
                    <a:lnTo>
                      <a:pt x="7457" y="28332"/>
                    </a:lnTo>
                    <a:lnTo>
                      <a:pt x="7642" y="28190"/>
                    </a:lnTo>
                    <a:lnTo>
                      <a:pt x="7827" y="28048"/>
                    </a:lnTo>
                    <a:lnTo>
                      <a:pt x="7997" y="27905"/>
                    </a:lnTo>
                    <a:lnTo>
                      <a:pt x="8168" y="27749"/>
                    </a:lnTo>
                    <a:lnTo>
                      <a:pt x="8325" y="27578"/>
                    </a:lnTo>
                    <a:lnTo>
                      <a:pt x="8481" y="27407"/>
                    </a:lnTo>
                    <a:lnTo>
                      <a:pt x="8623" y="27222"/>
                    </a:lnTo>
                    <a:lnTo>
                      <a:pt x="8751" y="27037"/>
                    </a:lnTo>
                    <a:lnTo>
                      <a:pt x="8880" y="26838"/>
                    </a:lnTo>
                    <a:lnTo>
                      <a:pt x="8993" y="26639"/>
                    </a:lnTo>
                    <a:lnTo>
                      <a:pt x="9093" y="26425"/>
                    </a:lnTo>
                    <a:lnTo>
                      <a:pt x="9193" y="26226"/>
                    </a:lnTo>
                    <a:lnTo>
                      <a:pt x="9278" y="25998"/>
                    </a:lnTo>
                    <a:lnTo>
                      <a:pt x="9349" y="25785"/>
                    </a:lnTo>
                    <a:lnTo>
                      <a:pt x="9420" y="25557"/>
                    </a:lnTo>
                    <a:lnTo>
                      <a:pt x="9477" y="25330"/>
                    </a:lnTo>
                    <a:lnTo>
                      <a:pt x="9520" y="25088"/>
                    </a:lnTo>
                    <a:lnTo>
                      <a:pt x="9548" y="24846"/>
                    </a:lnTo>
                    <a:lnTo>
                      <a:pt x="9563" y="24604"/>
                    </a:lnTo>
                    <a:lnTo>
                      <a:pt x="9577" y="24362"/>
                    </a:lnTo>
                    <a:lnTo>
                      <a:pt x="9577" y="4796"/>
                    </a:lnTo>
                    <a:lnTo>
                      <a:pt x="9563" y="4540"/>
                    </a:lnTo>
                    <a:lnTo>
                      <a:pt x="9548" y="4298"/>
                    </a:lnTo>
                    <a:lnTo>
                      <a:pt x="9520" y="4070"/>
                    </a:lnTo>
                    <a:lnTo>
                      <a:pt x="9477" y="3828"/>
                    </a:lnTo>
                    <a:lnTo>
                      <a:pt x="9420" y="3601"/>
                    </a:lnTo>
                    <a:lnTo>
                      <a:pt x="9349" y="3373"/>
                    </a:lnTo>
                    <a:lnTo>
                      <a:pt x="9278" y="3145"/>
                    </a:lnTo>
                    <a:lnTo>
                      <a:pt x="9193" y="2932"/>
                    </a:lnTo>
                    <a:lnTo>
                      <a:pt x="9093" y="2718"/>
                    </a:lnTo>
                    <a:lnTo>
                      <a:pt x="8993" y="2519"/>
                    </a:lnTo>
                    <a:lnTo>
                      <a:pt x="8880" y="2320"/>
                    </a:lnTo>
                    <a:lnTo>
                      <a:pt x="8751" y="2121"/>
                    </a:lnTo>
                    <a:lnTo>
                      <a:pt x="8623" y="1936"/>
                    </a:lnTo>
                    <a:lnTo>
                      <a:pt x="8481" y="1751"/>
                    </a:lnTo>
                    <a:lnTo>
                      <a:pt x="8325" y="1580"/>
                    </a:lnTo>
                    <a:lnTo>
                      <a:pt x="8168" y="1409"/>
                    </a:lnTo>
                    <a:lnTo>
                      <a:pt x="7997" y="1253"/>
                    </a:lnTo>
                    <a:lnTo>
                      <a:pt x="7827" y="1096"/>
                    </a:lnTo>
                    <a:lnTo>
                      <a:pt x="7642" y="954"/>
                    </a:lnTo>
                    <a:lnTo>
                      <a:pt x="7457" y="826"/>
                    </a:lnTo>
                    <a:lnTo>
                      <a:pt x="7257" y="698"/>
                    </a:lnTo>
                    <a:lnTo>
                      <a:pt x="7058" y="584"/>
                    </a:lnTo>
                    <a:lnTo>
                      <a:pt x="6859" y="484"/>
                    </a:lnTo>
                    <a:lnTo>
                      <a:pt x="6645" y="385"/>
                    </a:lnTo>
                    <a:lnTo>
                      <a:pt x="6432" y="299"/>
                    </a:lnTo>
                    <a:lnTo>
                      <a:pt x="6204" y="228"/>
                    </a:lnTo>
                    <a:lnTo>
                      <a:pt x="5977" y="157"/>
                    </a:lnTo>
                    <a:lnTo>
                      <a:pt x="5749" y="100"/>
                    </a:lnTo>
                    <a:lnTo>
                      <a:pt x="5507" y="57"/>
                    </a:lnTo>
                    <a:lnTo>
                      <a:pt x="5279" y="29"/>
                    </a:lnTo>
                    <a:lnTo>
                      <a:pt x="5037" y="15"/>
                    </a:lnTo>
                    <a:lnTo>
                      <a:pt x="47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17"/>
              <p:cNvSpPr/>
              <p:nvPr/>
            </p:nvSpPr>
            <p:spPr>
              <a:xfrm>
                <a:off x="2728090" y="1736364"/>
                <a:ext cx="287062" cy="785301"/>
              </a:xfrm>
              <a:custGeom>
                <a:rect b="b" l="l" r="r" t="t"/>
                <a:pathLst>
                  <a:path extrusionOk="0" h="23595" w="8625">
                    <a:moveTo>
                      <a:pt x="3885" y="1"/>
                    </a:moveTo>
                    <a:lnTo>
                      <a:pt x="3672" y="15"/>
                    </a:lnTo>
                    <a:lnTo>
                      <a:pt x="3473" y="44"/>
                    </a:lnTo>
                    <a:lnTo>
                      <a:pt x="3274" y="86"/>
                    </a:lnTo>
                    <a:lnTo>
                      <a:pt x="3074" y="129"/>
                    </a:lnTo>
                    <a:lnTo>
                      <a:pt x="2875" y="186"/>
                    </a:lnTo>
                    <a:lnTo>
                      <a:pt x="2690" y="243"/>
                    </a:lnTo>
                    <a:lnTo>
                      <a:pt x="2505" y="314"/>
                    </a:lnTo>
                    <a:lnTo>
                      <a:pt x="2320" y="399"/>
                    </a:lnTo>
                    <a:lnTo>
                      <a:pt x="2149" y="485"/>
                    </a:lnTo>
                    <a:lnTo>
                      <a:pt x="1979" y="584"/>
                    </a:lnTo>
                    <a:lnTo>
                      <a:pt x="1808" y="698"/>
                    </a:lnTo>
                    <a:lnTo>
                      <a:pt x="1651" y="812"/>
                    </a:lnTo>
                    <a:lnTo>
                      <a:pt x="1495" y="926"/>
                    </a:lnTo>
                    <a:lnTo>
                      <a:pt x="1353" y="1054"/>
                    </a:lnTo>
                    <a:lnTo>
                      <a:pt x="1210" y="1196"/>
                    </a:lnTo>
                    <a:lnTo>
                      <a:pt x="1068" y="1339"/>
                    </a:lnTo>
                    <a:lnTo>
                      <a:pt x="940" y="1481"/>
                    </a:lnTo>
                    <a:lnTo>
                      <a:pt x="826" y="1637"/>
                    </a:lnTo>
                    <a:lnTo>
                      <a:pt x="712" y="1794"/>
                    </a:lnTo>
                    <a:lnTo>
                      <a:pt x="598" y="1965"/>
                    </a:lnTo>
                    <a:lnTo>
                      <a:pt x="499" y="2135"/>
                    </a:lnTo>
                    <a:lnTo>
                      <a:pt x="413" y="2306"/>
                    </a:lnTo>
                    <a:lnTo>
                      <a:pt x="328" y="2491"/>
                    </a:lnTo>
                    <a:lnTo>
                      <a:pt x="257" y="2676"/>
                    </a:lnTo>
                    <a:lnTo>
                      <a:pt x="186" y="2875"/>
                    </a:lnTo>
                    <a:lnTo>
                      <a:pt x="143" y="3060"/>
                    </a:lnTo>
                    <a:lnTo>
                      <a:pt x="86" y="3260"/>
                    </a:lnTo>
                    <a:lnTo>
                      <a:pt x="58" y="3459"/>
                    </a:lnTo>
                    <a:lnTo>
                      <a:pt x="29" y="3658"/>
                    </a:lnTo>
                    <a:lnTo>
                      <a:pt x="15" y="3871"/>
                    </a:lnTo>
                    <a:lnTo>
                      <a:pt x="1" y="4085"/>
                    </a:lnTo>
                    <a:lnTo>
                      <a:pt x="1" y="19510"/>
                    </a:lnTo>
                    <a:lnTo>
                      <a:pt x="15" y="19724"/>
                    </a:lnTo>
                    <a:lnTo>
                      <a:pt x="29" y="19937"/>
                    </a:lnTo>
                    <a:lnTo>
                      <a:pt x="58" y="20136"/>
                    </a:lnTo>
                    <a:lnTo>
                      <a:pt x="86" y="20335"/>
                    </a:lnTo>
                    <a:lnTo>
                      <a:pt x="143" y="20535"/>
                    </a:lnTo>
                    <a:lnTo>
                      <a:pt x="186" y="20720"/>
                    </a:lnTo>
                    <a:lnTo>
                      <a:pt x="257" y="20919"/>
                    </a:lnTo>
                    <a:lnTo>
                      <a:pt x="328" y="21104"/>
                    </a:lnTo>
                    <a:lnTo>
                      <a:pt x="413" y="21275"/>
                    </a:lnTo>
                    <a:lnTo>
                      <a:pt x="499" y="21460"/>
                    </a:lnTo>
                    <a:lnTo>
                      <a:pt x="598" y="21630"/>
                    </a:lnTo>
                    <a:lnTo>
                      <a:pt x="712" y="21801"/>
                    </a:lnTo>
                    <a:lnTo>
                      <a:pt x="826" y="21958"/>
                    </a:lnTo>
                    <a:lnTo>
                      <a:pt x="940" y="22114"/>
                    </a:lnTo>
                    <a:lnTo>
                      <a:pt x="1068" y="22257"/>
                    </a:lnTo>
                    <a:lnTo>
                      <a:pt x="1210" y="22399"/>
                    </a:lnTo>
                    <a:lnTo>
                      <a:pt x="1353" y="22541"/>
                    </a:lnTo>
                    <a:lnTo>
                      <a:pt x="1495" y="22669"/>
                    </a:lnTo>
                    <a:lnTo>
                      <a:pt x="1651" y="22783"/>
                    </a:lnTo>
                    <a:lnTo>
                      <a:pt x="1808" y="22897"/>
                    </a:lnTo>
                    <a:lnTo>
                      <a:pt x="1979" y="23011"/>
                    </a:lnTo>
                    <a:lnTo>
                      <a:pt x="2149" y="23110"/>
                    </a:lnTo>
                    <a:lnTo>
                      <a:pt x="2320" y="23196"/>
                    </a:lnTo>
                    <a:lnTo>
                      <a:pt x="2505" y="23281"/>
                    </a:lnTo>
                    <a:lnTo>
                      <a:pt x="2690" y="23352"/>
                    </a:lnTo>
                    <a:lnTo>
                      <a:pt x="2875" y="23409"/>
                    </a:lnTo>
                    <a:lnTo>
                      <a:pt x="3074" y="23466"/>
                    </a:lnTo>
                    <a:lnTo>
                      <a:pt x="3274" y="23509"/>
                    </a:lnTo>
                    <a:lnTo>
                      <a:pt x="3473" y="23551"/>
                    </a:lnTo>
                    <a:lnTo>
                      <a:pt x="3672" y="23580"/>
                    </a:lnTo>
                    <a:lnTo>
                      <a:pt x="3885" y="23594"/>
                    </a:lnTo>
                    <a:lnTo>
                      <a:pt x="4754" y="23594"/>
                    </a:lnTo>
                    <a:lnTo>
                      <a:pt x="4953" y="23580"/>
                    </a:lnTo>
                    <a:lnTo>
                      <a:pt x="5166" y="23551"/>
                    </a:lnTo>
                    <a:lnTo>
                      <a:pt x="5365" y="23509"/>
                    </a:lnTo>
                    <a:lnTo>
                      <a:pt x="5565" y="23466"/>
                    </a:lnTo>
                    <a:lnTo>
                      <a:pt x="5750" y="23409"/>
                    </a:lnTo>
                    <a:lnTo>
                      <a:pt x="5949" y="23352"/>
                    </a:lnTo>
                    <a:lnTo>
                      <a:pt x="6134" y="23281"/>
                    </a:lnTo>
                    <a:lnTo>
                      <a:pt x="6305" y="23196"/>
                    </a:lnTo>
                    <a:lnTo>
                      <a:pt x="6490" y="23110"/>
                    </a:lnTo>
                    <a:lnTo>
                      <a:pt x="6660" y="23011"/>
                    </a:lnTo>
                    <a:lnTo>
                      <a:pt x="6817" y="22897"/>
                    </a:lnTo>
                    <a:lnTo>
                      <a:pt x="6988" y="22783"/>
                    </a:lnTo>
                    <a:lnTo>
                      <a:pt x="7130" y="22669"/>
                    </a:lnTo>
                    <a:lnTo>
                      <a:pt x="7286" y="22541"/>
                    </a:lnTo>
                    <a:lnTo>
                      <a:pt x="7429" y="22399"/>
                    </a:lnTo>
                    <a:lnTo>
                      <a:pt x="7557" y="22257"/>
                    </a:lnTo>
                    <a:lnTo>
                      <a:pt x="7685" y="22114"/>
                    </a:lnTo>
                    <a:lnTo>
                      <a:pt x="7813" y="21958"/>
                    </a:lnTo>
                    <a:lnTo>
                      <a:pt x="7927" y="21801"/>
                    </a:lnTo>
                    <a:lnTo>
                      <a:pt x="8026" y="21630"/>
                    </a:lnTo>
                    <a:lnTo>
                      <a:pt x="8126" y="21460"/>
                    </a:lnTo>
                    <a:lnTo>
                      <a:pt x="8226" y="21275"/>
                    </a:lnTo>
                    <a:lnTo>
                      <a:pt x="8311" y="21104"/>
                    </a:lnTo>
                    <a:lnTo>
                      <a:pt x="8382" y="20919"/>
                    </a:lnTo>
                    <a:lnTo>
                      <a:pt x="8439" y="20720"/>
                    </a:lnTo>
                    <a:lnTo>
                      <a:pt x="8496" y="20535"/>
                    </a:lnTo>
                    <a:lnTo>
                      <a:pt x="8539" y="20335"/>
                    </a:lnTo>
                    <a:lnTo>
                      <a:pt x="8581" y="20136"/>
                    </a:lnTo>
                    <a:lnTo>
                      <a:pt x="8610" y="19937"/>
                    </a:lnTo>
                    <a:lnTo>
                      <a:pt x="8624" y="19724"/>
                    </a:lnTo>
                    <a:lnTo>
                      <a:pt x="8624" y="19510"/>
                    </a:lnTo>
                    <a:lnTo>
                      <a:pt x="8624" y="4085"/>
                    </a:lnTo>
                    <a:lnTo>
                      <a:pt x="8624" y="3871"/>
                    </a:lnTo>
                    <a:lnTo>
                      <a:pt x="8610" y="3658"/>
                    </a:lnTo>
                    <a:lnTo>
                      <a:pt x="8581" y="3459"/>
                    </a:lnTo>
                    <a:lnTo>
                      <a:pt x="8539" y="3260"/>
                    </a:lnTo>
                    <a:lnTo>
                      <a:pt x="8496" y="3060"/>
                    </a:lnTo>
                    <a:lnTo>
                      <a:pt x="8439" y="2875"/>
                    </a:lnTo>
                    <a:lnTo>
                      <a:pt x="8382" y="2676"/>
                    </a:lnTo>
                    <a:lnTo>
                      <a:pt x="8311" y="2491"/>
                    </a:lnTo>
                    <a:lnTo>
                      <a:pt x="8226" y="2306"/>
                    </a:lnTo>
                    <a:lnTo>
                      <a:pt x="8126" y="2135"/>
                    </a:lnTo>
                    <a:lnTo>
                      <a:pt x="8026" y="1965"/>
                    </a:lnTo>
                    <a:lnTo>
                      <a:pt x="7927" y="1794"/>
                    </a:lnTo>
                    <a:lnTo>
                      <a:pt x="7813" y="1637"/>
                    </a:lnTo>
                    <a:lnTo>
                      <a:pt x="7685" y="1481"/>
                    </a:lnTo>
                    <a:lnTo>
                      <a:pt x="7557" y="1339"/>
                    </a:lnTo>
                    <a:lnTo>
                      <a:pt x="7429" y="1196"/>
                    </a:lnTo>
                    <a:lnTo>
                      <a:pt x="7286" y="1054"/>
                    </a:lnTo>
                    <a:lnTo>
                      <a:pt x="7130" y="926"/>
                    </a:lnTo>
                    <a:lnTo>
                      <a:pt x="6988" y="812"/>
                    </a:lnTo>
                    <a:lnTo>
                      <a:pt x="6817" y="698"/>
                    </a:lnTo>
                    <a:lnTo>
                      <a:pt x="6660" y="584"/>
                    </a:lnTo>
                    <a:lnTo>
                      <a:pt x="6490" y="485"/>
                    </a:lnTo>
                    <a:lnTo>
                      <a:pt x="6305" y="399"/>
                    </a:lnTo>
                    <a:lnTo>
                      <a:pt x="6134" y="314"/>
                    </a:lnTo>
                    <a:lnTo>
                      <a:pt x="5949" y="243"/>
                    </a:lnTo>
                    <a:lnTo>
                      <a:pt x="5750" y="186"/>
                    </a:lnTo>
                    <a:lnTo>
                      <a:pt x="5565" y="129"/>
                    </a:lnTo>
                    <a:lnTo>
                      <a:pt x="5365" y="86"/>
                    </a:lnTo>
                    <a:lnTo>
                      <a:pt x="5166" y="44"/>
                    </a:lnTo>
                    <a:lnTo>
                      <a:pt x="4953" y="15"/>
                    </a:lnTo>
                    <a:lnTo>
                      <a:pt x="47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17"/>
              <p:cNvSpPr/>
              <p:nvPr/>
            </p:nvSpPr>
            <p:spPr>
              <a:xfrm>
                <a:off x="2515037" y="2151728"/>
                <a:ext cx="116056" cy="344341"/>
              </a:xfrm>
              <a:custGeom>
                <a:rect b="b" l="l" r="r" t="t"/>
                <a:pathLst>
                  <a:path extrusionOk="0" h="10346" w="3487">
                    <a:moveTo>
                      <a:pt x="1566" y="1"/>
                    </a:moveTo>
                    <a:lnTo>
                      <a:pt x="1395" y="29"/>
                    </a:lnTo>
                    <a:lnTo>
                      <a:pt x="1224" y="72"/>
                    </a:lnTo>
                    <a:lnTo>
                      <a:pt x="1068" y="129"/>
                    </a:lnTo>
                    <a:lnTo>
                      <a:pt x="911" y="214"/>
                    </a:lnTo>
                    <a:lnTo>
                      <a:pt x="769" y="299"/>
                    </a:lnTo>
                    <a:lnTo>
                      <a:pt x="641" y="399"/>
                    </a:lnTo>
                    <a:lnTo>
                      <a:pt x="513" y="513"/>
                    </a:lnTo>
                    <a:lnTo>
                      <a:pt x="399" y="627"/>
                    </a:lnTo>
                    <a:lnTo>
                      <a:pt x="299" y="769"/>
                    </a:lnTo>
                    <a:lnTo>
                      <a:pt x="214" y="911"/>
                    </a:lnTo>
                    <a:lnTo>
                      <a:pt x="143" y="1068"/>
                    </a:lnTo>
                    <a:lnTo>
                      <a:pt x="86" y="1224"/>
                    </a:lnTo>
                    <a:lnTo>
                      <a:pt x="43" y="1381"/>
                    </a:lnTo>
                    <a:lnTo>
                      <a:pt x="15" y="1566"/>
                    </a:lnTo>
                    <a:lnTo>
                      <a:pt x="1" y="1737"/>
                    </a:lnTo>
                    <a:lnTo>
                      <a:pt x="1" y="8610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2"/>
                    </a:lnTo>
                    <a:lnTo>
                      <a:pt x="143" y="9278"/>
                    </a:lnTo>
                    <a:lnTo>
                      <a:pt x="214" y="9435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7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51" y="10346"/>
                    </a:lnTo>
                    <a:lnTo>
                      <a:pt x="1922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20" y="10203"/>
                    </a:lnTo>
                    <a:lnTo>
                      <a:pt x="2576" y="10132"/>
                    </a:lnTo>
                    <a:lnTo>
                      <a:pt x="2719" y="10047"/>
                    </a:lnTo>
                    <a:lnTo>
                      <a:pt x="2847" y="9947"/>
                    </a:lnTo>
                    <a:lnTo>
                      <a:pt x="2975" y="9833"/>
                    </a:lnTo>
                    <a:lnTo>
                      <a:pt x="3089" y="9705"/>
                    </a:lnTo>
                    <a:lnTo>
                      <a:pt x="3188" y="9577"/>
                    </a:lnTo>
                    <a:lnTo>
                      <a:pt x="3273" y="9435"/>
                    </a:lnTo>
                    <a:lnTo>
                      <a:pt x="3345" y="9278"/>
                    </a:lnTo>
                    <a:lnTo>
                      <a:pt x="3402" y="9122"/>
                    </a:lnTo>
                    <a:lnTo>
                      <a:pt x="3444" y="8951"/>
                    </a:lnTo>
                    <a:lnTo>
                      <a:pt x="3473" y="8780"/>
                    </a:lnTo>
                    <a:lnTo>
                      <a:pt x="3487" y="8610"/>
                    </a:lnTo>
                    <a:lnTo>
                      <a:pt x="3487" y="1737"/>
                    </a:lnTo>
                    <a:lnTo>
                      <a:pt x="3473" y="1566"/>
                    </a:lnTo>
                    <a:lnTo>
                      <a:pt x="3444" y="1381"/>
                    </a:lnTo>
                    <a:lnTo>
                      <a:pt x="3402" y="1224"/>
                    </a:lnTo>
                    <a:lnTo>
                      <a:pt x="3345" y="1068"/>
                    </a:lnTo>
                    <a:lnTo>
                      <a:pt x="3273" y="911"/>
                    </a:lnTo>
                    <a:lnTo>
                      <a:pt x="3188" y="769"/>
                    </a:lnTo>
                    <a:lnTo>
                      <a:pt x="3089" y="627"/>
                    </a:lnTo>
                    <a:lnTo>
                      <a:pt x="2975" y="513"/>
                    </a:lnTo>
                    <a:lnTo>
                      <a:pt x="2847" y="399"/>
                    </a:lnTo>
                    <a:lnTo>
                      <a:pt x="2719" y="299"/>
                    </a:lnTo>
                    <a:lnTo>
                      <a:pt x="2576" y="214"/>
                    </a:lnTo>
                    <a:lnTo>
                      <a:pt x="2420" y="129"/>
                    </a:lnTo>
                    <a:lnTo>
                      <a:pt x="2263" y="72"/>
                    </a:lnTo>
                    <a:lnTo>
                      <a:pt x="2092" y="29"/>
                    </a:lnTo>
                    <a:lnTo>
                      <a:pt x="19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17"/>
              <p:cNvSpPr/>
              <p:nvPr/>
            </p:nvSpPr>
            <p:spPr>
              <a:xfrm>
                <a:off x="1989808" y="2335979"/>
                <a:ext cx="206518" cy="262399"/>
              </a:xfrm>
              <a:custGeom>
                <a:rect b="b" l="l" r="r" t="t"/>
                <a:pathLst>
                  <a:path extrusionOk="0" h="7884" w="6205">
                    <a:moveTo>
                      <a:pt x="4398" y="0"/>
                    </a:moveTo>
                    <a:lnTo>
                      <a:pt x="4241" y="28"/>
                    </a:lnTo>
                    <a:lnTo>
                      <a:pt x="4070" y="57"/>
                    </a:lnTo>
                    <a:lnTo>
                      <a:pt x="3914" y="100"/>
                    </a:lnTo>
                    <a:lnTo>
                      <a:pt x="3757" y="157"/>
                    </a:lnTo>
                    <a:lnTo>
                      <a:pt x="3601" y="228"/>
                    </a:lnTo>
                    <a:lnTo>
                      <a:pt x="3459" y="327"/>
                    </a:lnTo>
                    <a:lnTo>
                      <a:pt x="3330" y="427"/>
                    </a:lnTo>
                    <a:lnTo>
                      <a:pt x="3202" y="541"/>
                    </a:lnTo>
                    <a:lnTo>
                      <a:pt x="3089" y="683"/>
                    </a:lnTo>
                    <a:lnTo>
                      <a:pt x="2989" y="825"/>
                    </a:lnTo>
                    <a:lnTo>
                      <a:pt x="257" y="5222"/>
                    </a:lnTo>
                    <a:lnTo>
                      <a:pt x="171" y="5379"/>
                    </a:lnTo>
                    <a:lnTo>
                      <a:pt x="100" y="5535"/>
                    </a:lnTo>
                    <a:lnTo>
                      <a:pt x="58" y="5706"/>
                    </a:lnTo>
                    <a:lnTo>
                      <a:pt x="15" y="5863"/>
                    </a:lnTo>
                    <a:lnTo>
                      <a:pt x="1" y="6033"/>
                    </a:lnTo>
                    <a:lnTo>
                      <a:pt x="1" y="6204"/>
                    </a:lnTo>
                    <a:lnTo>
                      <a:pt x="15" y="6375"/>
                    </a:lnTo>
                    <a:lnTo>
                      <a:pt x="43" y="6532"/>
                    </a:lnTo>
                    <a:lnTo>
                      <a:pt x="86" y="6702"/>
                    </a:lnTo>
                    <a:lnTo>
                      <a:pt x="157" y="6859"/>
                    </a:lnTo>
                    <a:lnTo>
                      <a:pt x="228" y="7001"/>
                    </a:lnTo>
                    <a:lnTo>
                      <a:pt x="314" y="7143"/>
                    </a:lnTo>
                    <a:lnTo>
                      <a:pt x="428" y="7286"/>
                    </a:lnTo>
                    <a:lnTo>
                      <a:pt x="541" y="7400"/>
                    </a:lnTo>
                    <a:lnTo>
                      <a:pt x="669" y="7513"/>
                    </a:lnTo>
                    <a:lnTo>
                      <a:pt x="826" y="7613"/>
                    </a:lnTo>
                    <a:lnTo>
                      <a:pt x="968" y="7698"/>
                    </a:lnTo>
                    <a:lnTo>
                      <a:pt x="1139" y="7770"/>
                    </a:lnTo>
                    <a:lnTo>
                      <a:pt x="1296" y="7826"/>
                    </a:lnTo>
                    <a:lnTo>
                      <a:pt x="1466" y="7855"/>
                    </a:lnTo>
                    <a:lnTo>
                      <a:pt x="1637" y="7869"/>
                    </a:lnTo>
                    <a:lnTo>
                      <a:pt x="1808" y="7883"/>
                    </a:lnTo>
                    <a:lnTo>
                      <a:pt x="1964" y="7869"/>
                    </a:lnTo>
                    <a:lnTo>
                      <a:pt x="2135" y="7826"/>
                    </a:lnTo>
                    <a:lnTo>
                      <a:pt x="2292" y="7784"/>
                    </a:lnTo>
                    <a:lnTo>
                      <a:pt x="2448" y="7727"/>
                    </a:lnTo>
                    <a:lnTo>
                      <a:pt x="2605" y="7656"/>
                    </a:lnTo>
                    <a:lnTo>
                      <a:pt x="2747" y="7556"/>
                    </a:lnTo>
                    <a:lnTo>
                      <a:pt x="2875" y="7456"/>
                    </a:lnTo>
                    <a:lnTo>
                      <a:pt x="3003" y="7343"/>
                    </a:lnTo>
                    <a:lnTo>
                      <a:pt x="3117" y="7200"/>
                    </a:lnTo>
                    <a:lnTo>
                      <a:pt x="3217" y="7058"/>
                    </a:lnTo>
                    <a:lnTo>
                      <a:pt x="5949" y="2661"/>
                    </a:lnTo>
                    <a:lnTo>
                      <a:pt x="6034" y="2504"/>
                    </a:lnTo>
                    <a:lnTo>
                      <a:pt x="6105" y="2348"/>
                    </a:lnTo>
                    <a:lnTo>
                      <a:pt x="6148" y="2177"/>
                    </a:lnTo>
                    <a:lnTo>
                      <a:pt x="6191" y="2021"/>
                    </a:lnTo>
                    <a:lnTo>
                      <a:pt x="6205" y="1850"/>
                    </a:lnTo>
                    <a:lnTo>
                      <a:pt x="6205" y="1679"/>
                    </a:lnTo>
                    <a:lnTo>
                      <a:pt x="6191" y="1508"/>
                    </a:lnTo>
                    <a:lnTo>
                      <a:pt x="6162" y="1352"/>
                    </a:lnTo>
                    <a:lnTo>
                      <a:pt x="6120" y="1181"/>
                    </a:lnTo>
                    <a:lnTo>
                      <a:pt x="6048" y="1025"/>
                    </a:lnTo>
                    <a:lnTo>
                      <a:pt x="5977" y="882"/>
                    </a:lnTo>
                    <a:lnTo>
                      <a:pt x="5892" y="740"/>
                    </a:lnTo>
                    <a:lnTo>
                      <a:pt x="5778" y="598"/>
                    </a:lnTo>
                    <a:lnTo>
                      <a:pt x="5664" y="484"/>
                    </a:lnTo>
                    <a:lnTo>
                      <a:pt x="5536" y="370"/>
                    </a:lnTo>
                    <a:lnTo>
                      <a:pt x="5380" y="270"/>
                    </a:lnTo>
                    <a:lnTo>
                      <a:pt x="5223" y="185"/>
                    </a:lnTo>
                    <a:lnTo>
                      <a:pt x="5067" y="114"/>
                    </a:lnTo>
                    <a:lnTo>
                      <a:pt x="4910" y="57"/>
                    </a:lnTo>
                    <a:lnTo>
                      <a:pt x="4739" y="28"/>
                    </a:lnTo>
                    <a:lnTo>
                      <a:pt x="4568" y="14"/>
                    </a:lnTo>
                    <a:lnTo>
                      <a:pt x="43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17"/>
              <p:cNvSpPr/>
              <p:nvPr/>
            </p:nvSpPr>
            <p:spPr>
              <a:xfrm>
                <a:off x="2813825" y="2099175"/>
                <a:ext cx="115590" cy="344341"/>
              </a:xfrm>
              <a:custGeom>
                <a:rect b="b" l="l" r="r" t="t"/>
                <a:pathLst>
                  <a:path extrusionOk="0" h="10346" w="3473">
                    <a:moveTo>
                      <a:pt x="1566" y="0"/>
                    </a:moveTo>
                    <a:lnTo>
                      <a:pt x="1395" y="28"/>
                    </a:lnTo>
                    <a:lnTo>
                      <a:pt x="1224" y="71"/>
                    </a:lnTo>
                    <a:lnTo>
                      <a:pt x="1068" y="128"/>
                    </a:lnTo>
                    <a:lnTo>
                      <a:pt x="911" y="213"/>
                    </a:lnTo>
                    <a:lnTo>
                      <a:pt x="769" y="299"/>
                    </a:lnTo>
                    <a:lnTo>
                      <a:pt x="641" y="398"/>
                    </a:lnTo>
                    <a:lnTo>
                      <a:pt x="513" y="512"/>
                    </a:lnTo>
                    <a:lnTo>
                      <a:pt x="399" y="626"/>
                    </a:lnTo>
                    <a:lnTo>
                      <a:pt x="299" y="768"/>
                    </a:lnTo>
                    <a:lnTo>
                      <a:pt x="214" y="911"/>
                    </a:lnTo>
                    <a:lnTo>
                      <a:pt x="143" y="1067"/>
                    </a:lnTo>
                    <a:lnTo>
                      <a:pt x="86" y="1224"/>
                    </a:lnTo>
                    <a:lnTo>
                      <a:pt x="43" y="1380"/>
                    </a:lnTo>
                    <a:lnTo>
                      <a:pt x="15" y="1565"/>
                    </a:lnTo>
                    <a:lnTo>
                      <a:pt x="0" y="1736"/>
                    </a:lnTo>
                    <a:lnTo>
                      <a:pt x="0" y="8609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1"/>
                    </a:lnTo>
                    <a:lnTo>
                      <a:pt x="143" y="9278"/>
                    </a:lnTo>
                    <a:lnTo>
                      <a:pt x="214" y="9434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6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36" y="10345"/>
                    </a:lnTo>
                    <a:lnTo>
                      <a:pt x="1921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19" y="10203"/>
                    </a:lnTo>
                    <a:lnTo>
                      <a:pt x="2562" y="10132"/>
                    </a:lnTo>
                    <a:lnTo>
                      <a:pt x="2704" y="10046"/>
                    </a:lnTo>
                    <a:lnTo>
                      <a:pt x="2846" y="9947"/>
                    </a:lnTo>
                    <a:lnTo>
                      <a:pt x="2974" y="9833"/>
                    </a:lnTo>
                    <a:lnTo>
                      <a:pt x="3088" y="9705"/>
                    </a:lnTo>
                    <a:lnTo>
                      <a:pt x="3188" y="9577"/>
                    </a:lnTo>
                    <a:lnTo>
                      <a:pt x="3273" y="9434"/>
                    </a:lnTo>
                    <a:lnTo>
                      <a:pt x="3344" y="9278"/>
                    </a:lnTo>
                    <a:lnTo>
                      <a:pt x="3401" y="9121"/>
                    </a:lnTo>
                    <a:lnTo>
                      <a:pt x="3444" y="8951"/>
                    </a:lnTo>
                    <a:lnTo>
                      <a:pt x="3472" y="8780"/>
                    </a:lnTo>
                    <a:lnTo>
                      <a:pt x="3472" y="8609"/>
                    </a:lnTo>
                    <a:lnTo>
                      <a:pt x="3472" y="1736"/>
                    </a:lnTo>
                    <a:lnTo>
                      <a:pt x="3472" y="1565"/>
                    </a:lnTo>
                    <a:lnTo>
                      <a:pt x="3444" y="1380"/>
                    </a:lnTo>
                    <a:lnTo>
                      <a:pt x="3401" y="1224"/>
                    </a:lnTo>
                    <a:lnTo>
                      <a:pt x="3344" y="1067"/>
                    </a:lnTo>
                    <a:lnTo>
                      <a:pt x="3273" y="911"/>
                    </a:lnTo>
                    <a:lnTo>
                      <a:pt x="3188" y="768"/>
                    </a:lnTo>
                    <a:lnTo>
                      <a:pt x="3088" y="626"/>
                    </a:lnTo>
                    <a:lnTo>
                      <a:pt x="2974" y="512"/>
                    </a:lnTo>
                    <a:lnTo>
                      <a:pt x="2846" y="398"/>
                    </a:lnTo>
                    <a:lnTo>
                      <a:pt x="2704" y="299"/>
                    </a:lnTo>
                    <a:lnTo>
                      <a:pt x="2562" y="213"/>
                    </a:lnTo>
                    <a:lnTo>
                      <a:pt x="2419" y="128"/>
                    </a:lnTo>
                    <a:lnTo>
                      <a:pt x="2263" y="71"/>
                    </a:lnTo>
                    <a:lnTo>
                      <a:pt x="2092" y="28"/>
                    </a:lnTo>
                    <a:lnTo>
                      <a:pt x="19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17"/>
              <p:cNvSpPr/>
              <p:nvPr/>
            </p:nvSpPr>
            <p:spPr>
              <a:xfrm>
                <a:off x="2050914" y="3166673"/>
                <a:ext cx="819382" cy="1190681"/>
              </a:xfrm>
              <a:custGeom>
                <a:rect b="b" l="l" r="r" t="t"/>
                <a:pathLst>
                  <a:path extrusionOk="0" h="35775" w="24619">
                    <a:moveTo>
                      <a:pt x="23907" y="0"/>
                    </a:moveTo>
                    <a:lnTo>
                      <a:pt x="22768" y="385"/>
                    </a:lnTo>
                    <a:lnTo>
                      <a:pt x="22839" y="598"/>
                    </a:lnTo>
                    <a:lnTo>
                      <a:pt x="22953" y="1025"/>
                    </a:lnTo>
                    <a:lnTo>
                      <a:pt x="23110" y="1665"/>
                    </a:lnTo>
                    <a:lnTo>
                      <a:pt x="23181" y="2064"/>
                    </a:lnTo>
                    <a:lnTo>
                      <a:pt x="23266" y="2491"/>
                    </a:lnTo>
                    <a:lnTo>
                      <a:pt x="23323" y="2960"/>
                    </a:lnTo>
                    <a:lnTo>
                      <a:pt x="23394" y="3458"/>
                    </a:lnTo>
                    <a:lnTo>
                      <a:pt x="23437" y="3999"/>
                    </a:lnTo>
                    <a:lnTo>
                      <a:pt x="23465" y="4554"/>
                    </a:lnTo>
                    <a:lnTo>
                      <a:pt x="23480" y="5152"/>
                    </a:lnTo>
                    <a:lnTo>
                      <a:pt x="23465" y="5763"/>
                    </a:lnTo>
                    <a:lnTo>
                      <a:pt x="23423" y="6390"/>
                    </a:lnTo>
                    <a:lnTo>
                      <a:pt x="23366" y="7044"/>
                    </a:lnTo>
                    <a:lnTo>
                      <a:pt x="23266" y="7699"/>
                    </a:lnTo>
                    <a:lnTo>
                      <a:pt x="23195" y="8040"/>
                    </a:lnTo>
                    <a:lnTo>
                      <a:pt x="23124" y="8382"/>
                    </a:lnTo>
                    <a:lnTo>
                      <a:pt x="23053" y="8723"/>
                    </a:lnTo>
                    <a:lnTo>
                      <a:pt x="22953" y="9051"/>
                    </a:lnTo>
                    <a:lnTo>
                      <a:pt x="22854" y="9392"/>
                    </a:lnTo>
                    <a:lnTo>
                      <a:pt x="22740" y="9734"/>
                    </a:lnTo>
                    <a:lnTo>
                      <a:pt x="22612" y="10089"/>
                    </a:lnTo>
                    <a:lnTo>
                      <a:pt x="22484" y="10431"/>
                    </a:lnTo>
                    <a:lnTo>
                      <a:pt x="22327" y="10772"/>
                    </a:lnTo>
                    <a:lnTo>
                      <a:pt x="22170" y="11100"/>
                    </a:lnTo>
                    <a:lnTo>
                      <a:pt x="22000" y="11441"/>
                    </a:lnTo>
                    <a:lnTo>
                      <a:pt x="21815" y="11783"/>
                    </a:lnTo>
                    <a:lnTo>
                      <a:pt x="21601" y="12124"/>
                    </a:lnTo>
                    <a:lnTo>
                      <a:pt x="21388" y="12451"/>
                    </a:lnTo>
                    <a:lnTo>
                      <a:pt x="21160" y="12779"/>
                    </a:lnTo>
                    <a:lnTo>
                      <a:pt x="20918" y="13106"/>
                    </a:lnTo>
                    <a:lnTo>
                      <a:pt x="20648" y="13433"/>
                    </a:lnTo>
                    <a:lnTo>
                      <a:pt x="20378" y="13746"/>
                    </a:lnTo>
                    <a:lnTo>
                      <a:pt x="20079" y="14059"/>
                    </a:lnTo>
                    <a:lnTo>
                      <a:pt x="19780" y="14373"/>
                    </a:lnTo>
                    <a:lnTo>
                      <a:pt x="19453" y="14686"/>
                    </a:lnTo>
                    <a:lnTo>
                      <a:pt x="19097" y="14984"/>
                    </a:lnTo>
                    <a:lnTo>
                      <a:pt x="18741" y="15269"/>
                    </a:lnTo>
                    <a:lnTo>
                      <a:pt x="18357" y="15554"/>
                    </a:lnTo>
                    <a:lnTo>
                      <a:pt x="17958" y="15838"/>
                    </a:lnTo>
                    <a:lnTo>
                      <a:pt x="17546" y="16109"/>
                    </a:lnTo>
                    <a:lnTo>
                      <a:pt x="17105" y="16379"/>
                    </a:lnTo>
                    <a:lnTo>
                      <a:pt x="16649" y="16635"/>
                    </a:lnTo>
                    <a:lnTo>
                      <a:pt x="16165" y="16891"/>
                    </a:lnTo>
                    <a:lnTo>
                      <a:pt x="15667" y="17119"/>
                    </a:lnTo>
                    <a:lnTo>
                      <a:pt x="14913" y="17475"/>
                    </a:lnTo>
                    <a:lnTo>
                      <a:pt x="14173" y="17845"/>
                    </a:lnTo>
                    <a:lnTo>
                      <a:pt x="13462" y="18200"/>
                    </a:lnTo>
                    <a:lnTo>
                      <a:pt x="12750" y="18570"/>
                    </a:lnTo>
                    <a:lnTo>
                      <a:pt x="12067" y="18955"/>
                    </a:lnTo>
                    <a:lnTo>
                      <a:pt x="11384" y="19325"/>
                    </a:lnTo>
                    <a:lnTo>
                      <a:pt x="10730" y="19709"/>
                    </a:lnTo>
                    <a:lnTo>
                      <a:pt x="10089" y="20107"/>
                    </a:lnTo>
                    <a:lnTo>
                      <a:pt x="9477" y="20491"/>
                    </a:lnTo>
                    <a:lnTo>
                      <a:pt x="8866" y="20890"/>
                    </a:lnTo>
                    <a:lnTo>
                      <a:pt x="8282" y="21288"/>
                    </a:lnTo>
                    <a:lnTo>
                      <a:pt x="7713" y="21701"/>
                    </a:lnTo>
                    <a:lnTo>
                      <a:pt x="7158" y="22099"/>
                    </a:lnTo>
                    <a:lnTo>
                      <a:pt x="6617" y="22512"/>
                    </a:lnTo>
                    <a:lnTo>
                      <a:pt x="6105" y="22925"/>
                    </a:lnTo>
                    <a:lnTo>
                      <a:pt x="5607" y="23337"/>
                    </a:lnTo>
                    <a:lnTo>
                      <a:pt x="5137" y="23764"/>
                    </a:lnTo>
                    <a:lnTo>
                      <a:pt x="4682" y="24177"/>
                    </a:lnTo>
                    <a:lnTo>
                      <a:pt x="4241" y="24604"/>
                    </a:lnTo>
                    <a:lnTo>
                      <a:pt x="3828" y="25031"/>
                    </a:lnTo>
                    <a:lnTo>
                      <a:pt x="3430" y="25458"/>
                    </a:lnTo>
                    <a:lnTo>
                      <a:pt x="3046" y="25885"/>
                    </a:lnTo>
                    <a:lnTo>
                      <a:pt x="2690" y="26311"/>
                    </a:lnTo>
                    <a:lnTo>
                      <a:pt x="2362" y="26738"/>
                    </a:lnTo>
                    <a:lnTo>
                      <a:pt x="2049" y="27165"/>
                    </a:lnTo>
                    <a:lnTo>
                      <a:pt x="1751" y="27592"/>
                    </a:lnTo>
                    <a:lnTo>
                      <a:pt x="1480" y="28019"/>
                    </a:lnTo>
                    <a:lnTo>
                      <a:pt x="1224" y="28446"/>
                    </a:lnTo>
                    <a:lnTo>
                      <a:pt x="996" y="28873"/>
                    </a:lnTo>
                    <a:lnTo>
                      <a:pt x="797" y="29314"/>
                    </a:lnTo>
                    <a:lnTo>
                      <a:pt x="612" y="29741"/>
                    </a:lnTo>
                    <a:lnTo>
                      <a:pt x="456" y="30168"/>
                    </a:lnTo>
                    <a:lnTo>
                      <a:pt x="342" y="30538"/>
                    </a:lnTo>
                    <a:lnTo>
                      <a:pt x="228" y="30908"/>
                    </a:lnTo>
                    <a:lnTo>
                      <a:pt x="157" y="31278"/>
                    </a:lnTo>
                    <a:lnTo>
                      <a:pt x="86" y="31648"/>
                    </a:lnTo>
                    <a:lnTo>
                      <a:pt x="43" y="32003"/>
                    </a:lnTo>
                    <a:lnTo>
                      <a:pt x="15" y="32373"/>
                    </a:lnTo>
                    <a:lnTo>
                      <a:pt x="0" y="32729"/>
                    </a:lnTo>
                    <a:lnTo>
                      <a:pt x="0" y="33085"/>
                    </a:lnTo>
                    <a:lnTo>
                      <a:pt x="29" y="33426"/>
                    </a:lnTo>
                    <a:lnTo>
                      <a:pt x="71" y="33782"/>
                    </a:lnTo>
                    <a:lnTo>
                      <a:pt x="143" y="34124"/>
                    </a:lnTo>
                    <a:lnTo>
                      <a:pt x="228" y="34465"/>
                    </a:lnTo>
                    <a:lnTo>
                      <a:pt x="328" y="34792"/>
                    </a:lnTo>
                    <a:lnTo>
                      <a:pt x="441" y="35120"/>
                    </a:lnTo>
                    <a:lnTo>
                      <a:pt x="584" y="35461"/>
                    </a:lnTo>
                    <a:lnTo>
                      <a:pt x="740" y="35774"/>
                    </a:lnTo>
                    <a:lnTo>
                      <a:pt x="1793" y="35234"/>
                    </a:lnTo>
                    <a:lnTo>
                      <a:pt x="1665" y="34963"/>
                    </a:lnTo>
                    <a:lnTo>
                      <a:pt x="1551" y="34693"/>
                    </a:lnTo>
                    <a:lnTo>
                      <a:pt x="1452" y="34423"/>
                    </a:lnTo>
                    <a:lnTo>
                      <a:pt x="1381" y="34138"/>
                    </a:lnTo>
                    <a:lnTo>
                      <a:pt x="1309" y="33868"/>
                    </a:lnTo>
                    <a:lnTo>
                      <a:pt x="1253" y="33583"/>
                    </a:lnTo>
                    <a:lnTo>
                      <a:pt x="1224" y="33284"/>
                    </a:lnTo>
                    <a:lnTo>
                      <a:pt x="1196" y="33000"/>
                    </a:lnTo>
                    <a:lnTo>
                      <a:pt x="1196" y="32701"/>
                    </a:lnTo>
                    <a:lnTo>
                      <a:pt x="1210" y="32402"/>
                    </a:lnTo>
                    <a:lnTo>
                      <a:pt x="1224" y="32103"/>
                    </a:lnTo>
                    <a:lnTo>
                      <a:pt x="1267" y="31804"/>
                    </a:lnTo>
                    <a:lnTo>
                      <a:pt x="1324" y="31491"/>
                    </a:lnTo>
                    <a:lnTo>
                      <a:pt x="1395" y="31178"/>
                    </a:lnTo>
                    <a:lnTo>
                      <a:pt x="1480" y="30865"/>
                    </a:lnTo>
                    <a:lnTo>
                      <a:pt x="1580" y="30552"/>
                    </a:lnTo>
                    <a:lnTo>
                      <a:pt x="1736" y="30154"/>
                    </a:lnTo>
                    <a:lnTo>
                      <a:pt x="1907" y="29755"/>
                    </a:lnTo>
                    <a:lnTo>
                      <a:pt x="2092" y="29357"/>
                    </a:lnTo>
                    <a:lnTo>
                      <a:pt x="2306" y="28944"/>
                    </a:lnTo>
                    <a:lnTo>
                      <a:pt x="2547" y="28546"/>
                    </a:lnTo>
                    <a:lnTo>
                      <a:pt x="2804" y="28147"/>
                    </a:lnTo>
                    <a:lnTo>
                      <a:pt x="3088" y="27749"/>
                    </a:lnTo>
                    <a:lnTo>
                      <a:pt x="3387" y="27336"/>
                    </a:lnTo>
                    <a:lnTo>
                      <a:pt x="3700" y="26938"/>
                    </a:lnTo>
                    <a:lnTo>
                      <a:pt x="4042" y="26539"/>
                    </a:lnTo>
                    <a:lnTo>
                      <a:pt x="4397" y="26141"/>
                    </a:lnTo>
                    <a:lnTo>
                      <a:pt x="4782" y="25728"/>
                    </a:lnTo>
                    <a:lnTo>
                      <a:pt x="5180" y="25330"/>
                    </a:lnTo>
                    <a:lnTo>
                      <a:pt x="5607" y="24931"/>
                    </a:lnTo>
                    <a:lnTo>
                      <a:pt x="6034" y="24533"/>
                    </a:lnTo>
                    <a:lnTo>
                      <a:pt x="6503" y="24149"/>
                    </a:lnTo>
                    <a:lnTo>
                      <a:pt x="6973" y="23750"/>
                    </a:lnTo>
                    <a:lnTo>
                      <a:pt x="7471" y="23352"/>
                    </a:lnTo>
                    <a:lnTo>
                      <a:pt x="7983" y="22967"/>
                    </a:lnTo>
                    <a:lnTo>
                      <a:pt x="8510" y="22583"/>
                    </a:lnTo>
                    <a:lnTo>
                      <a:pt x="9051" y="22199"/>
                    </a:lnTo>
                    <a:lnTo>
                      <a:pt x="9620" y="21815"/>
                    </a:lnTo>
                    <a:lnTo>
                      <a:pt x="10203" y="21431"/>
                    </a:lnTo>
                    <a:lnTo>
                      <a:pt x="10801" y="21061"/>
                    </a:lnTo>
                    <a:lnTo>
                      <a:pt x="11413" y="20691"/>
                    </a:lnTo>
                    <a:lnTo>
                      <a:pt x="12053" y="20321"/>
                    </a:lnTo>
                    <a:lnTo>
                      <a:pt x="12693" y="19965"/>
                    </a:lnTo>
                    <a:lnTo>
                      <a:pt x="13362" y="19595"/>
                    </a:lnTo>
                    <a:lnTo>
                      <a:pt x="14031" y="19239"/>
                    </a:lnTo>
                    <a:lnTo>
                      <a:pt x="14728" y="18898"/>
                    </a:lnTo>
                    <a:lnTo>
                      <a:pt x="15440" y="18542"/>
                    </a:lnTo>
                    <a:lnTo>
                      <a:pt x="16165" y="18215"/>
                    </a:lnTo>
                    <a:lnTo>
                      <a:pt x="16706" y="17944"/>
                    </a:lnTo>
                    <a:lnTo>
                      <a:pt x="17233" y="17674"/>
                    </a:lnTo>
                    <a:lnTo>
                      <a:pt x="17731" y="17389"/>
                    </a:lnTo>
                    <a:lnTo>
                      <a:pt x="18200" y="17105"/>
                    </a:lnTo>
                    <a:lnTo>
                      <a:pt x="18656" y="16806"/>
                    </a:lnTo>
                    <a:lnTo>
                      <a:pt x="19097" y="16493"/>
                    </a:lnTo>
                    <a:lnTo>
                      <a:pt x="19510" y="16180"/>
                    </a:lnTo>
                    <a:lnTo>
                      <a:pt x="19894" y="15852"/>
                    </a:lnTo>
                    <a:lnTo>
                      <a:pt x="20278" y="15525"/>
                    </a:lnTo>
                    <a:lnTo>
                      <a:pt x="20634" y="15198"/>
                    </a:lnTo>
                    <a:lnTo>
                      <a:pt x="20961" y="14856"/>
                    </a:lnTo>
                    <a:lnTo>
                      <a:pt x="21288" y="14501"/>
                    </a:lnTo>
                    <a:lnTo>
                      <a:pt x="21587" y="14159"/>
                    </a:lnTo>
                    <a:lnTo>
                      <a:pt x="21857" y="13789"/>
                    </a:lnTo>
                    <a:lnTo>
                      <a:pt x="22128" y="13433"/>
                    </a:lnTo>
                    <a:lnTo>
                      <a:pt x="22384" y="13063"/>
                    </a:lnTo>
                    <a:lnTo>
                      <a:pt x="22612" y="12708"/>
                    </a:lnTo>
                    <a:lnTo>
                      <a:pt x="22825" y="12338"/>
                    </a:lnTo>
                    <a:lnTo>
                      <a:pt x="23024" y="11953"/>
                    </a:lnTo>
                    <a:lnTo>
                      <a:pt x="23224" y="11583"/>
                    </a:lnTo>
                    <a:lnTo>
                      <a:pt x="23394" y="11213"/>
                    </a:lnTo>
                    <a:lnTo>
                      <a:pt x="23551" y="10829"/>
                    </a:lnTo>
                    <a:lnTo>
                      <a:pt x="23693" y="10445"/>
                    </a:lnTo>
                    <a:lnTo>
                      <a:pt x="23835" y="10075"/>
                    </a:lnTo>
                    <a:lnTo>
                      <a:pt x="23949" y="9691"/>
                    </a:lnTo>
                    <a:lnTo>
                      <a:pt x="24063" y="9321"/>
                    </a:lnTo>
                    <a:lnTo>
                      <a:pt x="24163" y="8937"/>
                    </a:lnTo>
                    <a:lnTo>
                      <a:pt x="24248" y="8567"/>
                    </a:lnTo>
                    <a:lnTo>
                      <a:pt x="24319" y="8197"/>
                    </a:lnTo>
                    <a:lnTo>
                      <a:pt x="24390" y="7827"/>
                    </a:lnTo>
                    <a:lnTo>
                      <a:pt x="24447" y="7457"/>
                    </a:lnTo>
                    <a:lnTo>
                      <a:pt x="24490" y="7101"/>
                    </a:lnTo>
                    <a:lnTo>
                      <a:pt x="24561" y="6390"/>
                    </a:lnTo>
                    <a:lnTo>
                      <a:pt x="24604" y="5692"/>
                    </a:lnTo>
                    <a:lnTo>
                      <a:pt x="24618" y="5023"/>
                    </a:lnTo>
                    <a:lnTo>
                      <a:pt x="24604" y="4369"/>
                    </a:lnTo>
                    <a:lnTo>
                      <a:pt x="24561" y="3757"/>
                    </a:lnTo>
                    <a:lnTo>
                      <a:pt x="24518" y="3174"/>
                    </a:lnTo>
                    <a:lnTo>
                      <a:pt x="24447" y="2633"/>
                    </a:lnTo>
                    <a:lnTo>
                      <a:pt x="24376" y="2135"/>
                    </a:lnTo>
                    <a:lnTo>
                      <a:pt x="24305" y="1665"/>
                    </a:lnTo>
                    <a:lnTo>
                      <a:pt x="24220" y="1253"/>
                    </a:lnTo>
                    <a:lnTo>
                      <a:pt x="24063" y="598"/>
                    </a:lnTo>
                    <a:lnTo>
                      <a:pt x="23949" y="171"/>
                    </a:lnTo>
                    <a:lnTo>
                      <a:pt x="23907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1" name="Google Shape;481;p17"/>
            <p:cNvSpPr/>
            <p:nvPr/>
          </p:nvSpPr>
          <p:spPr>
            <a:xfrm>
              <a:off x="4105275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7"/>
            <p:cNvSpPr/>
            <p:nvPr/>
          </p:nvSpPr>
          <p:spPr>
            <a:xfrm>
              <a:off x="4424400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17"/>
          <p:cNvGrpSpPr/>
          <p:nvPr/>
        </p:nvGrpSpPr>
        <p:grpSpPr>
          <a:xfrm>
            <a:off x="4564725" y="1558638"/>
            <a:ext cx="2716200" cy="921613"/>
            <a:chOff x="457200" y="959300"/>
            <a:chExt cx="2716200" cy="921613"/>
          </a:xfrm>
        </p:grpSpPr>
        <p:sp>
          <p:nvSpPr>
            <p:cNvPr id="484" name="Google Shape;484;p17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 Source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85" name="Google Shape;485;p17"/>
            <p:cNvSpPr txBox="1"/>
            <p:nvPr/>
          </p:nvSpPr>
          <p:spPr>
            <a:xfrm>
              <a:off x="457200" y="1291113"/>
              <a:ext cx="2716200" cy="58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CIC IoT Dataset 2022 .csv file for diverse network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traffic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 data.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86" name="Google Shape;486;p17"/>
          <p:cNvGrpSpPr/>
          <p:nvPr/>
        </p:nvGrpSpPr>
        <p:grpSpPr>
          <a:xfrm>
            <a:off x="4591575" y="2657975"/>
            <a:ext cx="2819100" cy="824600"/>
            <a:chOff x="457200" y="959313"/>
            <a:chExt cx="2819100" cy="824600"/>
          </a:xfrm>
        </p:grpSpPr>
        <p:sp>
          <p:nvSpPr>
            <p:cNvPr id="487" name="Google Shape;487;p17"/>
            <p:cNvSpPr txBox="1"/>
            <p:nvPr/>
          </p:nvSpPr>
          <p:spPr>
            <a:xfrm>
              <a:off x="457200" y="959313"/>
              <a:ext cx="2819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Analytical Techniques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88" name="Google Shape;488;p17"/>
            <p:cNvSpPr txBox="1"/>
            <p:nvPr/>
          </p:nvSpPr>
          <p:spPr>
            <a:xfrm>
              <a:off x="457200" y="1300913"/>
              <a:ext cx="28191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Applying Isolation Forest algorithm for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anomaly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 detection.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89" name="Google Shape;489;p17"/>
          <p:cNvGrpSpPr/>
          <p:nvPr/>
        </p:nvGrpSpPr>
        <p:grpSpPr>
          <a:xfrm>
            <a:off x="4564725" y="3789563"/>
            <a:ext cx="2872800" cy="824613"/>
            <a:chOff x="457200" y="959300"/>
            <a:chExt cx="2872800" cy="824613"/>
          </a:xfrm>
        </p:grpSpPr>
        <p:sp>
          <p:nvSpPr>
            <p:cNvPr id="490" name="Google Shape;490;p17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Results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91" name="Google Shape;491;p17"/>
            <p:cNvSpPr txBox="1"/>
            <p:nvPr/>
          </p:nvSpPr>
          <p:spPr>
            <a:xfrm>
              <a:off x="457200" y="1300913"/>
              <a:ext cx="28728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Examining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 the results of the trained Isolation Forest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algorithm.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8"/>
          <p:cNvSpPr/>
          <p:nvPr/>
        </p:nvSpPr>
        <p:spPr>
          <a:xfrm>
            <a:off x="1967900" y="1484101"/>
            <a:ext cx="5337300" cy="3408600"/>
          </a:xfrm>
          <a:prstGeom prst="roundRect">
            <a:avLst>
              <a:gd fmla="val 16667" name="adj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18"/>
          <p:cNvSpPr/>
          <p:nvPr/>
        </p:nvSpPr>
        <p:spPr>
          <a:xfrm>
            <a:off x="2074326" y="1256325"/>
            <a:ext cx="1096500" cy="1044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18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and </a:t>
            </a:r>
            <a:r>
              <a:rPr lang="en"/>
              <a:t>Preparation</a:t>
            </a:r>
            <a:endParaRPr/>
          </a:p>
        </p:txBody>
      </p:sp>
      <p:grpSp>
        <p:nvGrpSpPr>
          <p:cNvPr id="499" name="Google Shape;499;p18"/>
          <p:cNvGrpSpPr/>
          <p:nvPr/>
        </p:nvGrpSpPr>
        <p:grpSpPr>
          <a:xfrm>
            <a:off x="2292995" y="1464283"/>
            <a:ext cx="659693" cy="628099"/>
            <a:chOff x="-44512325" y="3176075"/>
            <a:chExt cx="300900" cy="300900"/>
          </a:xfrm>
        </p:grpSpPr>
        <p:sp>
          <p:nvSpPr>
            <p:cNvPr id="500" name="Google Shape;500;p18"/>
            <p:cNvSpPr/>
            <p:nvPr/>
          </p:nvSpPr>
          <p:spPr>
            <a:xfrm>
              <a:off x="-44512325" y="3176075"/>
              <a:ext cx="300900" cy="300900"/>
            </a:xfrm>
            <a:custGeom>
              <a:rect b="b" l="l" r="r" t="t"/>
              <a:pathLst>
                <a:path extrusionOk="0" h="12036" w="12036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-44369750" y="3317850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8"/>
            <p:cNvSpPr/>
            <p:nvPr/>
          </p:nvSpPr>
          <p:spPr>
            <a:xfrm>
              <a:off x="-44411500" y="3275325"/>
              <a:ext cx="100825" cy="102400"/>
            </a:xfrm>
            <a:custGeom>
              <a:rect b="b" l="l" r="r" t="t"/>
              <a:pathLst>
                <a:path extrusionOk="0" h="4096" w="4033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3" name="Google Shape;503;p18"/>
          <p:cNvGrpSpPr/>
          <p:nvPr/>
        </p:nvGrpSpPr>
        <p:grpSpPr>
          <a:xfrm>
            <a:off x="3106250" y="1660625"/>
            <a:ext cx="3443100" cy="1101938"/>
            <a:chOff x="246900" y="959300"/>
            <a:chExt cx="3443100" cy="1101938"/>
          </a:xfrm>
        </p:grpSpPr>
        <p:sp>
          <p:nvSpPr>
            <p:cNvPr id="504" name="Google Shape;504;p18"/>
            <p:cNvSpPr txBox="1"/>
            <p:nvPr/>
          </p:nvSpPr>
          <p:spPr>
            <a:xfrm>
              <a:off x="457200" y="959300"/>
              <a:ext cx="2716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Memory</a:t>
              </a: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Optimization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05" name="Google Shape;505;p18"/>
            <p:cNvSpPr txBox="1"/>
            <p:nvPr/>
          </p:nvSpPr>
          <p:spPr>
            <a:xfrm>
              <a:off x="246900" y="1471438"/>
              <a:ext cx="3443100" cy="58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“Low_Memory” option for large data types to help with overflow issues.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Added function to optimize the DataFrame memory by downcasting numeric columns to smaller data types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06" name="Google Shape;506;p18"/>
          <p:cNvGrpSpPr/>
          <p:nvPr/>
        </p:nvGrpSpPr>
        <p:grpSpPr>
          <a:xfrm>
            <a:off x="3168350" y="2942888"/>
            <a:ext cx="3012600" cy="814813"/>
            <a:chOff x="309000" y="959313"/>
            <a:chExt cx="3012600" cy="814813"/>
          </a:xfrm>
        </p:grpSpPr>
        <p:sp>
          <p:nvSpPr>
            <p:cNvPr id="507" name="Google Shape;507;p18"/>
            <p:cNvSpPr txBox="1"/>
            <p:nvPr/>
          </p:nvSpPr>
          <p:spPr>
            <a:xfrm>
              <a:off x="457200" y="959313"/>
              <a:ext cx="2819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Handling</a:t>
              </a: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Inconsistencies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08" name="Google Shape;508;p18"/>
            <p:cNvSpPr txBox="1"/>
            <p:nvPr/>
          </p:nvSpPr>
          <p:spPr>
            <a:xfrm>
              <a:off x="309000" y="1291125"/>
              <a:ext cx="30126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Addressing missing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values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 and mixed data types.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09" name="Google Shape;509;p18"/>
          <p:cNvGrpSpPr/>
          <p:nvPr/>
        </p:nvGrpSpPr>
        <p:grpSpPr>
          <a:xfrm>
            <a:off x="3168350" y="3891550"/>
            <a:ext cx="3012600" cy="814800"/>
            <a:chOff x="309000" y="959300"/>
            <a:chExt cx="3012600" cy="814800"/>
          </a:xfrm>
        </p:grpSpPr>
        <p:sp>
          <p:nvSpPr>
            <p:cNvPr id="510" name="Google Shape;510;p18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Duplication Removal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1" name="Google Shape;511;p18"/>
            <p:cNvSpPr txBox="1"/>
            <p:nvPr/>
          </p:nvSpPr>
          <p:spPr>
            <a:xfrm>
              <a:off x="309000" y="1291100"/>
              <a:ext cx="30126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Removing repeated records from IoT device logs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9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Justification of Isolation Forest Model</a:t>
            </a:r>
            <a:endParaRPr/>
          </a:p>
        </p:txBody>
      </p:sp>
      <p:graphicFrame>
        <p:nvGraphicFramePr>
          <p:cNvPr id="517" name="Google Shape;517;p19"/>
          <p:cNvGraphicFramePr/>
          <p:nvPr/>
        </p:nvGraphicFramePr>
        <p:xfrm>
          <a:off x="457200" y="782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{5AD3204C-BA38-440F-ACF3-1479F1D20C24}</a:tableStyleId>
              </a:tblPr>
              <a:tblGrid>
                <a:gridCol w="449525"/>
                <a:gridCol w="4136800"/>
              </a:tblGrid>
              <a:tr h="3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01</a:t>
                      </a:r>
                      <a:endParaRPr b="1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Unsupervised Learning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Works effectively with unlabeled network data, ideal for diverse IoT datasets.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02</a:t>
                      </a:r>
                      <a:endParaRPr b="1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Scalability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Capable of handling large-scale sets of IoT data.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5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03</a:t>
                      </a:r>
                      <a:endParaRPr b="1">
                        <a:solidFill>
                          <a:schemeClr val="accent5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Low False Positives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Reduces incorrect anomaly detection enhancing accuracy.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04</a:t>
                      </a:r>
                      <a:endParaRPr b="1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High-Dimensional Data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Manages complex datasets without extensive level of preprocessing.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05</a:t>
                      </a:r>
                      <a:endParaRPr b="1">
                        <a:solidFill>
                          <a:schemeClr val="accent3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Efficient Anomaly Detection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Quickly identifies outliers, crucial for spotting unusual network traffic.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518" name="Google Shape;518;p19"/>
          <p:cNvGrpSpPr/>
          <p:nvPr/>
        </p:nvGrpSpPr>
        <p:grpSpPr>
          <a:xfrm>
            <a:off x="4572000" y="997018"/>
            <a:ext cx="4114785" cy="3734967"/>
            <a:chOff x="457200" y="997005"/>
            <a:chExt cx="4114785" cy="3734967"/>
          </a:xfrm>
        </p:grpSpPr>
        <p:sp>
          <p:nvSpPr>
            <p:cNvPr id="519" name="Google Shape;519;p19"/>
            <p:cNvSpPr/>
            <p:nvPr/>
          </p:nvSpPr>
          <p:spPr>
            <a:xfrm>
              <a:off x="457200" y="4475703"/>
              <a:ext cx="3036451" cy="256268"/>
            </a:xfrm>
            <a:custGeom>
              <a:rect b="b" l="l" r="r" t="t"/>
              <a:pathLst>
                <a:path extrusionOk="0" h="7251" w="85915">
                  <a:moveTo>
                    <a:pt x="40754" y="1"/>
                  </a:moveTo>
                  <a:lnTo>
                    <a:pt x="38564" y="14"/>
                  </a:lnTo>
                  <a:lnTo>
                    <a:pt x="36414" y="42"/>
                  </a:lnTo>
                  <a:lnTo>
                    <a:pt x="34306" y="69"/>
                  </a:lnTo>
                  <a:lnTo>
                    <a:pt x="32225" y="110"/>
                  </a:lnTo>
                  <a:lnTo>
                    <a:pt x="30184" y="164"/>
                  </a:lnTo>
                  <a:lnTo>
                    <a:pt x="28185" y="219"/>
                  </a:lnTo>
                  <a:lnTo>
                    <a:pt x="26240" y="287"/>
                  </a:lnTo>
                  <a:lnTo>
                    <a:pt x="24335" y="355"/>
                  </a:lnTo>
                  <a:lnTo>
                    <a:pt x="22485" y="436"/>
                  </a:lnTo>
                  <a:lnTo>
                    <a:pt x="20690" y="518"/>
                  </a:lnTo>
                  <a:lnTo>
                    <a:pt x="18935" y="613"/>
                  </a:lnTo>
                  <a:lnTo>
                    <a:pt x="17262" y="722"/>
                  </a:lnTo>
                  <a:lnTo>
                    <a:pt x="15630" y="831"/>
                  </a:lnTo>
                  <a:lnTo>
                    <a:pt x="14079" y="939"/>
                  </a:lnTo>
                  <a:lnTo>
                    <a:pt x="12583" y="1062"/>
                  </a:lnTo>
                  <a:lnTo>
                    <a:pt x="11168" y="1184"/>
                  </a:lnTo>
                  <a:lnTo>
                    <a:pt x="9808" y="1320"/>
                  </a:lnTo>
                  <a:lnTo>
                    <a:pt x="8543" y="1456"/>
                  </a:lnTo>
                  <a:lnTo>
                    <a:pt x="7332" y="1592"/>
                  </a:lnTo>
                  <a:lnTo>
                    <a:pt x="6217" y="1742"/>
                  </a:lnTo>
                  <a:lnTo>
                    <a:pt x="5183" y="1892"/>
                  </a:lnTo>
                  <a:lnTo>
                    <a:pt x="4244" y="2055"/>
                  </a:lnTo>
                  <a:lnTo>
                    <a:pt x="3374" y="2218"/>
                  </a:lnTo>
                  <a:lnTo>
                    <a:pt x="2612" y="2381"/>
                  </a:lnTo>
                  <a:lnTo>
                    <a:pt x="1932" y="2545"/>
                  </a:lnTo>
                  <a:lnTo>
                    <a:pt x="1361" y="2721"/>
                  </a:lnTo>
                  <a:lnTo>
                    <a:pt x="1102" y="2803"/>
                  </a:lnTo>
                  <a:lnTo>
                    <a:pt x="871" y="2898"/>
                  </a:lnTo>
                  <a:lnTo>
                    <a:pt x="667" y="2980"/>
                  </a:lnTo>
                  <a:lnTo>
                    <a:pt x="504" y="3075"/>
                  </a:lnTo>
                  <a:lnTo>
                    <a:pt x="354" y="3157"/>
                  </a:lnTo>
                  <a:lnTo>
                    <a:pt x="218" y="3252"/>
                  </a:lnTo>
                  <a:lnTo>
                    <a:pt x="123" y="3347"/>
                  </a:lnTo>
                  <a:lnTo>
                    <a:pt x="55" y="3442"/>
                  </a:lnTo>
                  <a:lnTo>
                    <a:pt x="14" y="3538"/>
                  </a:lnTo>
                  <a:lnTo>
                    <a:pt x="0" y="3619"/>
                  </a:lnTo>
                  <a:lnTo>
                    <a:pt x="14" y="3714"/>
                  </a:lnTo>
                  <a:lnTo>
                    <a:pt x="55" y="3810"/>
                  </a:lnTo>
                  <a:lnTo>
                    <a:pt x="123" y="3905"/>
                  </a:lnTo>
                  <a:lnTo>
                    <a:pt x="218" y="4000"/>
                  </a:lnTo>
                  <a:lnTo>
                    <a:pt x="354" y="4082"/>
                  </a:lnTo>
                  <a:lnTo>
                    <a:pt x="504" y="4177"/>
                  </a:lnTo>
                  <a:lnTo>
                    <a:pt x="667" y="4272"/>
                  </a:lnTo>
                  <a:lnTo>
                    <a:pt x="871" y="4354"/>
                  </a:lnTo>
                  <a:lnTo>
                    <a:pt x="1102" y="4449"/>
                  </a:lnTo>
                  <a:lnTo>
                    <a:pt x="1361" y="4531"/>
                  </a:lnTo>
                  <a:lnTo>
                    <a:pt x="1932" y="4707"/>
                  </a:lnTo>
                  <a:lnTo>
                    <a:pt x="2612" y="4871"/>
                  </a:lnTo>
                  <a:lnTo>
                    <a:pt x="3374" y="5034"/>
                  </a:lnTo>
                  <a:lnTo>
                    <a:pt x="4244" y="5197"/>
                  </a:lnTo>
                  <a:lnTo>
                    <a:pt x="5183" y="5360"/>
                  </a:lnTo>
                  <a:lnTo>
                    <a:pt x="6217" y="5510"/>
                  </a:lnTo>
                  <a:lnTo>
                    <a:pt x="7332" y="5646"/>
                  </a:lnTo>
                  <a:lnTo>
                    <a:pt x="8543" y="5796"/>
                  </a:lnTo>
                  <a:lnTo>
                    <a:pt x="9808" y="5932"/>
                  </a:lnTo>
                  <a:lnTo>
                    <a:pt x="11168" y="6068"/>
                  </a:lnTo>
                  <a:lnTo>
                    <a:pt x="12583" y="6190"/>
                  </a:lnTo>
                  <a:lnTo>
                    <a:pt x="14079" y="6312"/>
                  </a:lnTo>
                  <a:lnTo>
                    <a:pt x="15630" y="6421"/>
                  </a:lnTo>
                  <a:lnTo>
                    <a:pt x="17262" y="6530"/>
                  </a:lnTo>
                  <a:lnTo>
                    <a:pt x="18935" y="6639"/>
                  </a:lnTo>
                  <a:lnTo>
                    <a:pt x="20690" y="6721"/>
                  </a:lnTo>
                  <a:lnTo>
                    <a:pt x="22485" y="6816"/>
                  </a:lnTo>
                  <a:lnTo>
                    <a:pt x="24335" y="6897"/>
                  </a:lnTo>
                  <a:lnTo>
                    <a:pt x="26240" y="6965"/>
                  </a:lnTo>
                  <a:lnTo>
                    <a:pt x="28185" y="7033"/>
                  </a:lnTo>
                  <a:lnTo>
                    <a:pt x="30184" y="7088"/>
                  </a:lnTo>
                  <a:lnTo>
                    <a:pt x="32225" y="7142"/>
                  </a:lnTo>
                  <a:lnTo>
                    <a:pt x="34306" y="7183"/>
                  </a:lnTo>
                  <a:lnTo>
                    <a:pt x="36414" y="7210"/>
                  </a:lnTo>
                  <a:lnTo>
                    <a:pt x="38564" y="7237"/>
                  </a:lnTo>
                  <a:lnTo>
                    <a:pt x="40754" y="7251"/>
                  </a:lnTo>
                  <a:lnTo>
                    <a:pt x="45175" y="7251"/>
                  </a:lnTo>
                  <a:lnTo>
                    <a:pt x="47351" y="7237"/>
                  </a:lnTo>
                  <a:lnTo>
                    <a:pt x="49500" y="7210"/>
                  </a:lnTo>
                  <a:lnTo>
                    <a:pt x="51622" y="7183"/>
                  </a:lnTo>
                  <a:lnTo>
                    <a:pt x="53690" y="7142"/>
                  </a:lnTo>
                  <a:lnTo>
                    <a:pt x="55730" y="7088"/>
                  </a:lnTo>
                  <a:lnTo>
                    <a:pt x="57730" y="7033"/>
                  </a:lnTo>
                  <a:lnTo>
                    <a:pt x="59675" y="6965"/>
                  </a:lnTo>
                  <a:lnTo>
                    <a:pt x="61579" y="6897"/>
                  </a:lnTo>
                  <a:lnTo>
                    <a:pt x="63429" y="6816"/>
                  </a:lnTo>
                  <a:lnTo>
                    <a:pt x="65238" y="6721"/>
                  </a:lnTo>
                  <a:lnTo>
                    <a:pt x="66980" y="6639"/>
                  </a:lnTo>
                  <a:lnTo>
                    <a:pt x="68666" y="6530"/>
                  </a:lnTo>
                  <a:lnTo>
                    <a:pt x="70285" y="6421"/>
                  </a:lnTo>
                  <a:lnTo>
                    <a:pt x="71836" y="6312"/>
                  </a:lnTo>
                  <a:lnTo>
                    <a:pt x="73332" y="6190"/>
                  </a:lnTo>
                  <a:lnTo>
                    <a:pt x="74760" y="6068"/>
                  </a:lnTo>
                  <a:lnTo>
                    <a:pt x="76107" y="5932"/>
                  </a:lnTo>
                  <a:lnTo>
                    <a:pt x="77386" y="5796"/>
                  </a:lnTo>
                  <a:lnTo>
                    <a:pt x="78583" y="5646"/>
                  </a:lnTo>
                  <a:lnTo>
                    <a:pt x="79698" y="5510"/>
                  </a:lnTo>
                  <a:lnTo>
                    <a:pt x="80732" y="5360"/>
                  </a:lnTo>
                  <a:lnTo>
                    <a:pt x="81684" y="5197"/>
                  </a:lnTo>
                  <a:lnTo>
                    <a:pt x="82541" y="5034"/>
                  </a:lnTo>
                  <a:lnTo>
                    <a:pt x="83303" y="4871"/>
                  </a:lnTo>
                  <a:lnTo>
                    <a:pt x="83983" y="4707"/>
                  </a:lnTo>
                  <a:lnTo>
                    <a:pt x="84568" y="4531"/>
                  </a:lnTo>
                  <a:lnTo>
                    <a:pt x="84813" y="4449"/>
                  </a:lnTo>
                  <a:lnTo>
                    <a:pt x="85044" y="4354"/>
                  </a:lnTo>
                  <a:lnTo>
                    <a:pt x="85248" y="4272"/>
                  </a:lnTo>
                  <a:lnTo>
                    <a:pt x="85425" y="4177"/>
                  </a:lnTo>
                  <a:lnTo>
                    <a:pt x="85574" y="4082"/>
                  </a:lnTo>
                  <a:lnTo>
                    <a:pt x="85697" y="4000"/>
                  </a:lnTo>
                  <a:lnTo>
                    <a:pt x="85792" y="3905"/>
                  </a:lnTo>
                  <a:lnTo>
                    <a:pt x="85860" y="3810"/>
                  </a:lnTo>
                  <a:lnTo>
                    <a:pt x="85901" y="3714"/>
                  </a:lnTo>
                  <a:lnTo>
                    <a:pt x="85914" y="3619"/>
                  </a:lnTo>
                  <a:lnTo>
                    <a:pt x="85901" y="3538"/>
                  </a:lnTo>
                  <a:lnTo>
                    <a:pt x="85860" y="3442"/>
                  </a:lnTo>
                  <a:lnTo>
                    <a:pt x="85792" y="3347"/>
                  </a:lnTo>
                  <a:lnTo>
                    <a:pt x="85697" y="3252"/>
                  </a:lnTo>
                  <a:lnTo>
                    <a:pt x="85574" y="3157"/>
                  </a:lnTo>
                  <a:lnTo>
                    <a:pt x="85425" y="3075"/>
                  </a:lnTo>
                  <a:lnTo>
                    <a:pt x="85248" y="2980"/>
                  </a:lnTo>
                  <a:lnTo>
                    <a:pt x="85044" y="2898"/>
                  </a:lnTo>
                  <a:lnTo>
                    <a:pt x="84813" y="2803"/>
                  </a:lnTo>
                  <a:lnTo>
                    <a:pt x="84568" y="2721"/>
                  </a:lnTo>
                  <a:lnTo>
                    <a:pt x="83983" y="2545"/>
                  </a:lnTo>
                  <a:lnTo>
                    <a:pt x="83303" y="2381"/>
                  </a:lnTo>
                  <a:lnTo>
                    <a:pt x="82541" y="2218"/>
                  </a:lnTo>
                  <a:lnTo>
                    <a:pt x="81684" y="2055"/>
                  </a:lnTo>
                  <a:lnTo>
                    <a:pt x="80732" y="1892"/>
                  </a:lnTo>
                  <a:lnTo>
                    <a:pt x="79698" y="1742"/>
                  </a:lnTo>
                  <a:lnTo>
                    <a:pt x="78583" y="1592"/>
                  </a:lnTo>
                  <a:lnTo>
                    <a:pt x="77386" y="1456"/>
                  </a:lnTo>
                  <a:lnTo>
                    <a:pt x="76107" y="1320"/>
                  </a:lnTo>
                  <a:lnTo>
                    <a:pt x="74760" y="1184"/>
                  </a:lnTo>
                  <a:lnTo>
                    <a:pt x="73332" y="1062"/>
                  </a:lnTo>
                  <a:lnTo>
                    <a:pt x="71836" y="939"/>
                  </a:lnTo>
                  <a:lnTo>
                    <a:pt x="70285" y="831"/>
                  </a:lnTo>
                  <a:lnTo>
                    <a:pt x="68666" y="722"/>
                  </a:lnTo>
                  <a:lnTo>
                    <a:pt x="66980" y="613"/>
                  </a:lnTo>
                  <a:lnTo>
                    <a:pt x="65238" y="518"/>
                  </a:lnTo>
                  <a:lnTo>
                    <a:pt x="63429" y="436"/>
                  </a:lnTo>
                  <a:lnTo>
                    <a:pt x="61579" y="355"/>
                  </a:lnTo>
                  <a:lnTo>
                    <a:pt x="59675" y="287"/>
                  </a:lnTo>
                  <a:lnTo>
                    <a:pt x="57730" y="219"/>
                  </a:lnTo>
                  <a:lnTo>
                    <a:pt x="55730" y="164"/>
                  </a:lnTo>
                  <a:lnTo>
                    <a:pt x="53690" y="110"/>
                  </a:lnTo>
                  <a:lnTo>
                    <a:pt x="51622" y="69"/>
                  </a:lnTo>
                  <a:lnTo>
                    <a:pt x="49500" y="42"/>
                  </a:lnTo>
                  <a:lnTo>
                    <a:pt x="47351" y="14"/>
                  </a:lnTo>
                  <a:lnTo>
                    <a:pt x="45175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9"/>
            <p:cNvSpPr/>
            <p:nvPr/>
          </p:nvSpPr>
          <p:spPr>
            <a:xfrm>
              <a:off x="1125429" y="3092593"/>
              <a:ext cx="204386" cy="1191325"/>
            </a:xfrm>
            <a:custGeom>
              <a:rect b="b" l="l" r="r" t="t"/>
              <a:pathLst>
                <a:path extrusionOk="0" h="33708" w="5783">
                  <a:moveTo>
                    <a:pt x="531" y="0"/>
                  </a:moveTo>
                  <a:lnTo>
                    <a:pt x="423" y="14"/>
                  </a:lnTo>
                  <a:lnTo>
                    <a:pt x="327" y="41"/>
                  </a:lnTo>
                  <a:lnTo>
                    <a:pt x="232" y="96"/>
                  </a:lnTo>
                  <a:lnTo>
                    <a:pt x="151" y="164"/>
                  </a:lnTo>
                  <a:lnTo>
                    <a:pt x="96" y="245"/>
                  </a:lnTo>
                  <a:lnTo>
                    <a:pt x="42" y="327"/>
                  </a:lnTo>
                  <a:lnTo>
                    <a:pt x="15" y="422"/>
                  </a:lnTo>
                  <a:lnTo>
                    <a:pt x="1" y="531"/>
                  </a:lnTo>
                  <a:lnTo>
                    <a:pt x="1" y="10420"/>
                  </a:lnTo>
                  <a:lnTo>
                    <a:pt x="15" y="10529"/>
                  </a:lnTo>
                  <a:lnTo>
                    <a:pt x="42" y="10624"/>
                  </a:lnTo>
                  <a:lnTo>
                    <a:pt x="83" y="10719"/>
                  </a:lnTo>
                  <a:lnTo>
                    <a:pt x="151" y="10801"/>
                  </a:lnTo>
                  <a:lnTo>
                    <a:pt x="4721" y="15371"/>
                  </a:lnTo>
                  <a:lnTo>
                    <a:pt x="4721" y="19983"/>
                  </a:lnTo>
                  <a:lnTo>
                    <a:pt x="341" y="24376"/>
                  </a:lnTo>
                  <a:lnTo>
                    <a:pt x="273" y="24444"/>
                  </a:lnTo>
                  <a:lnTo>
                    <a:pt x="219" y="24539"/>
                  </a:lnTo>
                  <a:lnTo>
                    <a:pt x="191" y="24635"/>
                  </a:lnTo>
                  <a:lnTo>
                    <a:pt x="178" y="24743"/>
                  </a:lnTo>
                  <a:lnTo>
                    <a:pt x="178" y="33177"/>
                  </a:lnTo>
                  <a:lnTo>
                    <a:pt x="191" y="33286"/>
                  </a:lnTo>
                  <a:lnTo>
                    <a:pt x="219" y="33395"/>
                  </a:lnTo>
                  <a:lnTo>
                    <a:pt x="273" y="33476"/>
                  </a:lnTo>
                  <a:lnTo>
                    <a:pt x="341" y="33558"/>
                  </a:lnTo>
                  <a:lnTo>
                    <a:pt x="409" y="33626"/>
                  </a:lnTo>
                  <a:lnTo>
                    <a:pt x="504" y="33667"/>
                  </a:lnTo>
                  <a:lnTo>
                    <a:pt x="599" y="33707"/>
                  </a:lnTo>
                  <a:lnTo>
                    <a:pt x="817" y="33707"/>
                  </a:lnTo>
                  <a:lnTo>
                    <a:pt x="912" y="33667"/>
                  </a:lnTo>
                  <a:lnTo>
                    <a:pt x="1007" y="33626"/>
                  </a:lnTo>
                  <a:lnTo>
                    <a:pt x="1089" y="33558"/>
                  </a:lnTo>
                  <a:lnTo>
                    <a:pt x="1144" y="33476"/>
                  </a:lnTo>
                  <a:lnTo>
                    <a:pt x="1198" y="33395"/>
                  </a:lnTo>
                  <a:lnTo>
                    <a:pt x="1225" y="33286"/>
                  </a:lnTo>
                  <a:lnTo>
                    <a:pt x="1239" y="33177"/>
                  </a:lnTo>
                  <a:lnTo>
                    <a:pt x="1239" y="24961"/>
                  </a:lnTo>
                  <a:lnTo>
                    <a:pt x="5632" y="20581"/>
                  </a:lnTo>
                  <a:lnTo>
                    <a:pt x="5700" y="20499"/>
                  </a:lnTo>
                  <a:lnTo>
                    <a:pt x="5741" y="20404"/>
                  </a:lnTo>
                  <a:lnTo>
                    <a:pt x="5768" y="20309"/>
                  </a:lnTo>
                  <a:lnTo>
                    <a:pt x="5782" y="20200"/>
                  </a:lnTo>
                  <a:lnTo>
                    <a:pt x="5782" y="15154"/>
                  </a:lnTo>
                  <a:lnTo>
                    <a:pt x="5768" y="15045"/>
                  </a:lnTo>
                  <a:lnTo>
                    <a:pt x="5741" y="14950"/>
                  </a:lnTo>
                  <a:lnTo>
                    <a:pt x="5700" y="14854"/>
                  </a:lnTo>
                  <a:lnTo>
                    <a:pt x="5632" y="14773"/>
                  </a:lnTo>
                  <a:lnTo>
                    <a:pt x="1062" y="10202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45"/>
                  </a:lnTo>
                  <a:lnTo>
                    <a:pt x="899" y="164"/>
                  </a:lnTo>
                  <a:lnTo>
                    <a:pt x="831" y="96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9"/>
            <p:cNvSpPr/>
            <p:nvPr/>
          </p:nvSpPr>
          <p:spPr>
            <a:xfrm>
              <a:off x="1484583" y="3638253"/>
              <a:ext cx="111541" cy="667302"/>
            </a:xfrm>
            <a:custGeom>
              <a:rect b="b" l="l" r="r" t="t"/>
              <a:pathLst>
                <a:path extrusionOk="0" h="18881" w="3156">
                  <a:moveTo>
                    <a:pt x="2517" y="0"/>
                  </a:moveTo>
                  <a:lnTo>
                    <a:pt x="2421" y="41"/>
                  </a:lnTo>
                  <a:lnTo>
                    <a:pt x="2326" y="82"/>
                  </a:lnTo>
                  <a:lnTo>
                    <a:pt x="2244" y="150"/>
                  </a:lnTo>
                  <a:lnTo>
                    <a:pt x="2176" y="232"/>
                  </a:lnTo>
                  <a:lnTo>
                    <a:pt x="2136" y="313"/>
                  </a:lnTo>
                  <a:lnTo>
                    <a:pt x="2108" y="422"/>
                  </a:lnTo>
                  <a:lnTo>
                    <a:pt x="2095" y="531"/>
                  </a:lnTo>
                  <a:lnTo>
                    <a:pt x="2095" y="6489"/>
                  </a:lnTo>
                  <a:lnTo>
                    <a:pt x="163" y="8420"/>
                  </a:lnTo>
                  <a:lnTo>
                    <a:pt x="95" y="8502"/>
                  </a:lnTo>
                  <a:lnTo>
                    <a:pt x="41" y="8583"/>
                  </a:lnTo>
                  <a:lnTo>
                    <a:pt x="14" y="8692"/>
                  </a:lnTo>
                  <a:lnTo>
                    <a:pt x="0" y="8787"/>
                  </a:lnTo>
                  <a:lnTo>
                    <a:pt x="0" y="18350"/>
                  </a:lnTo>
                  <a:lnTo>
                    <a:pt x="14" y="18459"/>
                  </a:lnTo>
                  <a:lnTo>
                    <a:pt x="41" y="18568"/>
                  </a:lnTo>
                  <a:lnTo>
                    <a:pt x="95" y="18649"/>
                  </a:lnTo>
                  <a:lnTo>
                    <a:pt x="163" y="18731"/>
                  </a:lnTo>
                  <a:lnTo>
                    <a:pt x="245" y="18799"/>
                  </a:lnTo>
                  <a:lnTo>
                    <a:pt x="327" y="18840"/>
                  </a:lnTo>
                  <a:lnTo>
                    <a:pt x="422" y="18881"/>
                  </a:lnTo>
                  <a:lnTo>
                    <a:pt x="639" y="18881"/>
                  </a:lnTo>
                  <a:lnTo>
                    <a:pt x="735" y="18840"/>
                  </a:lnTo>
                  <a:lnTo>
                    <a:pt x="830" y="18799"/>
                  </a:lnTo>
                  <a:lnTo>
                    <a:pt x="911" y="18731"/>
                  </a:lnTo>
                  <a:lnTo>
                    <a:pt x="979" y="18649"/>
                  </a:lnTo>
                  <a:lnTo>
                    <a:pt x="1020" y="18568"/>
                  </a:lnTo>
                  <a:lnTo>
                    <a:pt x="1047" y="18459"/>
                  </a:lnTo>
                  <a:lnTo>
                    <a:pt x="1061" y="18350"/>
                  </a:lnTo>
                  <a:lnTo>
                    <a:pt x="1061" y="9005"/>
                  </a:lnTo>
                  <a:lnTo>
                    <a:pt x="2993" y="7074"/>
                  </a:lnTo>
                  <a:lnTo>
                    <a:pt x="3061" y="6992"/>
                  </a:lnTo>
                  <a:lnTo>
                    <a:pt x="3115" y="6910"/>
                  </a:lnTo>
                  <a:lnTo>
                    <a:pt x="3142" y="6802"/>
                  </a:lnTo>
                  <a:lnTo>
                    <a:pt x="3156" y="6706"/>
                  </a:lnTo>
                  <a:lnTo>
                    <a:pt x="3156" y="531"/>
                  </a:lnTo>
                  <a:lnTo>
                    <a:pt x="3142" y="422"/>
                  </a:lnTo>
                  <a:lnTo>
                    <a:pt x="3115" y="313"/>
                  </a:lnTo>
                  <a:lnTo>
                    <a:pt x="3061" y="232"/>
                  </a:lnTo>
                  <a:lnTo>
                    <a:pt x="2993" y="150"/>
                  </a:lnTo>
                  <a:lnTo>
                    <a:pt x="2925" y="82"/>
                  </a:lnTo>
                  <a:lnTo>
                    <a:pt x="2829" y="41"/>
                  </a:lnTo>
                  <a:lnTo>
                    <a:pt x="27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9"/>
            <p:cNvSpPr/>
            <p:nvPr/>
          </p:nvSpPr>
          <p:spPr>
            <a:xfrm>
              <a:off x="1689360" y="3070009"/>
              <a:ext cx="205799" cy="1235538"/>
            </a:xfrm>
            <a:custGeom>
              <a:rect b="b" l="l" r="r" t="t"/>
              <a:pathLst>
                <a:path extrusionOk="0" h="34959" w="5823">
                  <a:moveTo>
                    <a:pt x="531" y="0"/>
                  </a:moveTo>
                  <a:lnTo>
                    <a:pt x="422" y="14"/>
                  </a:lnTo>
                  <a:lnTo>
                    <a:pt x="327" y="41"/>
                  </a:lnTo>
                  <a:lnTo>
                    <a:pt x="232" y="95"/>
                  </a:lnTo>
                  <a:lnTo>
                    <a:pt x="164" y="150"/>
                  </a:lnTo>
                  <a:lnTo>
                    <a:pt x="96" y="231"/>
                  </a:lnTo>
                  <a:lnTo>
                    <a:pt x="42" y="327"/>
                  </a:lnTo>
                  <a:lnTo>
                    <a:pt x="14" y="422"/>
                  </a:lnTo>
                  <a:lnTo>
                    <a:pt x="1" y="531"/>
                  </a:lnTo>
                  <a:lnTo>
                    <a:pt x="1" y="7726"/>
                  </a:lnTo>
                  <a:lnTo>
                    <a:pt x="14" y="7835"/>
                  </a:lnTo>
                  <a:lnTo>
                    <a:pt x="42" y="7930"/>
                  </a:lnTo>
                  <a:lnTo>
                    <a:pt x="96" y="8026"/>
                  </a:lnTo>
                  <a:lnTo>
                    <a:pt x="164" y="8107"/>
                  </a:lnTo>
                  <a:lnTo>
                    <a:pt x="4762" y="12705"/>
                  </a:lnTo>
                  <a:lnTo>
                    <a:pt x="4762" y="34428"/>
                  </a:lnTo>
                  <a:lnTo>
                    <a:pt x="4775" y="34537"/>
                  </a:lnTo>
                  <a:lnTo>
                    <a:pt x="4802" y="34646"/>
                  </a:lnTo>
                  <a:lnTo>
                    <a:pt x="4857" y="34727"/>
                  </a:lnTo>
                  <a:lnTo>
                    <a:pt x="4911" y="34809"/>
                  </a:lnTo>
                  <a:lnTo>
                    <a:pt x="4993" y="34877"/>
                  </a:lnTo>
                  <a:lnTo>
                    <a:pt x="5088" y="34918"/>
                  </a:lnTo>
                  <a:lnTo>
                    <a:pt x="5183" y="34959"/>
                  </a:lnTo>
                  <a:lnTo>
                    <a:pt x="5401" y="34959"/>
                  </a:lnTo>
                  <a:lnTo>
                    <a:pt x="5496" y="34918"/>
                  </a:lnTo>
                  <a:lnTo>
                    <a:pt x="5591" y="34877"/>
                  </a:lnTo>
                  <a:lnTo>
                    <a:pt x="5673" y="34809"/>
                  </a:lnTo>
                  <a:lnTo>
                    <a:pt x="5727" y="34727"/>
                  </a:lnTo>
                  <a:lnTo>
                    <a:pt x="5782" y="34646"/>
                  </a:lnTo>
                  <a:lnTo>
                    <a:pt x="5809" y="34537"/>
                  </a:lnTo>
                  <a:lnTo>
                    <a:pt x="5823" y="34428"/>
                  </a:lnTo>
                  <a:lnTo>
                    <a:pt x="5823" y="12487"/>
                  </a:lnTo>
                  <a:lnTo>
                    <a:pt x="5809" y="12392"/>
                  </a:lnTo>
                  <a:lnTo>
                    <a:pt x="5782" y="12283"/>
                  </a:lnTo>
                  <a:lnTo>
                    <a:pt x="5727" y="12202"/>
                  </a:lnTo>
                  <a:lnTo>
                    <a:pt x="5673" y="12120"/>
                  </a:lnTo>
                  <a:lnTo>
                    <a:pt x="1062" y="7509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31"/>
                  </a:lnTo>
                  <a:lnTo>
                    <a:pt x="912" y="150"/>
                  </a:lnTo>
                  <a:lnTo>
                    <a:pt x="831" y="95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9"/>
            <p:cNvSpPr/>
            <p:nvPr/>
          </p:nvSpPr>
          <p:spPr>
            <a:xfrm>
              <a:off x="2097995" y="3230077"/>
              <a:ext cx="167842" cy="1103852"/>
            </a:xfrm>
            <a:custGeom>
              <a:rect b="b" l="l" r="r" t="t"/>
              <a:pathLst>
                <a:path extrusionOk="0" h="31233" w="4749">
                  <a:moveTo>
                    <a:pt x="4041" y="1"/>
                  </a:moveTo>
                  <a:lnTo>
                    <a:pt x="3932" y="14"/>
                  </a:lnTo>
                  <a:lnTo>
                    <a:pt x="3823" y="42"/>
                  </a:lnTo>
                  <a:lnTo>
                    <a:pt x="3742" y="96"/>
                  </a:lnTo>
                  <a:lnTo>
                    <a:pt x="3660" y="150"/>
                  </a:lnTo>
                  <a:lnTo>
                    <a:pt x="3592" y="232"/>
                  </a:lnTo>
                  <a:lnTo>
                    <a:pt x="3551" y="327"/>
                  </a:lnTo>
                  <a:lnTo>
                    <a:pt x="3510" y="422"/>
                  </a:lnTo>
                  <a:lnTo>
                    <a:pt x="3510" y="531"/>
                  </a:lnTo>
                  <a:lnTo>
                    <a:pt x="3510" y="6856"/>
                  </a:lnTo>
                  <a:lnTo>
                    <a:pt x="151" y="10203"/>
                  </a:lnTo>
                  <a:lnTo>
                    <a:pt x="96" y="10284"/>
                  </a:lnTo>
                  <a:lnTo>
                    <a:pt x="42" y="10379"/>
                  </a:lnTo>
                  <a:lnTo>
                    <a:pt x="15" y="10475"/>
                  </a:lnTo>
                  <a:lnTo>
                    <a:pt x="1" y="10570"/>
                  </a:lnTo>
                  <a:lnTo>
                    <a:pt x="1" y="20731"/>
                  </a:lnTo>
                  <a:lnTo>
                    <a:pt x="15" y="20826"/>
                  </a:lnTo>
                  <a:lnTo>
                    <a:pt x="42" y="20921"/>
                  </a:lnTo>
                  <a:lnTo>
                    <a:pt x="96" y="21017"/>
                  </a:lnTo>
                  <a:lnTo>
                    <a:pt x="151" y="21098"/>
                  </a:lnTo>
                  <a:lnTo>
                    <a:pt x="3701" y="24635"/>
                  </a:lnTo>
                  <a:lnTo>
                    <a:pt x="3701" y="30702"/>
                  </a:lnTo>
                  <a:lnTo>
                    <a:pt x="3701" y="30810"/>
                  </a:lnTo>
                  <a:lnTo>
                    <a:pt x="3742" y="30919"/>
                  </a:lnTo>
                  <a:lnTo>
                    <a:pt x="3783" y="31001"/>
                  </a:lnTo>
                  <a:lnTo>
                    <a:pt x="3851" y="31082"/>
                  </a:lnTo>
                  <a:lnTo>
                    <a:pt x="3932" y="31151"/>
                  </a:lnTo>
                  <a:lnTo>
                    <a:pt x="4014" y="31191"/>
                  </a:lnTo>
                  <a:lnTo>
                    <a:pt x="4123" y="31232"/>
                  </a:lnTo>
                  <a:lnTo>
                    <a:pt x="4327" y="31232"/>
                  </a:lnTo>
                  <a:lnTo>
                    <a:pt x="4435" y="31191"/>
                  </a:lnTo>
                  <a:lnTo>
                    <a:pt x="4517" y="31151"/>
                  </a:lnTo>
                  <a:lnTo>
                    <a:pt x="4599" y="31082"/>
                  </a:lnTo>
                  <a:lnTo>
                    <a:pt x="4667" y="31001"/>
                  </a:lnTo>
                  <a:lnTo>
                    <a:pt x="4707" y="30919"/>
                  </a:lnTo>
                  <a:lnTo>
                    <a:pt x="4748" y="30810"/>
                  </a:lnTo>
                  <a:lnTo>
                    <a:pt x="4748" y="30702"/>
                  </a:lnTo>
                  <a:lnTo>
                    <a:pt x="4748" y="24417"/>
                  </a:lnTo>
                  <a:lnTo>
                    <a:pt x="4748" y="24308"/>
                  </a:lnTo>
                  <a:lnTo>
                    <a:pt x="4721" y="24213"/>
                  </a:lnTo>
                  <a:lnTo>
                    <a:pt x="4667" y="24118"/>
                  </a:lnTo>
                  <a:lnTo>
                    <a:pt x="4599" y="24050"/>
                  </a:lnTo>
                  <a:lnTo>
                    <a:pt x="1062" y="20500"/>
                  </a:lnTo>
                  <a:lnTo>
                    <a:pt x="1062" y="10801"/>
                  </a:lnTo>
                  <a:lnTo>
                    <a:pt x="4408" y="7441"/>
                  </a:lnTo>
                  <a:lnTo>
                    <a:pt x="4476" y="7360"/>
                  </a:lnTo>
                  <a:lnTo>
                    <a:pt x="4531" y="7278"/>
                  </a:lnTo>
                  <a:lnTo>
                    <a:pt x="4558" y="7183"/>
                  </a:lnTo>
                  <a:lnTo>
                    <a:pt x="4558" y="7074"/>
                  </a:lnTo>
                  <a:lnTo>
                    <a:pt x="4558" y="531"/>
                  </a:lnTo>
                  <a:lnTo>
                    <a:pt x="4558" y="422"/>
                  </a:lnTo>
                  <a:lnTo>
                    <a:pt x="4517" y="327"/>
                  </a:lnTo>
                  <a:lnTo>
                    <a:pt x="4476" y="232"/>
                  </a:lnTo>
                  <a:lnTo>
                    <a:pt x="4408" y="150"/>
                  </a:lnTo>
                  <a:lnTo>
                    <a:pt x="4327" y="96"/>
                  </a:lnTo>
                  <a:lnTo>
                    <a:pt x="4245" y="42"/>
                  </a:lnTo>
                  <a:lnTo>
                    <a:pt x="4136" y="14"/>
                  </a:lnTo>
                  <a:lnTo>
                    <a:pt x="40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9"/>
            <p:cNvSpPr/>
            <p:nvPr/>
          </p:nvSpPr>
          <p:spPr>
            <a:xfrm>
              <a:off x="2493659" y="3432946"/>
              <a:ext cx="163989" cy="913003"/>
            </a:xfrm>
            <a:custGeom>
              <a:rect b="b" l="l" r="r" t="t"/>
              <a:pathLst>
                <a:path extrusionOk="0" h="25833" w="4640">
                  <a:moveTo>
                    <a:pt x="599" y="1"/>
                  </a:moveTo>
                  <a:lnTo>
                    <a:pt x="504" y="42"/>
                  </a:lnTo>
                  <a:lnTo>
                    <a:pt x="423" y="83"/>
                  </a:lnTo>
                  <a:lnTo>
                    <a:pt x="341" y="151"/>
                  </a:lnTo>
                  <a:lnTo>
                    <a:pt x="273" y="232"/>
                  </a:lnTo>
                  <a:lnTo>
                    <a:pt x="219" y="314"/>
                  </a:lnTo>
                  <a:lnTo>
                    <a:pt x="191" y="423"/>
                  </a:lnTo>
                  <a:lnTo>
                    <a:pt x="178" y="531"/>
                  </a:lnTo>
                  <a:lnTo>
                    <a:pt x="178" y="9577"/>
                  </a:lnTo>
                  <a:lnTo>
                    <a:pt x="191" y="9672"/>
                  </a:lnTo>
                  <a:lnTo>
                    <a:pt x="219" y="9768"/>
                  </a:lnTo>
                  <a:lnTo>
                    <a:pt x="273" y="9863"/>
                  </a:lnTo>
                  <a:lnTo>
                    <a:pt x="341" y="9944"/>
                  </a:lnTo>
                  <a:lnTo>
                    <a:pt x="3578" y="13182"/>
                  </a:lnTo>
                  <a:lnTo>
                    <a:pt x="3578" y="18473"/>
                  </a:lnTo>
                  <a:lnTo>
                    <a:pt x="151" y="21901"/>
                  </a:lnTo>
                  <a:lnTo>
                    <a:pt x="83" y="21983"/>
                  </a:lnTo>
                  <a:lnTo>
                    <a:pt x="42" y="22064"/>
                  </a:lnTo>
                  <a:lnTo>
                    <a:pt x="1" y="22173"/>
                  </a:lnTo>
                  <a:lnTo>
                    <a:pt x="1" y="22268"/>
                  </a:lnTo>
                  <a:lnTo>
                    <a:pt x="1" y="25302"/>
                  </a:lnTo>
                  <a:lnTo>
                    <a:pt x="1" y="25411"/>
                  </a:lnTo>
                  <a:lnTo>
                    <a:pt x="42" y="25506"/>
                  </a:lnTo>
                  <a:lnTo>
                    <a:pt x="83" y="25601"/>
                  </a:lnTo>
                  <a:lnTo>
                    <a:pt x="151" y="25669"/>
                  </a:lnTo>
                  <a:lnTo>
                    <a:pt x="232" y="25737"/>
                  </a:lnTo>
                  <a:lnTo>
                    <a:pt x="314" y="25791"/>
                  </a:lnTo>
                  <a:lnTo>
                    <a:pt x="423" y="25819"/>
                  </a:lnTo>
                  <a:lnTo>
                    <a:pt x="531" y="25832"/>
                  </a:lnTo>
                  <a:lnTo>
                    <a:pt x="627" y="25819"/>
                  </a:lnTo>
                  <a:lnTo>
                    <a:pt x="735" y="25791"/>
                  </a:lnTo>
                  <a:lnTo>
                    <a:pt x="817" y="25737"/>
                  </a:lnTo>
                  <a:lnTo>
                    <a:pt x="899" y="25669"/>
                  </a:lnTo>
                  <a:lnTo>
                    <a:pt x="967" y="25601"/>
                  </a:lnTo>
                  <a:lnTo>
                    <a:pt x="1021" y="25506"/>
                  </a:lnTo>
                  <a:lnTo>
                    <a:pt x="1048" y="25411"/>
                  </a:lnTo>
                  <a:lnTo>
                    <a:pt x="1062" y="25302"/>
                  </a:lnTo>
                  <a:lnTo>
                    <a:pt x="1062" y="22486"/>
                  </a:lnTo>
                  <a:lnTo>
                    <a:pt x="4476" y="19072"/>
                  </a:lnTo>
                  <a:lnTo>
                    <a:pt x="4544" y="18990"/>
                  </a:lnTo>
                  <a:lnTo>
                    <a:pt x="4599" y="18895"/>
                  </a:lnTo>
                  <a:lnTo>
                    <a:pt x="4626" y="18800"/>
                  </a:lnTo>
                  <a:lnTo>
                    <a:pt x="4639" y="18691"/>
                  </a:lnTo>
                  <a:lnTo>
                    <a:pt x="4639" y="12964"/>
                  </a:lnTo>
                  <a:lnTo>
                    <a:pt x="4626" y="12855"/>
                  </a:lnTo>
                  <a:lnTo>
                    <a:pt x="4599" y="12760"/>
                  </a:lnTo>
                  <a:lnTo>
                    <a:pt x="4544" y="12665"/>
                  </a:lnTo>
                  <a:lnTo>
                    <a:pt x="4476" y="12597"/>
                  </a:lnTo>
                  <a:lnTo>
                    <a:pt x="1239" y="9346"/>
                  </a:lnTo>
                  <a:lnTo>
                    <a:pt x="1239" y="531"/>
                  </a:lnTo>
                  <a:lnTo>
                    <a:pt x="1225" y="423"/>
                  </a:lnTo>
                  <a:lnTo>
                    <a:pt x="1198" y="314"/>
                  </a:lnTo>
                  <a:lnTo>
                    <a:pt x="1157" y="232"/>
                  </a:lnTo>
                  <a:lnTo>
                    <a:pt x="1089" y="151"/>
                  </a:lnTo>
                  <a:lnTo>
                    <a:pt x="1008" y="83"/>
                  </a:lnTo>
                  <a:lnTo>
                    <a:pt x="912" y="42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9"/>
            <p:cNvSpPr/>
            <p:nvPr/>
          </p:nvSpPr>
          <p:spPr>
            <a:xfrm>
              <a:off x="2641251" y="3274786"/>
              <a:ext cx="118786" cy="1009134"/>
            </a:xfrm>
            <a:custGeom>
              <a:rect b="b" l="l" r="r" t="t"/>
              <a:pathLst>
                <a:path extrusionOk="0" h="28553" w="3361">
                  <a:moveTo>
                    <a:pt x="2545" y="1"/>
                  </a:moveTo>
                  <a:lnTo>
                    <a:pt x="2449" y="14"/>
                  </a:lnTo>
                  <a:lnTo>
                    <a:pt x="2341" y="42"/>
                  </a:lnTo>
                  <a:lnTo>
                    <a:pt x="2259" y="96"/>
                  </a:lnTo>
                  <a:lnTo>
                    <a:pt x="2177" y="150"/>
                  </a:lnTo>
                  <a:lnTo>
                    <a:pt x="2109" y="232"/>
                  </a:lnTo>
                  <a:lnTo>
                    <a:pt x="2069" y="327"/>
                  </a:lnTo>
                  <a:lnTo>
                    <a:pt x="2028" y="422"/>
                  </a:lnTo>
                  <a:lnTo>
                    <a:pt x="2028" y="531"/>
                  </a:lnTo>
                  <a:lnTo>
                    <a:pt x="2028" y="7441"/>
                  </a:lnTo>
                  <a:lnTo>
                    <a:pt x="151" y="9318"/>
                  </a:lnTo>
                  <a:lnTo>
                    <a:pt x="83" y="9400"/>
                  </a:lnTo>
                  <a:lnTo>
                    <a:pt x="42" y="9482"/>
                  </a:lnTo>
                  <a:lnTo>
                    <a:pt x="15" y="9591"/>
                  </a:lnTo>
                  <a:lnTo>
                    <a:pt x="1" y="9686"/>
                  </a:lnTo>
                  <a:lnTo>
                    <a:pt x="1" y="12284"/>
                  </a:lnTo>
                  <a:lnTo>
                    <a:pt x="15" y="12379"/>
                  </a:lnTo>
                  <a:lnTo>
                    <a:pt x="42" y="12488"/>
                  </a:lnTo>
                  <a:lnTo>
                    <a:pt x="83" y="12569"/>
                  </a:lnTo>
                  <a:lnTo>
                    <a:pt x="151" y="12651"/>
                  </a:lnTo>
                  <a:lnTo>
                    <a:pt x="2300" y="14800"/>
                  </a:lnTo>
                  <a:lnTo>
                    <a:pt x="2300" y="28022"/>
                  </a:lnTo>
                  <a:lnTo>
                    <a:pt x="2313" y="28131"/>
                  </a:lnTo>
                  <a:lnTo>
                    <a:pt x="2341" y="28240"/>
                  </a:lnTo>
                  <a:lnTo>
                    <a:pt x="2395" y="28321"/>
                  </a:lnTo>
                  <a:lnTo>
                    <a:pt x="2463" y="28403"/>
                  </a:lnTo>
                  <a:lnTo>
                    <a:pt x="2545" y="28471"/>
                  </a:lnTo>
                  <a:lnTo>
                    <a:pt x="2626" y="28512"/>
                  </a:lnTo>
                  <a:lnTo>
                    <a:pt x="2721" y="28552"/>
                  </a:lnTo>
                  <a:lnTo>
                    <a:pt x="2939" y="28552"/>
                  </a:lnTo>
                  <a:lnTo>
                    <a:pt x="3034" y="28512"/>
                  </a:lnTo>
                  <a:lnTo>
                    <a:pt x="3130" y="28471"/>
                  </a:lnTo>
                  <a:lnTo>
                    <a:pt x="3211" y="28403"/>
                  </a:lnTo>
                  <a:lnTo>
                    <a:pt x="3279" y="28321"/>
                  </a:lnTo>
                  <a:lnTo>
                    <a:pt x="3320" y="28240"/>
                  </a:lnTo>
                  <a:lnTo>
                    <a:pt x="3347" y="28131"/>
                  </a:lnTo>
                  <a:lnTo>
                    <a:pt x="3361" y="28022"/>
                  </a:lnTo>
                  <a:lnTo>
                    <a:pt x="3361" y="14583"/>
                  </a:lnTo>
                  <a:lnTo>
                    <a:pt x="3361" y="14487"/>
                  </a:lnTo>
                  <a:lnTo>
                    <a:pt x="3320" y="14379"/>
                  </a:lnTo>
                  <a:lnTo>
                    <a:pt x="3279" y="14297"/>
                  </a:lnTo>
                  <a:lnTo>
                    <a:pt x="3211" y="14215"/>
                  </a:lnTo>
                  <a:lnTo>
                    <a:pt x="1062" y="12066"/>
                  </a:lnTo>
                  <a:lnTo>
                    <a:pt x="1062" y="9903"/>
                  </a:lnTo>
                  <a:lnTo>
                    <a:pt x="2925" y="8040"/>
                  </a:lnTo>
                  <a:lnTo>
                    <a:pt x="2994" y="7958"/>
                  </a:lnTo>
                  <a:lnTo>
                    <a:pt x="3034" y="7877"/>
                  </a:lnTo>
                  <a:lnTo>
                    <a:pt x="3075" y="7768"/>
                  </a:lnTo>
                  <a:lnTo>
                    <a:pt x="3075" y="7673"/>
                  </a:lnTo>
                  <a:lnTo>
                    <a:pt x="3075" y="531"/>
                  </a:lnTo>
                  <a:lnTo>
                    <a:pt x="3075" y="422"/>
                  </a:lnTo>
                  <a:lnTo>
                    <a:pt x="3034" y="327"/>
                  </a:lnTo>
                  <a:lnTo>
                    <a:pt x="2994" y="232"/>
                  </a:lnTo>
                  <a:lnTo>
                    <a:pt x="2925" y="150"/>
                  </a:lnTo>
                  <a:lnTo>
                    <a:pt x="2844" y="96"/>
                  </a:lnTo>
                  <a:lnTo>
                    <a:pt x="2762" y="42"/>
                  </a:lnTo>
                  <a:lnTo>
                    <a:pt x="2653" y="14"/>
                  </a:lnTo>
                  <a:lnTo>
                    <a:pt x="25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9"/>
            <p:cNvSpPr/>
            <p:nvPr/>
          </p:nvSpPr>
          <p:spPr>
            <a:xfrm>
              <a:off x="1060539" y="3002222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67" y="0"/>
                  </a:moveTo>
                  <a:lnTo>
                    <a:pt x="2123" y="14"/>
                  </a:lnTo>
                  <a:lnTo>
                    <a:pt x="1891" y="41"/>
                  </a:lnTo>
                  <a:lnTo>
                    <a:pt x="1660" y="109"/>
                  </a:lnTo>
                  <a:lnTo>
                    <a:pt x="1442" y="177"/>
                  </a:lnTo>
                  <a:lnTo>
                    <a:pt x="1238" y="286"/>
                  </a:lnTo>
                  <a:lnTo>
                    <a:pt x="1048" y="395"/>
                  </a:lnTo>
                  <a:lnTo>
                    <a:pt x="858" y="531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34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77"/>
                  </a:lnTo>
                  <a:lnTo>
                    <a:pt x="14" y="2122"/>
                  </a:lnTo>
                  <a:lnTo>
                    <a:pt x="1" y="2353"/>
                  </a:lnTo>
                  <a:lnTo>
                    <a:pt x="14" y="2598"/>
                  </a:lnTo>
                  <a:lnTo>
                    <a:pt x="55" y="2829"/>
                  </a:lnTo>
                  <a:lnTo>
                    <a:pt x="109" y="3061"/>
                  </a:lnTo>
                  <a:lnTo>
                    <a:pt x="191" y="3278"/>
                  </a:lnTo>
                  <a:lnTo>
                    <a:pt x="286" y="3482"/>
                  </a:lnTo>
                  <a:lnTo>
                    <a:pt x="409" y="3673"/>
                  </a:lnTo>
                  <a:lnTo>
                    <a:pt x="545" y="3863"/>
                  </a:lnTo>
                  <a:lnTo>
                    <a:pt x="694" y="4026"/>
                  </a:lnTo>
                  <a:lnTo>
                    <a:pt x="858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1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0"/>
                  </a:lnTo>
                  <a:lnTo>
                    <a:pt x="2612" y="4707"/>
                  </a:lnTo>
                  <a:lnTo>
                    <a:pt x="2843" y="4666"/>
                  </a:lnTo>
                  <a:lnTo>
                    <a:pt x="3061" y="4611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6"/>
                  </a:lnTo>
                  <a:lnTo>
                    <a:pt x="4190" y="3863"/>
                  </a:lnTo>
                  <a:lnTo>
                    <a:pt x="4326" y="3673"/>
                  </a:lnTo>
                  <a:lnTo>
                    <a:pt x="4435" y="3482"/>
                  </a:lnTo>
                  <a:lnTo>
                    <a:pt x="4544" y="3278"/>
                  </a:lnTo>
                  <a:lnTo>
                    <a:pt x="4612" y="3061"/>
                  </a:lnTo>
                  <a:lnTo>
                    <a:pt x="4680" y="2829"/>
                  </a:lnTo>
                  <a:lnTo>
                    <a:pt x="4707" y="2598"/>
                  </a:lnTo>
                  <a:lnTo>
                    <a:pt x="4721" y="2353"/>
                  </a:lnTo>
                  <a:lnTo>
                    <a:pt x="4707" y="2122"/>
                  </a:lnTo>
                  <a:lnTo>
                    <a:pt x="4680" y="1877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34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31"/>
                  </a:lnTo>
                  <a:lnTo>
                    <a:pt x="3687" y="395"/>
                  </a:lnTo>
                  <a:lnTo>
                    <a:pt x="3483" y="286"/>
                  </a:lnTo>
                  <a:lnTo>
                    <a:pt x="3279" y="177"/>
                  </a:lnTo>
                  <a:lnTo>
                    <a:pt x="3061" y="109"/>
                  </a:lnTo>
                  <a:lnTo>
                    <a:pt x="2843" y="41"/>
                  </a:lnTo>
                  <a:lnTo>
                    <a:pt x="2612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9"/>
            <p:cNvSpPr/>
            <p:nvPr/>
          </p:nvSpPr>
          <p:spPr>
            <a:xfrm>
              <a:off x="1493702" y="3526711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67" y="0"/>
                  </a:moveTo>
                  <a:lnTo>
                    <a:pt x="2123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1" y="2354"/>
                  </a:lnTo>
                  <a:lnTo>
                    <a:pt x="14" y="2599"/>
                  </a:lnTo>
                  <a:lnTo>
                    <a:pt x="55" y="2830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9" y="3673"/>
                  </a:lnTo>
                  <a:lnTo>
                    <a:pt x="545" y="3864"/>
                  </a:lnTo>
                  <a:lnTo>
                    <a:pt x="694" y="4027"/>
                  </a:lnTo>
                  <a:lnTo>
                    <a:pt x="857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1"/>
                  </a:lnTo>
                  <a:lnTo>
                    <a:pt x="2599" y="4707"/>
                  </a:lnTo>
                  <a:lnTo>
                    <a:pt x="2843" y="4666"/>
                  </a:lnTo>
                  <a:lnTo>
                    <a:pt x="3061" y="4612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7"/>
                  </a:lnTo>
                  <a:lnTo>
                    <a:pt x="4190" y="3864"/>
                  </a:lnTo>
                  <a:lnTo>
                    <a:pt x="4326" y="3673"/>
                  </a:lnTo>
                  <a:lnTo>
                    <a:pt x="4435" y="3483"/>
                  </a:lnTo>
                  <a:lnTo>
                    <a:pt x="4544" y="3279"/>
                  </a:lnTo>
                  <a:lnTo>
                    <a:pt x="4612" y="3061"/>
                  </a:lnTo>
                  <a:lnTo>
                    <a:pt x="4680" y="2830"/>
                  </a:lnTo>
                  <a:lnTo>
                    <a:pt x="4707" y="2599"/>
                  </a:lnTo>
                  <a:lnTo>
                    <a:pt x="4721" y="2354"/>
                  </a:lnTo>
                  <a:lnTo>
                    <a:pt x="4707" y="2122"/>
                  </a:lnTo>
                  <a:lnTo>
                    <a:pt x="4680" y="1891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48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45"/>
                  </a:lnTo>
                  <a:lnTo>
                    <a:pt x="3687" y="409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9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9"/>
            <p:cNvSpPr/>
            <p:nvPr/>
          </p:nvSpPr>
          <p:spPr>
            <a:xfrm>
              <a:off x="1624966" y="2976245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53" y="1"/>
                  </a:moveTo>
                  <a:lnTo>
                    <a:pt x="2108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24" y="286"/>
                  </a:lnTo>
                  <a:lnTo>
                    <a:pt x="1034" y="409"/>
                  </a:lnTo>
                  <a:lnTo>
                    <a:pt x="857" y="545"/>
                  </a:lnTo>
                  <a:lnTo>
                    <a:pt x="680" y="694"/>
                  </a:lnTo>
                  <a:lnTo>
                    <a:pt x="531" y="858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95" y="1660"/>
                  </a:lnTo>
                  <a:lnTo>
                    <a:pt x="41" y="1891"/>
                  </a:lnTo>
                  <a:lnTo>
                    <a:pt x="14" y="2123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4"/>
                  </a:lnTo>
                  <a:lnTo>
                    <a:pt x="95" y="3061"/>
                  </a:lnTo>
                  <a:lnTo>
                    <a:pt x="177" y="3279"/>
                  </a:lnTo>
                  <a:lnTo>
                    <a:pt x="286" y="3483"/>
                  </a:lnTo>
                  <a:lnTo>
                    <a:pt x="394" y="3687"/>
                  </a:lnTo>
                  <a:lnTo>
                    <a:pt x="531" y="3864"/>
                  </a:lnTo>
                  <a:lnTo>
                    <a:pt x="680" y="4027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24" y="4435"/>
                  </a:lnTo>
                  <a:lnTo>
                    <a:pt x="1442" y="4544"/>
                  </a:lnTo>
                  <a:lnTo>
                    <a:pt x="1660" y="4612"/>
                  </a:lnTo>
                  <a:lnTo>
                    <a:pt x="1877" y="4680"/>
                  </a:lnTo>
                  <a:lnTo>
                    <a:pt x="2108" y="4707"/>
                  </a:lnTo>
                  <a:lnTo>
                    <a:pt x="2353" y="4721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12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50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4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50" y="545"/>
                  </a:lnTo>
                  <a:lnTo>
                    <a:pt x="3673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9"/>
            <p:cNvSpPr/>
            <p:nvPr/>
          </p:nvSpPr>
          <p:spPr>
            <a:xfrm>
              <a:off x="2157159" y="3143063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67" y="1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4" y="858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3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3"/>
                  </a:lnTo>
                  <a:lnTo>
                    <a:pt x="0" y="2368"/>
                  </a:lnTo>
                  <a:lnTo>
                    <a:pt x="14" y="2599"/>
                  </a:lnTo>
                  <a:lnTo>
                    <a:pt x="55" y="2844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27"/>
                  </a:lnTo>
                  <a:lnTo>
                    <a:pt x="857" y="4190"/>
                  </a:lnTo>
                  <a:lnTo>
                    <a:pt x="1048" y="4326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67" y="4721"/>
                  </a:lnTo>
                  <a:lnTo>
                    <a:pt x="2598" y="4707"/>
                  </a:lnTo>
                  <a:lnTo>
                    <a:pt x="2843" y="4680"/>
                  </a:lnTo>
                  <a:lnTo>
                    <a:pt x="3061" y="4612"/>
                  </a:lnTo>
                  <a:lnTo>
                    <a:pt x="3278" y="4530"/>
                  </a:lnTo>
                  <a:lnTo>
                    <a:pt x="3482" y="4435"/>
                  </a:lnTo>
                  <a:lnTo>
                    <a:pt x="3686" y="4326"/>
                  </a:lnTo>
                  <a:lnTo>
                    <a:pt x="3863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599"/>
                  </a:lnTo>
                  <a:lnTo>
                    <a:pt x="4720" y="2368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3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63" y="545"/>
                  </a:lnTo>
                  <a:lnTo>
                    <a:pt x="3686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8" y="14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9"/>
            <p:cNvSpPr/>
            <p:nvPr/>
          </p:nvSpPr>
          <p:spPr>
            <a:xfrm>
              <a:off x="2435520" y="3343069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53" y="0"/>
                  </a:moveTo>
                  <a:lnTo>
                    <a:pt x="2122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31" y="871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109" y="1660"/>
                  </a:lnTo>
                  <a:lnTo>
                    <a:pt x="41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3"/>
                  </a:lnTo>
                  <a:lnTo>
                    <a:pt x="109" y="3074"/>
                  </a:lnTo>
                  <a:lnTo>
                    <a:pt x="177" y="3279"/>
                  </a:lnTo>
                  <a:lnTo>
                    <a:pt x="286" y="3496"/>
                  </a:lnTo>
                  <a:lnTo>
                    <a:pt x="394" y="3687"/>
                  </a:lnTo>
                  <a:lnTo>
                    <a:pt x="531" y="3863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77" y="4680"/>
                  </a:lnTo>
                  <a:lnTo>
                    <a:pt x="2122" y="4707"/>
                  </a:lnTo>
                  <a:lnTo>
                    <a:pt x="2353" y="4720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25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63" y="4190"/>
                  </a:lnTo>
                  <a:lnTo>
                    <a:pt x="4026" y="4040"/>
                  </a:lnTo>
                  <a:lnTo>
                    <a:pt x="4176" y="3863"/>
                  </a:lnTo>
                  <a:lnTo>
                    <a:pt x="4312" y="3687"/>
                  </a:lnTo>
                  <a:lnTo>
                    <a:pt x="4434" y="3496"/>
                  </a:lnTo>
                  <a:lnTo>
                    <a:pt x="4530" y="3279"/>
                  </a:lnTo>
                  <a:lnTo>
                    <a:pt x="4611" y="3074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6" y="694"/>
                  </a:lnTo>
                  <a:lnTo>
                    <a:pt x="3863" y="544"/>
                  </a:lnTo>
                  <a:lnTo>
                    <a:pt x="3673" y="408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9"/>
            <p:cNvSpPr/>
            <p:nvPr/>
          </p:nvSpPr>
          <p:spPr>
            <a:xfrm>
              <a:off x="2648002" y="3165188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54" y="0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44" y="871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55" y="2843"/>
                  </a:lnTo>
                  <a:lnTo>
                    <a:pt x="109" y="3075"/>
                  </a:lnTo>
                  <a:lnTo>
                    <a:pt x="191" y="3279"/>
                  </a:lnTo>
                  <a:lnTo>
                    <a:pt x="286" y="3496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54" y="4720"/>
                  </a:lnTo>
                  <a:lnTo>
                    <a:pt x="2598" y="4707"/>
                  </a:lnTo>
                  <a:lnTo>
                    <a:pt x="2830" y="4680"/>
                  </a:lnTo>
                  <a:lnTo>
                    <a:pt x="3061" y="4625"/>
                  </a:lnTo>
                  <a:lnTo>
                    <a:pt x="3279" y="4544"/>
                  </a:lnTo>
                  <a:lnTo>
                    <a:pt x="3483" y="4435"/>
                  </a:lnTo>
                  <a:lnTo>
                    <a:pt x="3673" y="4326"/>
                  </a:lnTo>
                  <a:lnTo>
                    <a:pt x="3864" y="4190"/>
                  </a:lnTo>
                  <a:lnTo>
                    <a:pt x="4027" y="4040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96"/>
                  </a:lnTo>
                  <a:lnTo>
                    <a:pt x="4530" y="3279"/>
                  </a:lnTo>
                  <a:lnTo>
                    <a:pt x="4612" y="3075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2" y="1660"/>
                  </a:lnTo>
                  <a:lnTo>
                    <a:pt x="4530" y="1442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7" y="694"/>
                  </a:lnTo>
                  <a:lnTo>
                    <a:pt x="3864" y="544"/>
                  </a:lnTo>
                  <a:lnTo>
                    <a:pt x="3673" y="408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30" y="55"/>
                  </a:lnTo>
                  <a:lnTo>
                    <a:pt x="2598" y="14"/>
                  </a:lnTo>
                  <a:lnTo>
                    <a:pt x="23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9"/>
            <p:cNvSpPr/>
            <p:nvPr/>
          </p:nvSpPr>
          <p:spPr>
            <a:xfrm>
              <a:off x="658160" y="4315141"/>
              <a:ext cx="2634536" cy="317340"/>
            </a:xfrm>
            <a:custGeom>
              <a:rect b="b" l="l" r="r" t="t"/>
              <a:pathLst>
                <a:path extrusionOk="0" h="8979" w="74543">
                  <a:moveTo>
                    <a:pt x="2830" y="1"/>
                  </a:moveTo>
                  <a:lnTo>
                    <a:pt x="2544" y="28"/>
                  </a:lnTo>
                  <a:lnTo>
                    <a:pt x="2258" y="69"/>
                  </a:lnTo>
                  <a:lnTo>
                    <a:pt x="1986" y="137"/>
                  </a:lnTo>
                  <a:lnTo>
                    <a:pt x="1728" y="232"/>
                  </a:lnTo>
                  <a:lnTo>
                    <a:pt x="1483" y="354"/>
                  </a:lnTo>
                  <a:lnTo>
                    <a:pt x="1252" y="490"/>
                  </a:lnTo>
                  <a:lnTo>
                    <a:pt x="1034" y="654"/>
                  </a:lnTo>
                  <a:lnTo>
                    <a:pt x="830" y="844"/>
                  </a:lnTo>
                  <a:lnTo>
                    <a:pt x="639" y="1034"/>
                  </a:lnTo>
                  <a:lnTo>
                    <a:pt x="476" y="1252"/>
                  </a:lnTo>
                  <a:lnTo>
                    <a:pt x="340" y="1497"/>
                  </a:lnTo>
                  <a:lnTo>
                    <a:pt x="218" y="1742"/>
                  </a:lnTo>
                  <a:lnTo>
                    <a:pt x="123" y="2000"/>
                  </a:lnTo>
                  <a:lnTo>
                    <a:pt x="55" y="2272"/>
                  </a:lnTo>
                  <a:lnTo>
                    <a:pt x="14" y="2544"/>
                  </a:lnTo>
                  <a:lnTo>
                    <a:pt x="0" y="2844"/>
                  </a:lnTo>
                  <a:lnTo>
                    <a:pt x="0" y="6135"/>
                  </a:lnTo>
                  <a:lnTo>
                    <a:pt x="14" y="6435"/>
                  </a:lnTo>
                  <a:lnTo>
                    <a:pt x="55" y="6707"/>
                  </a:lnTo>
                  <a:lnTo>
                    <a:pt x="123" y="6979"/>
                  </a:lnTo>
                  <a:lnTo>
                    <a:pt x="218" y="7237"/>
                  </a:lnTo>
                  <a:lnTo>
                    <a:pt x="340" y="7482"/>
                  </a:lnTo>
                  <a:lnTo>
                    <a:pt x="476" y="7727"/>
                  </a:lnTo>
                  <a:lnTo>
                    <a:pt x="639" y="7944"/>
                  </a:lnTo>
                  <a:lnTo>
                    <a:pt x="830" y="8135"/>
                  </a:lnTo>
                  <a:lnTo>
                    <a:pt x="1034" y="8325"/>
                  </a:lnTo>
                  <a:lnTo>
                    <a:pt x="1252" y="8489"/>
                  </a:lnTo>
                  <a:lnTo>
                    <a:pt x="1483" y="8625"/>
                  </a:lnTo>
                  <a:lnTo>
                    <a:pt x="1728" y="8747"/>
                  </a:lnTo>
                  <a:lnTo>
                    <a:pt x="1986" y="8842"/>
                  </a:lnTo>
                  <a:lnTo>
                    <a:pt x="2258" y="8910"/>
                  </a:lnTo>
                  <a:lnTo>
                    <a:pt x="2544" y="8951"/>
                  </a:lnTo>
                  <a:lnTo>
                    <a:pt x="2830" y="8978"/>
                  </a:lnTo>
                  <a:lnTo>
                    <a:pt x="71713" y="8978"/>
                  </a:lnTo>
                  <a:lnTo>
                    <a:pt x="72012" y="8951"/>
                  </a:lnTo>
                  <a:lnTo>
                    <a:pt x="72284" y="8910"/>
                  </a:lnTo>
                  <a:lnTo>
                    <a:pt x="72556" y="8842"/>
                  </a:lnTo>
                  <a:lnTo>
                    <a:pt x="72815" y="8747"/>
                  </a:lnTo>
                  <a:lnTo>
                    <a:pt x="73060" y="8625"/>
                  </a:lnTo>
                  <a:lnTo>
                    <a:pt x="73291" y="8489"/>
                  </a:lnTo>
                  <a:lnTo>
                    <a:pt x="73509" y="8325"/>
                  </a:lnTo>
                  <a:lnTo>
                    <a:pt x="73713" y="8135"/>
                  </a:lnTo>
                  <a:lnTo>
                    <a:pt x="73903" y="7944"/>
                  </a:lnTo>
                  <a:lnTo>
                    <a:pt x="74066" y="7727"/>
                  </a:lnTo>
                  <a:lnTo>
                    <a:pt x="74202" y="7482"/>
                  </a:lnTo>
                  <a:lnTo>
                    <a:pt x="74325" y="7237"/>
                  </a:lnTo>
                  <a:lnTo>
                    <a:pt x="74420" y="6979"/>
                  </a:lnTo>
                  <a:lnTo>
                    <a:pt x="74488" y="6707"/>
                  </a:lnTo>
                  <a:lnTo>
                    <a:pt x="74529" y="6435"/>
                  </a:lnTo>
                  <a:lnTo>
                    <a:pt x="74542" y="6135"/>
                  </a:lnTo>
                  <a:lnTo>
                    <a:pt x="74542" y="2844"/>
                  </a:lnTo>
                  <a:lnTo>
                    <a:pt x="74529" y="2544"/>
                  </a:lnTo>
                  <a:lnTo>
                    <a:pt x="74488" y="2272"/>
                  </a:lnTo>
                  <a:lnTo>
                    <a:pt x="74420" y="2000"/>
                  </a:lnTo>
                  <a:lnTo>
                    <a:pt x="74325" y="1742"/>
                  </a:lnTo>
                  <a:lnTo>
                    <a:pt x="74202" y="1497"/>
                  </a:lnTo>
                  <a:lnTo>
                    <a:pt x="74066" y="1252"/>
                  </a:lnTo>
                  <a:lnTo>
                    <a:pt x="73903" y="1034"/>
                  </a:lnTo>
                  <a:lnTo>
                    <a:pt x="73713" y="844"/>
                  </a:lnTo>
                  <a:lnTo>
                    <a:pt x="73509" y="654"/>
                  </a:lnTo>
                  <a:lnTo>
                    <a:pt x="73291" y="490"/>
                  </a:lnTo>
                  <a:lnTo>
                    <a:pt x="73060" y="354"/>
                  </a:lnTo>
                  <a:lnTo>
                    <a:pt x="72815" y="232"/>
                  </a:lnTo>
                  <a:lnTo>
                    <a:pt x="72556" y="137"/>
                  </a:lnTo>
                  <a:lnTo>
                    <a:pt x="72284" y="69"/>
                  </a:lnTo>
                  <a:lnTo>
                    <a:pt x="72012" y="28"/>
                  </a:lnTo>
                  <a:lnTo>
                    <a:pt x="717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9"/>
            <p:cNvSpPr/>
            <p:nvPr/>
          </p:nvSpPr>
          <p:spPr>
            <a:xfrm>
              <a:off x="658160" y="4469483"/>
              <a:ext cx="2634536" cy="163000"/>
            </a:xfrm>
            <a:custGeom>
              <a:rect b="b" l="l" r="r" t="t"/>
              <a:pathLst>
                <a:path extrusionOk="0" h="4612" w="74543">
                  <a:moveTo>
                    <a:pt x="0" y="0"/>
                  </a:moveTo>
                  <a:lnTo>
                    <a:pt x="0" y="1768"/>
                  </a:lnTo>
                  <a:lnTo>
                    <a:pt x="14" y="2068"/>
                  </a:lnTo>
                  <a:lnTo>
                    <a:pt x="55" y="2340"/>
                  </a:lnTo>
                  <a:lnTo>
                    <a:pt x="123" y="2612"/>
                  </a:lnTo>
                  <a:lnTo>
                    <a:pt x="218" y="2870"/>
                  </a:lnTo>
                  <a:lnTo>
                    <a:pt x="340" y="3115"/>
                  </a:lnTo>
                  <a:lnTo>
                    <a:pt x="476" y="3360"/>
                  </a:lnTo>
                  <a:lnTo>
                    <a:pt x="639" y="3577"/>
                  </a:lnTo>
                  <a:lnTo>
                    <a:pt x="830" y="3768"/>
                  </a:lnTo>
                  <a:lnTo>
                    <a:pt x="1034" y="3958"/>
                  </a:lnTo>
                  <a:lnTo>
                    <a:pt x="1252" y="4122"/>
                  </a:lnTo>
                  <a:lnTo>
                    <a:pt x="1483" y="4258"/>
                  </a:lnTo>
                  <a:lnTo>
                    <a:pt x="1728" y="4380"/>
                  </a:lnTo>
                  <a:lnTo>
                    <a:pt x="1986" y="4475"/>
                  </a:lnTo>
                  <a:lnTo>
                    <a:pt x="2258" y="4543"/>
                  </a:lnTo>
                  <a:lnTo>
                    <a:pt x="2544" y="4584"/>
                  </a:lnTo>
                  <a:lnTo>
                    <a:pt x="2830" y="4611"/>
                  </a:lnTo>
                  <a:lnTo>
                    <a:pt x="71713" y="4611"/>
                  </a:lnTo>
                  <a:lnTo>
                    <a:pt x="72012" y="4584"/>
                  </a:lnTo>
                  <a:lnTo>
                    <a:pt x="72284" y="4543"/>
                  </a:lnTo>
                  <a:lnTo>
                    <a:pt x="72556" y="4475"/>
                  </a:lnTo>
                  <a:lnTo>
                    <a:pt x="72815" y="4380"/>
                  </a:lnTo>
                  <a:lnTo>
                    <a:pt x="73060" y="4258"/>
                  </a:lnTo>
                  <a:lnTo>
                    <a:pt x="73291" y="4122"/>
                  </a:lnTo>
                  <a:lnTo>
                    <a:pt x="73509" y="3958"/>
                  </a:lnTo>
                  <a:lnTo>
                    <a:pt x="73713" y="3768"/>
                  </a:lnTo>
                  <a:lnTo>
                    <a:pt x="73903" y="3577"/>
                  </a:lnTo>
                  <a:lnTo>
                    <a:pt x="74066" y="3360"/>
                  </a:lnTo>
                  <a:lnTo>
                    <a:pt x="74202" y="3115"/>
                  </a:lnTo>
                  <a:lnTo>
                    <a:pt x="74325" y="2870"/>
                  </a:lnTo>
                  <a:lnTo>
                    <a:pt x="74420" y="2612"/>
                  </a:lnTo>
                  <a:lnTo>
                    <a:pt x="74488" y="2340"/>
                  </a:lnTo>
                  <a:lnTo>
                    <a:pt x="74529" y="2068"/>
                  </a:lnTo>
                  <a:lnTo>
                    <a:pt x="74542" y="1768"/>
                  </a:lnTo>
                  <a:lnTo>
                    <a:pt x="7454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9"/>
            <p:cNvSpPr/>
            <p:nvPr/>
          </p:nvSpPr>
          <p:spPr>
            <a:xfrm>
              <a:off x="883153" y="997005"/>
              <a:ext cx="2198975" cy="3376799"/>
            </a:xfrm>
            <a:custGeom>
              <a:rect b="b" l="l" r="r" t="t"/>
              <a:pathLst>
                <a:path extrusionOk="0" h="95545" w="62219">
                  <a:moveTo>
                    <a:pt x="31273" y="3061"/>
                  </a:moveTo>
                  <a:lnTo>
                    <a:pt x="31994" y="3074"/>
                  </a:lnTo>
                  <a:lnTo>
                    <a:pt x="32714" y="3101"/>
                  </a:lnTo>
                  <a:lnTo>
                    <a:pt x="33435" y="3156"/>
                  </a:lnTo>
                  <a:lnTo>
                    <a:pt x="34143" y="3224"/>
                  </a:lnTo>
                  <a:lnTo>
                    <a:pt x="34836" y="3305"/>
                  </a:lnTo>
                  <a:lnTo>
                    <a:pt x="35544" y="3414"/>
                  </a:lnTo>
                  <a:lnTo>
                    <a:pt x="36238" y="3537"/>
                  </a:lnTo>
                  <a:lnTo>
                    <a:pt x="36918" y="3673"/>
                  </a:lnTo>
                  <a:lnTo>
                    <a:pt x="37598" y="3822"/>
                  </a:lnTo>
                  <a:lnTo>
                    <a:pt x="38264" y="3999"/>
                  </a:lnTo>
                  <a:lnTo>
                    <a:pt x="38931" y="4190"/>
                  </a:lnTo>
                  <a:lnTo>
                    <a:pt x="39597" y="4380"/>
                  </a:lnTo>
                  <a:lnTo>
                    <a:pt x="40250" y="4611"/>
                  </a:lnTo>
                  <a:lnTo>
                    <a:pt x="40890" y="4842"/>
                  </a:lnTo>
                  <a:lnTo>
                    <a:pt x="41529" y="5087"/>
                  </a:lnTo>
                  <a:lnTo>
                    <a:pt x="42155" y="5359"/>
                  </a:lnTo>
                  <a:lnTo>
                    <a:pt x="42780" y="5631"/>
                  </a:lnTo>
                  <a:lnTo>
                    <a:pt x="43393" y="5931"/>
                  </a:lnTo>
                  <a:lnTo>
                    <a:pt x="44005" y="6244"/>
                  </a:lnTo>
                  <a:lnTo>
                    <a:pt x="44603" y="6556"/>
                  </a:lnTo>
                  <a:lnTo>
                    <a:pt x="45188" y="6896"/>
                  </a:lnTo>
                  <a:lnTo>
                    <a:pt x="45773" y="7250"/>
                  </a:lnTo>
                  <a:lnTo>
                    <a:pt x="46331" y="7617"/>
                  </a:lnTo>
                  <a:lnTo>
                    <a:pt x="46902" y="7998"/>
                  </a:lnTo>
                  <a:lnTo>
                    <a:pt x="47446" y="8379"/>
                  </a:lnTo>
                  <a:lnTo>
                    <a:pt x="47990" y="8787"/>
                  </a:lnTo>
                  <a:lnTo>
                    <a:pt x="48521" y="9209"/>
                  </a:lnTo>
                  <a:lnTo>
                    <a:pt x="49038" y="9631"/>
                  </a:lnTo>
                  <a:lnTo>
                    <a:pt x="49554" y="10079"/>
                  </a:lnTo>
                  <a:lnTo>
                    <a:pt x="50058" y="10528"/>
                  </a:lnTo>
                  <a:lnTo>
                    <a:pt x="50547" y="10991"/>
                  </a:lnTo>
                  <a:lnTo>
                    <a:pt x="51024" y="11467"/>
                  </a:lnTo>
                  <a:lnTo>
                    <a:pt x="51486" y="11957"/>
                  </a:lnTo>
                  <a:lnTo>
                    <a:pt x="51935" y="12460"/>
                  </a:lnTo>
                  <a:lnTo>
                    <a:pt x="52384" y="12963"/>
                  </a:lnTo>
                  <a:lnTo>
                    <a:pt x="52819" y="13480"/>
                  </a:lnTo>
                  <a:lnTo>
                    <a:pt x="53227" y="14011"/>
                  </a:lnTo>
                  <a:lnTo>
                    <a:pt x="53635" y="14555"/>
                  </a:lnTo>
                  <a:lnTo>
                    <a:pt x="54030" y="15112"/>
                  </a:lnTo>
                  <a:lnTo>
                    <a:pt x="54411" y="15670"/>
                  </a:lnTo>
                  <a:lnTo>
                    <a:pt x="54778" y="16241"/>
                  </a:lnTo>
                  <a:lnTo>
                    <a:pt x="55132" y="16813"/>
                  </a:lnTo>
                  <a:lnTo>
                    <a:pt x="55485" y="17398"/>
                  </a:lnTo>
                  <a:lnTo>
                    <a:pt x="55812" y="17996"/>
                  </a:lnTo>
                  <a:lnTo>
                    <a:pt x="56125" y="18608"/>
                  </a:lnTo>
                  <a:lnTo>
                    <a:pt x="56424" y="19220"/>
                  </a:lnTo>
                  <a:lnTo>
                    <a:pt x="56709" y="19832"/>
                  </a:lnTo>
                  <a:lnTo>
                    <a:pt x="56982" y="20472"/>
                  </a:lnTo>
                  <a:lnTo>
                    <a:pt x="57226" y="21111"/>
                  </a:lnTo>
                  <a:lnTo>
                    <a:pt x="57471" y="21750"/>
                  </a:lnTo>
                  <a:lnTo>
                    <a:pt x="57702" y="22403"/>
                  </a:lnTo>
                  <a:lnTo>
                    <a:pt x="57906" y="23056"/>
                  </a:lnTo>
                  <a:lnTo>
                    <a:pt x="58097" y="23723"/>
                  </a:lnTo>
                  <a:lnTo>
                    <a:pt x="58287" y="24389"/>
                  </a:lnTo>
                  <a:lnTo>
                    <a:pt x="58451" y="25069"/>
                  </a:lnTo>
                  <a:lnTo>
                    <a:pt x="58587" y="25763"/>
                  </a:lnTo>
                  <a:lnTo>
                    <a:pt x="58723" y="26443"/>
                  </a:lnTo>
                  <a:lnTo>
                    <a:pt x="58831" y="27137"/>
                  </a:lnTo>
                  <a:lnTo>
                    <a:pt x="58927" y="27844"/>
                  </a:lnTo>
                  <a:lnTo>
                    <a:pt x="59008" y="28552"/>
                  </a:lnTo>
                  <a:lnTo>
                    <a:pt x="59076" y="29259"/>
                  </a:lnTo>
                  <a:lnTo>
                    <a:pt x="59117" y="29966"/>
                  </a:lnTo>
                  <a:lnTo>
                    <a:pt x="59144" y="30687"/>
                  </a:lnTo>
                  <a:lnTo>
                    <a:pt x="59158" y="31408"/>
                  </a:lnTo>
                  <a:lnTo>
                    <a:pt x="59158" y="90634"/>
                  </a:lnTo>
                  <a:lnTo>
                    <a:pt x="59144" y="90810"/>
                  </a:lnTo>
                  <a:lnTo>
                    <a:pt x="59117" y="91001"/>
                  </a:lnTo>
                  <a:lnTo>
                    <a:pt x="59076" y="91178"/>
                  </a:lnTo>
                  <a:lnTo>
                    <a:pt x="59008" y="91341"/>
                  </a:lnTo>
                  <a:lnTo>
                    <a:pt x="58927" y="91504"/>
                  </a:lnTo>
                  <a:lnTo>
                    <a:pt x="58845" y="91667"/>
                  </a:lnTo>
                  <a:lnTo>
                    <a:pt x="58736" y="91803"/>
                  </a:lnTo>
                  <a:lnTo>
                    <a:pt x="58614" y="91939"/>
                  </a:lnTo>
                  <a:lnTo>
                    <a:pt x="58478" y="92048"/>
                  </a:lnTo>
                  <a:lnTo>
                    <a:pt x="58342" y="92157"/>
                  </a:lnTo>
                  <a:lnTo>
                    <a:pt x="58192" y="92252"/>
                  </a:lnTo>
                  <a:lnTo>
                    <a:pt x="58029" y="92334"/>
                  </a:lnTo>
                  <a:lnTo>
                    <a:pt x="57852" y="92388"/>
                  </a:lnTo>
                  <a:lnTo>
                    <a:pt x="57675" y="92443"/>
                  </a:lnTo>
                  <a:lnTo>
                    <a:pt x="57498" y="92470"/>
                  </a:lnTo>
                  <a:lnTo>
                    <a:pt x="4720" y="92470"/>
                  </a:lnTo>
                  <a:lnTo>
                    <a:pt x="4543" y="92443"/>
                  </a:lnTo>
                  <a:lnTo>
                    <a:pt x="4367" y="92388"/>
                  </a:lnTo>
                  <a:lnTo>
                    <a:pt x="4203" y="92334"/>
                  </a:lnTo>
                  <a:lnTo>
                    <a:pt x="4040" y="92252"/>
                  </a:lnTo>
                  <a:lnTo>
                    <a:pt x="3877" y="92157"/>
                  </a:lnTo>
                  <a:lnTo>
                    <a:pt x="3741" y="92048"/>
                  </a:lnTo>
                  <a:lnTo>
                    <a:pt x="3605" y="91939"/>
                  </a:lnTo>
                  <a:lnTo>
                    <a:pt x="3496" y="91803"/>
                  </a:lnTo>
                  <a:lnTo>
                    <a:pt x="3387" y="91667"/>
                  </a:lnTo>
                  <a:lnTo>
                    <a:pt x="3292" y="91504"/>
                  </a:lnTo>
                  <a:lnTo>
                    <a:pt x="3210" y="91341"/>
                  </a:lnTo>
                  <a:lnTo>
                    <a:pt x="3156" y="91178"/>
                  </a:lnTo>
                  <a:lnTo>
                    <a:pt x="3102" y="91001"/>
                  </a:lnTo>
                  <a:lnTo>
                    <a:pt x="3074" y="90810"/>
                  </a:lnTo>
                  <a:lnTo>
                    <a:pt x="3074" y="90634"/>
                  </a:lnTo>
                  <a:lnTo>
                    <a:pt x="3074" y="31109"/>
                  </a:lnTo>
                  <a:lnTo>
                    <a:pt x="3074" y="30374"/>
                  </a:lnTo>
                  <a:lnTo>
                    <a:pt x="3102" y="29654"/>
                  </a:lnTo>
                  <a:lnTo>
                    <a:pt x="3156" y="28946"/>
                  </a:lnTo>
                  <a:lnTo>
                    <a:pt x="3210" y="28239"/>
                  </a:lnTo>
                  <a:lnTo>
                    <a:pt x="3292" y="27532"/>
                  </a:lnTo>
                  <a:lnTo>
                    <a:pt x="3387" y="26824"/>
                  </a:lnTo>
                  <a:lnTo>
                    <a:pt x="3510" y="26130"/>
                  </a:lnTo>
                  <a:lnTo>
                    <a:pt x="3646" y="25437"/>
                  </a:lnTo>
                  <a:lnTo>
                    <a:pt x="3795" y="24757"/>
                  </a:lnTo>
                  <a:lnTo>
                    <a:pt x="3959" y="24076"/>
                  </a:lnTo>
                  <a:lnTo>
                    <a:pt x="4135" y="23410"/>
                  </a:lnTo>
                  <a:lnTo>
                    <a:pt x="4339" y="22743"/>
                  </a:lnTo>
                  <a:lnTo>
                    <a:pt x="4557" y="22090"/>
                  </a:lnTo>
                  <a:lnTo>
                    <a:pt x="4788" y="21438"/>
                  </a:lnTo>
                  <a:lnTo>
                    <a:pt x="5033" y="20798"/>
                  </a:lnTo>
                  <a:lnTo>
                    <a:pt x="5292" y="20159"/>
                  </a:lnTo>
                  <a:lnTo>
                    <a:pt x="5564" y="19533"/>
                  </a:lnTo>
                  <a:lnTo>
                    <a:pt x="5863" y="18921"/>
                  </a:lnTo>
                  <a:lnTo>
                    <a:pt x="6162" y="18309"/>
                  </a:lnTo>
                  <a:lnTo>
                    <a:pt x="6475" y="17710"/>
                  </a:lnTo>
                  <a:lnTo>
                    <a:pt x="6815" y="17112"/>
                  </a:lnTo>
                  <a:lnTo>
                    <a:pt x="7155" y="16527"/>
                  </a:lnTo>
                  <a:lnTo>
                    <a:pt x="7522" y="15956"/>
                  </a:lnTo>
                  <a:lnTo>
                    <a:pt x="7890" y="15384"/>
                  </a:lnTo>
                  <a:lnTo>
                    <a:pt x="8284" y="14840"/>
                  </a:lnTo>
                  <a:lnTo>
                    <a:pt x="8679" y="14283"/>
                  </a:lnTo>
                  <a:lnTo>
                    <a:pt x="9100" y="13752"/>
                  </a:lnTo>
                  <a:lnTo>
                    <a:pt x="9522" y="13222"/>
                  </a:lnTo>
                  <a:lnTo>
                    <a:pt x="9957" y="12705"/>
                  </a:lnTo>
                  <a:lnTo>
                    <a:pt x="10406" y="12201"/>
                  </a:lnTo>
                  <a:lnTo>
                    <a:pt x="10869" y="11712"/>
                  </a:lnTo>
                  <a:lnTo>
                    <a:pt x="11345" y="11236"/>
                  </a:lnTo>
                  <a:lnTo>
                    <a:pt x="11834" y="10760"/>
                  </a:lnTo>
                  <a:lnTo>
                    <a:pt x="12324" y="10297"/>
                  </a:lnTo>
                  <a:lnTo>
                    <a:pt x="12827" y="9848"/>
                  </a:lnTo>
                  <a:lnTo>
                    <a:pt x="13344" y="9413"/>
                  </a:lnTo>
                  <a:lnTo>
                    <a:pt x="13875" y="8991"/>
                  </a:lnTo>
                  <a:lnTo>
                    <a:pt x="14419" y="8583"/>
                  </a:lnTo>
                  <a:lnTo>
                    <a:pt x="14963" y="8189"/>
                  </a:lnTo>
                  <a:lnTo>
                    <a:pt x="15521" y="7808"/>
                  </a:lnTo>
                  <a:lnTo>
                    <a:pt x="16092" y="7427"/>
                  </a:lnTo>
                  <a:lnTo>
                    <a:pt x="16663" y="7073"/>
                  </a:lnTo>
                  <a:lnTo>
                    <a:pt x="17248" y="6733"/>
                  </a:lnTo>
                  <a:lnTo>
                    <a:pt x="17847" y="6407"/>
                  </a:lnTo>
                  <a:lnTo>
                    <a:pt x="18445" y="6080"/>
                  </a:lnTo>
                  <a:lnTo>
                    <a:pt x="19057" y="5781"/>
                  </a:lnTo>
                  <a:lnTo>
                    <a:pt x="19683" y="5495"/>
                  </a:lnTo>
                  <a:lnTo>
                    <a:pt x="20309" y="5223"/>
                  </a:lnTo>
                  <a:lnTo>
                    <a:pt x="20948" y="4965"/>
                  </a:lnTo>
                  <a:lnTo>
                    <a:pt x="21588" y="4720"/>
                  </a:lnTo>
                  <a:lnTo>
                    <a:pt x="22240" y="4502"/>
                  </a:lnTo>
                  <a:lnTo>
                    <a:pt x="22907" y="4285"/>
                  </a:lnTo>
                  <a:lnTo>
                    <a:pt x="23574" y="4094"/>
                  </a:lnTo>
                  <a:lnTo>
                    <a:pt x="24240" y="3918"/>
                  </a:lnTo>
                  <a:lnTo>
                    <a:pt x="24920" y="3754"/>
                  </a:lnTo>
                  <a:lnTo>
                    <a:pt x="25600" y="3605"/>
                  </a:lnTo>
                  <a:lnTo>
                    <a:pt x="26294" y="3482"/>
                  </a:lnTo>
                  <a:lnTo>
                    <a:pt x="26988" y="3360"/>
                  </a:lnTo>
                  <a:lnTo>
                    <a:pt x="27695" y="3265"/>
                  </a:lnTo>
                  <a:lnTo>
                    <a:pt x="28402" y="3197"/>
                  </a:lnTo>
                  <a:lnTo>
                    <a:pt x="29110" y="3129"/>
                  </a:lnTo>
                  <a:lnTo>
                    <a:pt x="29831" y="3088"/>
                  </a:lnTo>
                  <a:lnTo>
                    <a:pt x="30552" y="3074"/>
                  </a:lnTo>
                  <a:lnTo>
                    <a:pt x="31273" y="3061"/>
                  </a:lnTo>
                  <a:close/>
                  <a:moveTo>
                    <a:pt x="30933" y="0"/>
                  </a:moveTo>
                  <a:lnTo>
                    <a:pt x="30130" y="14"/>
                  </a:lnTo>
                  <a:lnTo>
                    <a:pt x="29327" y="41"/>
                  </a:lnTo>
                  <a:lnTo>
                    <a:pt x="28538" y="95"/>
                  </a:lnTo>
                  <a:lnTo>
                    <a:pt x="27750" y="177"/>
                  </a:lnTo>
                  <a:lnTo>
                    <a:pt x="26974" y="272"/>
                  </a:lnTo>
                  <a:lnTo>
                    <a:pt x="26199" y="381"/>
                  </a:lnTo>
                  <a:lnTo>
                    <a:pt x="25437" y="517"/>
                  </a:lnTo>
                  <a:lnTo>
                    <a:pt x="24675" y="667"/>
                  </a:lnTo>
                  <a:lnTo>
                    <a:pt x="23914" y="843"/>
                  </a:lnTo>
                  <a:lnTo>
                    <a:pt x="23165" y="1034"/>
                  </a:lnTo>
                  <a:lnTo>
                    <a:pt x="22431" y="1238"/>
                  </a:lnTo>
                  <a:lnTo>
                    <a:pt x="21696" y="1469"/>
                  </a:lnTo>
                  <a:lnTo>
                    <a:pt x="20975" y="1700"/>
                  </a:lnTo>
                  <a:lnTo>
                    <a:pt x="20268" y="1972"/>
                  </a:lnTo>
                  <a:lnTo>
                    <a:pt x="19547" y="2244"/>
                  </a:lnTo>
                  <a:lnTo>
                    <a:pt x="18853" y="2544"/>
                  </a:lnTo>
                  <a:lnTo>
                    <a:pt x="18160" y="2843"/>
                  </a:lnTo>
                  <a:lnTo>
                    <a:pt x="17480" y="3169"/>
                  </a:lnTo>
                  <a:lnTo>
                    <a:pt x="16813" y="3523"/>
                  </a:lnTo>
                  <a:lnTo>
                    <a:pt x="16146" y="3877"/>
                  </a:lnTo>
                  <a:lnTo>
                    <a:pt x="15494" y="4258"/>
                  </a:lnTo>
                  <a:lnTo>
                    <a:pt x="14854" y="4638"/>
                  </a:lnTo>
                  <a:lnTo>
                    <a:pt x="14229" y="5047"/>
                  </a:lnTo>
                  <a:lnTo>
                    <a:pt x="13603" y="5468"/>
                  </a:lnTo>
                  <a:lnTo>
                    <a:pt x="12991" y="5903"/>
                  </a:lnTo>
                  <a:lnTo>
                    <a:pt x="12392" y="6352"/>
                  </a:lnTo>
                  <a:lnTo>
                    <a:pt x="11794" y="6815"/>
                  </a:lnTo>
                  <a:lnTo>
                    <a:pt x="11222" y="7291"/>
                  </a:lnTo>
                  <a:lnTo>
                    <a:pt x="10651" y="7781"/>
                  </a:lnTo>
                  <a:lnTo>
                    <a:pt x="10107" y="8270"/>
                  </a:lnTo>
                  <a:lnTo>
                    <a:pt x="9563" y="8787"/>
                  </a:lnTo>
                  <a:lnTo>
                    <a:pt x="9032" y="9318"/>
                  </a:lnTo>
                  <a:lnTo>
                    <a:pt x="8515" y="9862"/>
                  </a:lnTo>
                  <a:lnTo>
                    <a:pt x="8012" y="10420"/>
                  </a:lnTo>
                  <a:lnTo>
                    <a:pt x="7509" y="10977"/>
                  </a:lnTo>
                  <a:lnTo>
                    <a:pt x="7033" y="11562"/>
                  </a:lnTo>
                  <a:lnTo>
                    <a:pt x="6570" y="12147"/>
                  </a:lnTo>
                  <a:lnTo>
                    <a:pt x="6121" y="12746"/>
                  </a:lnTo>
                  <a:lnTo>
                    <a:pt x="5686" y="13358"/>
                  </a:lnTo>
                  <a:lnTo>
                    <a:pt x="5264" y="13983"/>
                  </a:lnTo>
                  <a:lnTo>
                    <a:pt x="4856" y="14609"/>
                  </a:lnTo>
                  <a:lnTo>
                    <a:pt x="4462" y="15248"/>
                  </a:lnTo>
                  <a:lnTo>
                    <a:pt x="4081" y="15901"/>
                  </a:lnTo>
                  <a:lnTo>
                    <a:pt x="3714" y="16568"/>
                  </a:lnTo>
                  <a:lnTo>
                    <a:pt x="3374" y="17234"/>
                  </a:lnTo>
                  <a:lnTo>
                    <a:pt x="3034" y="17915"/>
                  </a:lnTo>
                  <a:lnTo>
                    <a:pt x="2721" y="18608"/>
                  </a:lnTo>
                  <a:lnTo>
                    <a:pt x="2421" y="19302"/>
                  </a:lnTo>
                  <a:lnTo>
                    <a:pt x="2136" y="20009"/>
                  </a:lnTo>
                  <a:lnTo>
                    <a:pt x="1864" y="20730"/>
                  </a:lnTo>
                  <a:lnTo>
                    <a:pt x="1619" y="21451"/>
                  </a:lnTo>
                  <a:lnTo>
                    <a:pt x="1388" y="22186"/>
                  </a:lnTo>
                  <a:lnTo>
                    <a:pt x="1170" y="22920"/>
                  </a:lnTo>
                  <a:lnTo>
                    <a:pt x="966" y="23668"/>
                  </a:lnTo>
                  <a:lnTo>
                    <a:pt x="789" y="24417"/>
                  </a:lnTo>
                  <a:lnTo>
                    <a:pt x="626" y="25178"/>
                  </a:lnTo>
                  <a:lnTo>
                    <a:pt x="476" y="25940"/>
                  </a:lnTo>
                  <a:lnTo>
                    <a:pt x="354" y="26702"/>
                  </a:lnTo>
                  <a:lnTo>
                    <a:pt x="245" y="27491"/>
                  </a:lnTo>
                  <a:lnTo>
                    <a:pt x="163" y="28266"/>
                  </a:lnTo>
                  <a:lnTo>
                    <a:pt x="95" y="29055"/>
                  </a:lnTo>
                  <a:lnTo>
                    <a:pt x="41" y="29844"/>
                  </a:lnTo>
                  <a:lnTo>
                    <a:pt x="14" y="30646"/>
                  </a:lnTo>
                  <a:lnTo>
                    <a:pt x="0" y="31449"/>
                  </a:lnTo>
                  <a:lnTo>
                    <a:pt x="0" y="92048"/>
                  </a:lnTo>
                  <a:lnTo>
                    <a:pt x="0" y="92225"/>
                  </a:lnTo>
                  <a:lnTo>
                    <a:pt x="14" y="92402"/>
                  </a:lnTo>
                  <a:lnTo>
                    <a:pt x="41" y="92579"/>
                  </a:lnTo>
                  <a:lnTo>
                    <a:pt x="68" y="92742"/>
                  </a:lnTo>
                  <a:lnTo>
                    <a:pt x="109" y="92919"/>
                  </a:lnTo>
                  <a:lnTo>
                    <a:pt x="163" y="93082"/>
                  </a:lnTo>
                  <a:lnTo>
                    <a:pt x="218" y="93245"/>
                  </a:lnTo>
                  <a:lnTo>
                    <a:pt x="272" y="93409"/>
                  </a:lnTo>
                  <a:lnTo>
                    <a:pt x="340" y="93558"/>
                  </a:lnTo>
                  <a:lnTo>
                    <a:pt x="422" y="93708"/>
                  </a:lnTo>
                  <a:lnTo>
                    <a:pt x="503" y="93857"/>
                  </a:lnTo>
                  <a:lnTo>
                    <a:pt x="599" y="93993"/>
                  </a:lnTo>
                  <a:lnTo>
                    <a:pt x="803" y="94265"/>
                  </a:lnTo>
                  <a:lnTo>
                    <a:pt x="1020" y="94524"/>
                  </a:lnTo>
                  <a:lnTo>
                    <a:pt x="1279" y="94742"/>
                  </a:lnTo>
                  <a:lnTo>
                    <a:pt x="1537" y="94946"/>
                  </a:lnTo>
                  <a:lnTo>
                    <a:pt x="1687" y="95041"/>
                  </a:lnTo>
                  <a:lnTo>
                    <a:pt x="1837" y="95122"/>
                  </a:lnTo>
                  <a:lnTo>
                    <a:pt x="1986" y="95204"/>
                  </a:lnTo>
                  <a:lnTo>
                    <a:pt x="2136" y="95272"/>
                  </a:lnTo>
                  <a:lnTo>
                    <a:pt x="2299" y="95326"/>
                  </a:lnTo>
                  <a:lnTo>
                    <a:pt x="2462" y="95381"/>
                  </a:lnTo>
                  <a:lnTo>
                    <a:pt x="2625" y="95435"/>
                  </a:lnTo>
                  <a:lnTo>
                    <a:pt x="2789" y="95476"/>
                  </a:lnTo>
                  <a:lnTo>
                    <a:pt x="2966" y="95503"/>
                  </a:lnTo>
                  <a:lnTo>
                    <a:pt x="3142" y="95531"/>
                  </a:lnTo>
                  <a:lnTo>
                    <a:pt x="3319" y="95544"/>
                  </a:lnTo>
                  <a:lnTo>
                    <a:pt x="58899" y="95544"/>
                  </a:lnTo>
                  <a:lnTo>
                    <a:pt x="59076" y="95531"/>
                  </a:lnTo>
                  <a:lnTo>
                    <a:pt x="59253" y="95503"/>
                  </a:lnTo>
                  <a:lnTo>
                    <a:pt x="59430" y="95476"/>
                  </a:lnTo>
                  <a:lnTo>
                    <a:pt x="59593" y="95435"/>
                  </a:lnTo>
                  <a:lnTo>
                    <a:pt x="59770" y="95381"/>
                  </a:lnTo>
                  <a:lnTo>
                    <a:pt x="59920" y="95326"/>
                  </a:lnTo>
                  <a:lnTo>
                    <a:pt x="60083" y="95272"/>
                  </a:lnTo>
                  <a:lnTo>
                    <a:pt x="60246" y="95204"/>
                  </a:lnTo>
                  <a:lnTo>
                    <a:pt x="60396" y="95122"/>
                  </a:lnTo>
                  <a:lnTo>
                    <a:pt x="60532" y="95041"/>
                  </a:lnTo>
                  <a:lnTo>
                    <a:pt x="60681" y="94946"/>
                  </a:lnTo>
                  <a:lnTo>
                    <a:pt x="60953" y="94742"/>
                  </a:lnTo>
                  <a:lnTo>
                    <a:pt x="61198" y="94524"/>
                  </a:lnTo>
                  <a:lnTo>
                    <a:pt x="61430" y="94265"/>
                  </a:lnTo>
                  <a:lnTo>
                    <a:pt x="61620" y="93993"/>
                  </a:lnTo>
                  <a:lnTo>
                    <a:pt x="61715" y="93857"/>
                  </a:lnTo>
                  <a:lnTo>
                    <a:pt x="61797" y="93708"/>
                  </a:lnTo>
                  <a:lnTo>
                    <a:pt x="61878" y="93558"/>
                  </a:lnTo>
                  <a:lnTo>
                    <a:pt x="61946" y="93409"/>
                  </a:lnTo>
                  <a:lnTo>
                    <a:pt x="62014" y="93245"/>
                  </a:lnTo>
                  <a:lnTo>
                    <a:pt x="62069" y="93082"/>
                  </a:lnTo>
                  <a:lnTo>
                    <a:pt x="62110" y="92919"/>
                  </a:lnTo>
                  <a:lnTo>
                    <a:pt x="62151" y="92742"/>
                  </a:lnTo>
                  <a:lnTo>
                    <a:pt x="62178" y="92579"/>
                  </a:lnTo>
                  <a:lnTo>
                    <a:pt x="62205" y="92402"/>
                  </a:lnTo>
                  <a:lnTo>
                    <a:pt x="62219" y="92225"/>
                  </a:lnTo>
                  <a:lnTo>
                    <a:pt x="62219" y="92048"/>
                  </a:lnTo>
                  <a:lnTo>
                    <a:pt x="62219" y="31109"/>
                  </a:lnTo>
                  <a:lnTo>
                    <a:pt x="62219" y="30306"/>
                  </a:lnTo>
                  <a:lnTo>
                    <a:pt x="62178" y="29504"/>
                  </a:lnTo>
                  <a:lnTo>
                    <a:pt x="62137" y="28701"/>
                  </a:lnTo>
                  <a:lnTo>
                    <a:pt x="62055" y="27912"/>
                  </a:lnTo>
                  <a:lnTo>
                    <a:pt x="61974" y="27137"/>
                  </a:lnTo>
                  <a:lnTo>
                    <a:pt x="61865" y="26362"/>
                  </a:lnTo>
                  <a:lnTo>
                    <a:pt x="61729" y="25586"/>
                  </a:lnTo>
                  <a:lnTo>
                    <a:pt x="61579" y="24825"/>
                  </a:lnTo>
                  <a:lnTo>
                    <a:pt x="61416" y="24063"/>
                  </a:lnTo>
                  <a:lnTo>
                    <a:pt x="61239" y="23315"/>
                  </a:lnTo>
                  <a:lnTo>
                    <a:pt x="61035" y="22567"/>
                  </a:lnTo>
                  <a:lnTo>
                    <a:pt x="60817" y="21832"/>
                  </a:lnTo>
                  <a:lnTo>
                    <a:pt x="60573" y="21111"/>
                  </a:lnTo>
                  <a:lnTo>
                    <a:pt x="60314" y="20390"/>
                  </a:lnTo>
                  <a:lnTo>
                    <a:pt x="60042" y="19669"/>
                  </a:lnTo>
                  <a:lnTo>
                    <a:pt x="59756" y="18962"/>
                  </a:lnTo>
                  <a:lnTo>
                    <a:pt x="59457" y="18268"/>
                  </a:lnTo>
                  <a:lnTo>
                    <a:pt x="59131" y="17588"/>
                  </a:lnTo>
                  <a:lnTo>
                    <a:pt x="58791" y="16908"/>
                  </a:lnTo>
                  <a:lnTo>
                    <a:pt x="58437" y="16241"/>
                  </a:lnTo>
                  <a:lnTo>
                    <a:pt x="58070" y="15588"/>
                  </a:lnTo>
                  <a:lnTo>
                    <a:pt x="57675" y="14936"/>
                  </a:lnTo>
                  <a:lnTo>
                    <a:pt x="57281" y="14296"/>
                  </a:lnTo>
                  <a:lnTo>
                    <a:pt x="56873" y="13671"/>
                  </a:lnTo>
                  <a:lnTo>
                    <a:pt x="56437" y="13058"/>
                  </a:lnTo>
                  <a:lnTo>
                    <a:pt x="55989" y="12446"/>
                  </a:lnTo>
                  <a:lnTo>
                    <a:pt x="55540" y="11848"/>
                  </a:lnTo>
                  <a:lnTo>
                    <a:pt x="55064" y="11276"/>
                  </a:lnTo>
                  <a:lnTo>
                    <a:pt x="54574" y="10705"/>
                  </a:lnTo>
                  <a:lnTo>
                    <a:pt x="54084" y="10134"/>
                  </a:lnTo>
                  <a:lnTo>
                    <a:pt x="53567" y="9590"/>
                  </a:lnTo>
                  <a:lnTo>
                    <a:pt x="53037" y="9059"/>
                  </a:lnTo>
                  <a:lnTo>
                    <a:pt x="52506" y="8542"/>
                  </a:lnTo>
                  <a:lnTo>
                    <a:pt x="51949" y="8025"/>
                  </a:lnTo>
                  <a:lnTo>
                    <a:pt x="51391" y="7536"/>
                  </a:lnTo>
                  <a:lnTo>
                    <a:pt x="50820" y="7046"/>
                  </a:lnTo>
                  <a:lnTo>
                    <a:pt x="50235" y="6584"/>
                  </a:lnTo>
                  <a:lnTo>
                    <a:pt x="49636" y="6121"/>
                  </a:lnTo>
                  <a:lnTo>
                    <a:pt x="49024" y="5686"/>
                  </a:lnTo>
                  <a:lnTo>
                    <a:pt x="48412" y="5251"/>
                  </a:lnTo>
                  <a:lnTo>
                    <a:pt x="47773" y="4842"/>
                  </a:lnTo>
                  <a:lnTo>
                    <a:pt x="47133" y="4448"/>
                  </a:lnTo>
                  <a:lnTo>
                    <a:pt x="46480" y="4067"/>
                  </a:lnTo>
                  <a:lnTo>
                    <a:pt x="45827" y="3700"/>
                  </a:lnTo>
                  <a:lnTo>
                    <a:pt x="45161" y="3346"/>
                  </a:lnTo>
                  <a:lnTo>
                    <a:pt x="44481" y="3020"/>
                  </a:lnTo>
                  <a:lnTo>
                    <a:pt x="43787" y="2693"/>
                  </a:lnTo>
                  <a:lnTo>
                    <a:pt x="43093" y="2394"/>
                  </a:lnTo>
                  <a:lnTo>
                    <a:pt x="42386" y="2108"/>
                  </a:lnTo>
                  <a:lnTo>
                    <a:pt x="41665" y="1836"/>
                  </a:lnTo>
                  <a:lnTo>
                    <a:pt x="40944" y="1591"/>
                  </a:lnTo>
                  <a:lnTo>
                    <a:pt x="40223" y="1360"/>
                  </a:lnTo>
                  <a:lnTo>
                    <a:pt x="39475" y="1143"/>
                  </a:lnTo>
                  <a:lnTo>
                    <a:pt x="38740" y="939"/>
                  </a:lnTo>
                  <a:lnTo>
                    <a:pt x="37979" y="762"/>
                  </a:lnTo>
                  <a:lnTo>
                    <a:pt x="37217" y="599"/>
                  </a:lnTo>
                  <a:lnTo>
                    <a:pt x="36455" y="449"/>
                  </a:lnTo>
                  <a:lnTo>
                    <a:pt x="35680" y="326"/>
                  </a:lnTo>
                  <a:lnTo>
                    <a:pt x="34904" y="231"/>
                  </a:lnTo>
                  <a:lnTo>
                    <a:pt x="34116" y="136"/>
                  </a:lnTo>
                  <a:lnTo>
                    <a:pt x="33327" y="68"/>
                  </a:lnTo>
                  <a:lnTo>
                    <a:pt x="32538" y="27"/>
                  </a:lnTo>
                  <a:lnTo>
                    <a:pt x="317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9"/>
            <p:cNvSpPr/>
            <p:nvPr/>
          </p:nvSpPr>
          <p:spPr>
            <a:xfrm>
              <a:off x="1217285" y="1476291"/>
              <a:ext cx="1552843" cy="922581"/>
            </a:xfrm>
            <a:custGeom>
              <a:rect b="b" l="l" r="r" t="t"/>
              <a:pathLst>
                <a:path extrusionOk="0" h="26104" w="43937">
                  <a:moveTo>
                    <a:pt x="19778" y="1"/>
                  </a:moveTo>
                  <a:lnTo>
                    <a:pt x="19207" y="28"/>
                  </a:lnTo>
                  <a:lnTo>
                    <a:pt x="18636" y="69"/>
                  </a:lnTo>
                  <a:lnTo>
                    <a:pt x="18078" y="123"/>
                  </a:lnTo>
                  <a:lnTo>
                    <a:pt x="17507" y="191"/>
                  </a:lnTo>
                  <a:lnTo>
                    <a:pt x="16935" y="273"/>
                  </a:lnTo>
                  <a:lnTo>
                    <a:pt x="16214" y="409"/>
                  </a:lnTo>
                  <a:lnTo>
                    <a:pt x="15507" y="572"/>
                  </a:lnTo>
                  <a:lnTo>
                    <a:pt x="14800" y="762"/>
                  </a:lnTo>
                  <a:lnTo>
                    <a:pt x="14120" y="966"/>
                  </a:lnTo>
                  <a:lnTo>
                    <a:pt x="13439" y="1198"/>
                  </a:lnTo>
                  <a:lnTo>
                    <a:pt x="12759" y="1456"/>
                  </a:lnTo>
                  <a:lnTo>
                    <a:pt x="12106" y="1728"/>
                  </a:lnTo>
                  <a:lnTo>
                    <a:pt x="11467" y="2027"/>
                  </a:lnTo>
                  <a:lnTo>
                    <a:pt x="10937" y="2300"/>
                  </a:lnTo>
                  <a:lnTo>
                    <a:pt x="10433" y="2572"/>
                  </a:lnTo>
                  <a:lnTo>
                    <a:pt x="9930" y="2871"/>
                  </a:lnTo>
                  <a:lnTo>
                    <a:pt x="9427" y="3170"/>
                  </a:lnTo>
                  <a:lnTo>
                    <a:pt x="8991" y="3456"/>
                  </a:lnTo>
                  <a:lnTo>
                    <a:pt x="8556" y="3755"/>
                  </a:lnTo>
                  <a:lnTo>
                    <a:pt x="8121" y="4068"/>
                  </a:lnTo>
                  <a:lnTo>
                    <a:pt x="7713" y="4394"/>
                  </a:lnTo>
                  <a:lnTo>
                    <a:pt x="7209" y="4802"/>
                  </a:lnTo>
                  <a:lnTo>
                    <a:pt x="6720" y="5238"/>
                  </a:lnTo>
                  <a:lnTo>
                    <a:pt x="6257" y="5673"/>
                  </a:lnTo>
                  <a:lnTo>
                    <a:pt x="5795" y="6135"/>
                  </a:lnTo>
                  <a:lnTo>
                    <a:pt x="5523" y="6408"/>
                  </a:lnTo>
                  <a:lnTo>
                    <a:pt x="5264" y="6693"/>
                  </a:lnTo>
                  <a:lnTo>
                    <a:pt x="4761" y="7264"/>
                  </a:lnTo>
                  <a:lnTo>
                    <a:pt x="4394" y="7713"/>
                  </a:lnTo>
                  <a:lnTo>
                    <a:pt x="4040" y="8176"/>
                  </a:lnTo>
                  <a:lnTo>
                    <a:pt x="3700" y="8638"/>
                  </a:lnTo>
                  <a:lnTo>
                    <a:pt x="3373" y="9114"/>
                  </a:lnTo>
                  <a:lnTo>
                    <a:pt x="3061" y="9604"/>
                  </a:lnTo>
                  <a:lnTo>
                    <a:pt x="2761" y="10107"/>
                  </a:lnTo>
                  <a:lnTo>
                    <a:pt x="2476" y="10611"/>
                  </a:lnTo>
                  <a:lnTo>
                    <a:pt x="2217" y="11128"/>
                  </a:lnTo>
                  <a:lnTo>
                    <a:pt x="1932" y="11685"/>
                  </a:lnTo>
                  <a:lnTo>
                    <a:pt x="1673" y="12257"/>
                  </a:lnTo>
                  <a:lnTo>
                    <a:pt x="1510" y="12665"/>
                  </a:lnTo>
                  <a:lnTo>
                    <a:pt x="1347" y="13059"/>
                  </a:lnTo>
                  <a:lnTo>
                    <a:pt x="1197" y="13467"/>
                  </a:lnTo>
                  <a:lnTo>
                    <a:pt x="1047" y="13889"/>
                  </a:lnTo>
                  <a:lnTo>
                    <a:pt x="911" y="14297"/>
                  </a:lnTo>
                  <a:lnTo>
                    <a:pt x="789" y="14719"/>
                  </a:lnTo>
                  <a:lnTo>
                    <a:pt x="680" y="15140"/>
                  </a:lnTo>
                  <a:lnTo>
                    <a:pt x="571" y="15576"/>
                  </a:lnTo>
                  <a:lnTo>
                    <a:pt x="435" y="16133"/>
                  </a:lnTo>
                  <a:lnTo>
                    <a:pt x="326" y="16705"/>
                  </a:lnTo>
                  <a:lnTo>
                    <a:pt x="245" y="17222"/>
                  </a:lnTo>
                  <a:lnTo>
                    <a:pt x="163" y="17752"/>
                  </a:lnTo>
                  <a:lnTo>
                    <a:pt x="109" y="18269"/>
                  </a:lnTo>
                  <a:lnTo>
                    <a:pt x="68" y="18799"/>
                  </a:lnTo>
                  <a:lnTo>
                    <a:pt x="27" y="19357"/>
                  </a:lnTo>
                  <a:lnTo>
                    <a:pt x="14" y="19928"/>
                  </a:lnTo>
                  <a:lnTo>
                    <a:pt x="0" y="20336"/>
                  </a:lnTo>
                  <a:lnTo>
                    <a:pt x="0" y="22690"/>
                  </a:lnTo>
                  <a:lnTo>
                    <a:pt x="14" y="22867"/>
                  </a:lnTo>
                  <a:lnTo>
                    <a:pt x="27" y="23043"/>
                  </a:lnTo>
                  <a:lnTo>
                    <a:pt x="41" y="23207"/>
                  </a:lnTo>
                  <a:lnTo>
                    <a:pt x="82" y="23383"/>
                  </a:lnTo>
                  <a:lnTo>
                    <a:pt x="109" y="23547"/>
                  </a:lnTo>
                  <a:lnTo>
                    <a:pt x="163" y="23710"/>
                  </a:lnTo>
                  <a:lnTo>
                    <a:pt x="218" y="23860"/>
                  </a:lnTo>
                  <a:lnTo>
                    <a:pt x="272" y="24023"/>
                  </a:lnTo>
                  <a:lnTo>
                    <a:pt x="422" y="24322"/>
                  </a:lnTo>
                  <a:lnTo>
                    <a:pt x="585" y="24594"/>
                  </a:lnTo>
                  <a:lnTo>
                    <a:pt x="789" y="24866"/>
                  </a:lnTo>
                  <a:lnTo>
                    <a:pt x="1007" y="25097"/>
                  </a:lnTo>
                  <a:lnTo>
                    <a:pt x="1251" y="25329"/>
                  </a:lnTo>
                  <a:lnTo>
                    <a:pt x="1510" y="25519"/>
                  </a:lnTo>
                  <a:lnTo>
                    <a:pt x="1796" y="25696"/>
                  </a:lnTo>
                  <a:lnTo>
                    <a:pt x="2095" y="25832"/>
                  </a:lnTo>
                  <a:lnTo>
                    <a:pt x="2244" y="25900"/>
                  </a:lnTo>
                  <a:lnTo>
                    <a:pt x="2408" y="25954"/>
                  </a:lnTo>
                  <a:lnTo>
                    <a:pt x="2571" y="25995"/>
                  </a:lnTo>
                  <a:lnTo>
                    <a:pt x="2734" y="26036"/>
                  </a:lnTo>
                  <a:lnTo>
                    <a:pt x="2897" y="26063"/>
                  </a:lnTo>
                  <a:lnTo>
                    <a:pt x="3074" y="26090"/>
                  </a:lnTo>
                  <a:lnTo>
                    <a:pt x="3237" y="26104"/>
                  </a:lnTo>
                  <a:lnTo>
                    <a:pt x="43936" y="26104"/>
                  </a:lnTo>
                  <a:lnTo>
                    <a:pt x="43936" y="18772"/>
                  </a:lnTo>
                  <a:lnTo>
                    <a:pt x="43936" y="18459"/>
                  </a:lnTo>
                  <a:lnTo>
                    <a:pt x="43909" y="17888"/>
                  </a:lnTo>
                  <a:lnTo>
                    <a:pt x="43882" y="17317"/>
                  </a:lnTo>
                  <a:lnTo>
                    <a:pt x="43841" y="16922"/>
                  </a:lnTo>
                  <a:lnTo>
                    <a:pt x="43800" y="16528"/>
                  </a:lnTo>
                  <a:lnTo>
                    <a:pt x="43760" y="16133"/>
                  </a:lnTo>
                  <a:lnTo>
                    <a:pt x="43692" y="15752"/>
                  </a:lnTo>
                  <a:lnTo>
                    <a:pt x="43624" y="15358"/>
                  </a:lnTo>
                  <a:lnTo>
                    <a:pt x="43556" y="14977"/>
                  </a:lnTo>
                  <a:lnTo>
                    <a:pt x="43474" y="14596"/>
                  </a:lnTo>
                  <a:lnTo>
                    <a:pt x="43379" y="14215"/>
                  </a:lnTo>
                  <a:lnTo>
                    <a:pt x="43175" y="13467"/>
                  </a:lnTo>
                  <a:lnTo>
                    <a:pt x="42943" y="12733"/>
                  </a:lnTo>
                  <a:lnTo>
                    <a:pt x="42685" y="12012"/>
                  </a:lnTo>
                  <a:lnTo>
                    <a:pt x="42399" y="11318"/>
                  </a:lnTo>
                  <a:lnTo>
                    <a:pt x="42141" y="10733"/>
                  </a:lnTo>
                  <a:lnTo>
                    <a:pt x="41855" y="10175"/>
                  </a:lnTo>
                  <a:lnTo>
                    <a:pt x="41651" y="9795"/>
                  </a:lnTo>
                  <a:lnTo>
                    <a:pt x="41447" y="9414"/>
                  </a:lnTo>
                  <a:lnTo>
                    <a:pt x="41230" y="9046"/>
                  </a:lnTo>
                  <a:lnTo>
                    <a:pt x="40998" y="8679"/>
                  </a:lnTo>
                  <a:lnTo>
                    <a:pt x="40753" y="8312"/>
                  </a:lnTo>
                  <a:lnTo>
                    <a:pt x="40509" y="7958"/>
                  </a:lnTo>
                  <a:lnTo>
                    <a:pt x="40264" y="7605"/>
                  </a:lnTo>
                  <a:lnTo>
                    <a:pt x="40005" y="7264"/>
                  </a:lnTo>
                  <a:lnTo>
                    <a:pt x="39774" y="6979"/>
                  </a:lnTo>
                  <a:lnTo>
                    <a:pt x="39529" y="6693"/>
                  </a:lnTo>
                  <a:lnTo>
                    <a:pt x="39298" y="6408"/>
                  </a:lnTo>
                  <a:lnTo>
                    <a:pt x="39039" y="6135"/>
                  </a:lnTo>
                  <a:lnTo>
                    <a:pt x="38767" y="5836"/>
                  </a:lnTo>
                  <a:lnTo>
                    <a:pt x="38495" y="5551"/>
                  </a:lnTo>
                  <a:lnTo>
                    <a:pt x="38210" y="5278"/>
                  </a:lnTo>
                  <a:lnTo>
                    <a:pt x="37924" y="5006"/>
                  </a:lnTo>
                  <a:lnTo>
                    <a:pt x="37638" y="4734"/>
                  </a:lnTo>
                  <a:lnTo>
                    <a:pt x="37339" y="4476"/>
                  </a:lnTo>
                  <a:lnTo>
                    <a:pt x="37026" y="4217"/>
                  </a:lnTo>
                  <a:lnTo>
                    <a:pt x="36713" y="3973"/>
                  </a:lnTo>
                  <a:lnTo>
                    <a:pt x="36401" y="3728"/>
                  </a:lnTo>
                  <a:lnTo>
                    <a:pt x="36088" y="3497"/>
                  </a:lnTo>
                  <a:lnTo>
                    <a:pt x="35761" y="3265"/>
                  </a:lnTo>
                  <a:lnTo>
                    <a:pt x="35421" y="3048"/>
                  </a:lnTo>
                  <a:lnTo>
                    <a:pt x="35095" y="2830"/>
                  </a:lnTo>
                  <a:lnTo>
                    <a:pt x="34755" y="2626"/>
                  </a:lnTo>
                  <a:lnTo>
                    <a:pt x="34401" y="2422"/>
                  </a:lnTo>
                  <a:lnTo>
                    <a:pt x="34061" y="2232"/>
                  </a:lnTo>
                  <a:lnTo>
                    <a:pt x="33707" y="2041"/>
                  </a:lnTo>
                  <a:lnTo>
                    <a:pt x="33340" y="1864"/>
                  </a:lnTo>
                  <a:lnTo>
                    <a:pt x="32986" y="1687"/>
                  </a:lnTo>
                  <a:lnTo>
                    <a:pt x="32619" y="1524"/>
                  </a:lnTo>
                  <a:lnTo>
                    <a:pt x="32238" y="1375"/>
                  </a:lnTo>
                  <a:lnTo>
                    <a:pt x="31871" y="1225"/>
                  </a:lnTo>
                  <a:lnTo>
                    <a:pt x="31490" y="1089"/>
                  </a:lnTo>
                  <a:lnTo>
                    <a:pt x="31109" y="953"/>
                  </a:lnTo>
                  <a:lnTo>
                    <a:pt x="30715" y="830"/>
                  </a:lnTo>
                  <a:lnTo>
                    <a:pt x="30334" y="708"/>
                  </a:lnTo>
                  <a:lnTo>
                    <a:pt x="29939" y="599"/>
                  </a:lnTo>
                  <a:lnTo>
                    <a:pt x="29531" y="504"/>
                  </a:lnTo>
                  <a:lnTo>
                    <a:pt x="29137" y="409"/>
                  </a:lnTo>
                  <a:lnTo>
                    <a:pt x="28729" y="327"/>
                  </a:lnTo>
                  <a:lnTo>
                    <a:pt x="28321" y="259"/>
                  </a:lnTo>
                  <a:lnTo>
                    <a:pt x="27913" y="191"/>
                  </a:lnTo>
                  <a:lnTo>
                    <a:pt x="27355" y="123"/>
                  </a:lnTo>
                  <a:lnTo>
                    <a:pt x="26784" y="69"/>
                  </a:lnTo>
                  <a:lnTo>
                    <a:pt x="26389" y="42"/>
                  </a:lnTo>
                  <a:lnTo>
                    <a:pt x="25981" y="14"/>
                  </a:lnTo>
                  <a:lnTo>
                    <a:pt x="255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9"/>
            <p:cNvSpPr/>
            <p:nvPr/>
          </p:nvSpPr>
          <p:spPr>
            <a:xfrm>
              <a:off x="1751882" y="2398847"/>
              <a:ext cx="1018253" cy="340914"/>
            </a:xfrm>
            <a:custGeom>
              <a:rect b="b" l="l" r="r" t="t"/>
              <a:pathLst>
                <a:path extrusionOk="0" h="9646" w="28811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FF53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9"/>
            <p:cNvSpPr/>
            <p:nvPr/>
          </p:nvSpPr>
          <p:spPr>
            <a:xfrm>
              <a:off x="1751882" y="2398847"/>
              <a:ext cx="1018253" cy="340914"/>
            </a:xfrm>
            <a:custGeom>
              <a:rect b="b" l="l" r="r" t="t"/>
              <a:pathLst>
                <a:path extrusionOk="0" h="9646" w="28811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E339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9"/>
            <p:cNvSpPr/>
            <p:nvPr/>
          </p:nvSpPr>
          <p:spPr>
            <a:xfrm>
              <a:off x="2075411" y="2583938"/>
              <a:ext cx="573079" cy="155825"/>
            </a:xfrm>
            <a:custGeom>
              <a:rect b="b" l="l" r="r" t="t"/>
              <a:pathLst>
                <a:path extrusionOk="0" h="4409" w="16215">
                  <a:moveTo>
                    <a:pt x="1" y="1"/>
                  </a:moveTo>
                  <a:lnTo>
                    <a:pt x="191" y="191"/>
                  </a:lnTo>
                  <a:lnTo>
                    <a:pt x="966" y="980"/>
                  </a:lnTo>
                  <a:lnTo>
                    <a:pt x="1347" y="1361"/>
                  </a:lnTo>
                  <a:lnTo>
                    <a:pt x="1728" y="1742"/>
                  </a:lnTo>
                  <a:lnTo>
                    <a:pt x="2109" y="2096"/>
                  </a:lnTo>
                  <a:lnTo>
                    <a:pt x="2504" y="2449"/>
                  </a:lnTo>
                  <a:lnTo>
                    <a:pt x="2912" y="2776"/>
                  </a:lnTo>
                  <a:lnTo>
                    <a:pt x="3347" y="3089"/>
                  </a:lnTo>
                  <a:lnTo>
                    <a:pt x="3565" y="3238"/>
                  </a:lnTo>
                  <a:lnTo>
                    <a:pt x="3782" y="3374"/>
                  </a:lnTo>
                  <a:lnTo>
                    <a:pt x="4013" y="3497"/>
                  </a:lnTo>
                  <a:lnTo>
                    <a:pt x="4258" y="3633"/>
                  </a:lnTo>
                  <a:lnTo>
                    <a:pt x="4503" y="3742"/>
                  </a:lnTo>
                  <a:lnTo>
                    <a:pt x="4748" y="3850"/>
                  </a:lnTo>
                  <a:lnTo>
                    <a:pt x="5020" y="3946"/>
                  </a:lnTo>
                  <a:lnTo>
                    <a:pt x="5278" y="4041"/>
                  </a:lnTo>
                  <a:lnTo>
                    <a:pt x="5564" y="4122"/>
                  </a:lnTo>
                  <a:lnTo>
                    <a:pt x="5850" y="4191"/>
                  </a:lnTo>
                  <a:lnTo>
                    <a:pt x="6149" y="4259"/>
                  </a:lnTo>
                  <a:lnTo>
                    <a:pt x="6448" y="4313"/>
                  </a:lnTo>
                  <a:lnTo>
                    <a:pt x="6775" y="4354"/>
                  </a:lnTo>
                  <a:lnTo>
                    <a:pt x="7101" y="4381"/>
                  </a:lnTo>
                  <a:lnTo>
                    <a:pt x="7441" y="4395"/>
                  </a:lnTo>
                  <a:lnTo>
                    <a:pt x="7795" y="4408"/>
                  </a:lnTo>
                  <a:lnTo>
                    <a:pt x="8271" y="4395"/>
                  </a:lnTo>
                  <a:lnTo>
                    <a:pt x="8747" y="4354"/>
                  </a:lnTo>
                  <a:lnTo>
                    <a:pt x="9223" y="4299"/>
                  </a:lnTo>
                  <a:lnTo>
                    <a:pt x="9686" y="4218"/>
                  </a:lnTo>
                  <a:lnTo>
                    <a:pt x="10148" y="4109"/>
                  </a:lnTo>
                  <a:lnTo>
                    <a:pt x="10611" y="3986"/>
                  </a:lnTo>
                  <a:lnTo>
                    <a:pt x="11060" y="3837"/>
                  </a:lnTo>
                  <a:lnTo>
                    <a:pt x="11495" y="3660"/>
                  </a:lnTo>
                  <a:lnTo>
                    <a:pt x="11930" y="3470"/>
                  </a:lnTo>
                  <a:lnTo>
                    <a:pt x="12352" y="3266"/>
                  </a:lnTo>
                  <a:lnTo>
                    <a:pt x="12760" y="3034"/>
                  </a:lnTo>
                  <a:lnTo>
                    <a:pt x="13168" y="2776"/>
                  </a:lnTo>
                  <a:lnTo>
                    <a:pt x="13549" y="2504"/>
                  </a:lnTo>
                  <a:lnTo>
                    <a:pt x="13930" y="2205"/>
                  </a:lnTo>
                  <a:lnTo>
                    <a:pt x="14283" y="1905"/>
                  </a:lnTo>
                  <a:lnTo>
                    <a:pt x="14637" y="1565"/>
                  </a:lnTo>
                  <a:lnTo>
                    <a:pt x="1621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9"/>
            <p:cNvSpPr/>
            <p:nvPr/>
          </p:nvSpPr>
          <p:spPr>
            <a:xfrm>
              <a:off x="1217744" y="2140702"/>
              <a:ext cx="235593" cy="133665"/>
            </a:xfrm>
            <a:custGeom>
              <a:rect b="b" l="l" r="r" t="t"/>
              <a:pathLst>
                <a:path extrusionOk="0" h="3782" w="6666">
                  <a:moveTo>
                    <a:pt x="55" y="0"/>
                  </a:moveTo>
                  <a:lnTo>
                    <a:pt x="14" y="558"/>
                  </a:lnTo>
                  <a:lnTo>
                    <a:pt x="1" y="1129"/>
                  </a:lnTo>
                  <a:lnTo>
                    <a:pt x="2884" y="1129"/>
                  </a:lnTo>
                  <a:lnTo>
                    <a:pt x="3156" y="1143"/>
                  </a:lnTo>
                  <a:lnTo>
                    <a:pt x="3415" y="1184"/>
                  </a:lnTo>
                  <a:lnTo>
                    <a:pt x="3673" y="1252"/>
                  </a:lnTo>
                  <a:lnTo>
                    <a:pt x="3918" y="1347"/>
                  </a:lnTo>
                  <a:lnTo>
                    <a:pt x="4149" y="1456"/>
                  </a:lnTo>
                  <a:lnTo>
                    <a:pt x="4367" y="1592"/>
                  </a:lnTo>
                  <a:lnTo>
                    <a:pt x="4571" y="1742"/>
                  </a:lnTo>
                  <a:lnTo>
                    <a:pt x="4762" y="1905"/>
                  </a:lnTo>
                  <a:lnTo>
                    <a:pt x="4925" y="2095"/>
                  </a:lnTo>
                  <a:lnTo>
                    <a:pt x="5074" y="2299"/>
                  </a:lnTo>
                  <a:lnTo>
                    <a:pt x="5210" y="2517"/>
                  </a:lnTo>
                  <a:lnTo>
                    <a:pt x="5319" y="2748"/>
                  </a:lnTo>
                  <a:lnTo>
                    <a:pt x="5414" y="2993"/>
                  </a:lnTo>
                  <a:lnTo>
                    <a:pt x="5482" y="3251"/>
                  </a:lnTo>
                  <a:lnTo>
                    <a:pt x="5523" y="3510"/>
                  </a:lnTo>
                  <a:lnTo>
                    <a:pt x="5537" y="3782"/>
                  </a:lnTo>
                  <a:lnTo>
                    <a:pt x="6666" y="3782"/>
                  </a:lnTo>
                  <a:lnTo>
                    <a:pt x="6666" y="3591"/>
                  </a:lnTo>
                  <a:lnTo>
                    <a:pt x="6652" y="3387"/>
                  </a:lnTo>
                  <a:lnTo>
                    <a:pt x="6625" y="3211"/>
                  </a:lnTo>
                  <a:lnTo>
                    <a:pt x="6598" y="3020"/>
                  </a:lnTo>
                  <a:lnTo>
                    <a:pt x="6543" y="2830"/>
                  </a:lnTo>
                  <a:lnTo>
                    <a:pt x="6503" y="2653"/>
                  </a:lnTo>
                  <a:lnTo>
                    <a:pt x="6435" y="2476"/>
                  </a:lnTo>
                  <a:lnTo>
                    <a:pt x="6367" y="2313"/>
                  </a:lnTo>
                  <a:lnTo>
                    <a:pt x="6299" y="2136"/>
                  </a:lnTo>
                  <a:lnTo>
                    <a:pt x="6217" y="1973"/>
                  </a:lnTo>
                  <a:lnTo>
                    <a:pt x="6122" y="1823"/>
                  </a:lnTo>
                  <a:lnTo>
                    <a:pt x="6027" y="1660"/>
                  </a:lnTo>
                  <a:lnTo>
                    <a:pt x="5918" y="1524"/>
                  </a:lnTo>
                  <a:lnTo>
                    <a:pt x="5809" y="1374"/>
                  </a:lnTo>
                  <a:lnTo>
                    <a:pt x="5686" y="1238"/>
                  </a:lnTo>
                  <a:lnTo>
                    <a:pt x="5564" y="1102"/>
                  </a:lnTo>
                  <a:lnTo>
                    <a:pt x="5428" y="980"/>
                  </a:lnTo>
                  <a:lnTo>
                    <a:pt x="5292" y="857"/>
                  </a:lnTo>
                  <a:lnTo>
                    <a:pt x="5142" y="749"/>
                  </a:lnTo>
                  <a:lnTo>
                    <a:pt x="4993" y="640"/>
                  </a:lnTo>
                  <a:lnTo>
                    <a:pt x="4843" y="545"/>
                  </a:lnTo>
                  <a:lnTo>
                    <a:pt x="4694" y="449"/>
                  </a:lnTo>
                  <a:lnTo>
                    <a:pt x="4530" y="368"/>
                  </a:lnTo>
                  <a:lnTo>
                    <a:pt x="4353" y="300"/>
                  </a:lnTo>
                  <a:lnTo>
                    <a:pt x="4190" y="232"/>
                  </a:lnTo>
                  <a:lnTo>
                    <a:pt x="4013" y="164"/>
                  </a:lnTo>
                  <a:lnTo>
                    <a:pt x="3823" y="109"/>
                  </a:lnTo>
                  <a:lnTo>
                    <a:pt x="3646" y="68"/>
                  </a:lnTo>
                  <a:lnTo>
                    <a:pt x="3456" y="41"/>
                  </a:lnTo>
                  <a:lnTo>
                    <a:pt x="3265" y="14"/>
                  </a:lnTo>
                  <a:lnTo>
                    <a:pt x="307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9"/>
            <p:cNvSpPr/>
            <p:nvPr/>
          </p:nvSpPr>
          <p:spPr>
            <a:xfrm>
              <a:off x="1228807" y="1835905"/>
              <a:ext cx="411069" cy="230787"/>
            </a:xfrm>
            <a:custGeom>
              <a:rect b="b" l="l" r="r" t="t"/>
              <a:pathLst>
                <a:path extrusionOk="0" h="6530" w="11631">
                  <a:moveTo>
                    <a:pt x="10502" y="0"/>
                  </a:moveTo>
                  <a:lnTo>
                    <a:pt x="10488" y="272"/>
                  </a:lnTo>
                  <a:lnTo>
                    <a:pt x="10474" y="558"/>
                  </a:lnTo>
                  <a:lnTo>
                    <a:pt x="10434" y="817"/>
                  </a:lnTo>
                  <a:lnTo>
                    <a:pt x="10393" y="1089"/>
                  </a:lnTo>
                  <a:lnTo>
                    <a:pt x="10325" y="1347"/>
                  </a:lnTo>
                  <a:lnTo>
                    <a:pt x="10257" y="1606"/>
                  </a:lnTo>
                  <a:lnTo>
                    <a:pt x="10175" y="1850"/>
                  </a:lnTo>
                  <a:lnTo>
                    <a:pt x="10080" y="2095"/>
                  </a:lnTo>
                  <a:lnTo>
                    <a:pt x="9971" y="2340"/>
                  </a:lnTo>
                  <a:lnTo>
                    <a:pt x="9849" y="2571"/>
                  </a:lnTo>
                  <a:lnTo>
                    <a:pt x="9713" y="2803"/>
                  </a:lnTo>
                  <a:lnTo>
                    <a:pt x="9577" y="3020"/>
                  </a:lnTo>
                  <a:lnTo>
                    <a:pt x="9427" y="3224"/>
                  </a:lnTo>
                  <a:lnTo>
                    <a:pt x="9264" y="3428"/>
                  </a:lnTo>
                  <a:lnTo>
                    <a:pt x="9101" y="3632"/>
                  </a:lnTo>
                  <a:lnTo>
                    <a:pt x="8910" y="3823"/>
                  </a:lnTo>
                  <a:lnTo>
                    <a:pt x="8733" y="4000"/>
                  </a:lnTo>
                  <a:lnTo>
                    <a:pt x="8529" y="4163"/>
                  </a:lnTo>
                  <a:lnTo>
                    <a:pt x="8325" y="4326"/>
                  </a:lnTo>
                  <a:lnTo>
                    <a:pt x="8121" y="4476"/>
                  </a:lnTo>
                  <a:lnTo>
                    <a:pt x="7904" y="4612"/>
                  </a:lnTo>
                  <a:lnTo>
                    <a:pt x="7672" y="4748"/>
                  </a:lnTo>
                  <a:lnTo>
                    <a:pt x="7441" y="4870"/>
                  </a:lnTo>
                  <a:lnTo>
                    <a:pt x="7196" y="4979"/>
                  </a:lnTo>
                  <a:lnTo>
                    <a:pt x="6951" y="5074"/>
                  </a:lnTo>
                  <a:lnTo>
                    <a:pt x="6707" y="5156"/>
                  </a:lnTo>
                  <a:lnTo>
                    <a:pt x="6448" y="5224"/>
                  </a:lnTo>
                  <a:lnTo>
                    <a:pt x="6190" y="5292"/>
                  </a:lnTo>
                  <a:lnTo>
                    <a:pt x="5918" y="5333"/>
                  </a:lnTo>
                  <a:lnTo>
                    <a:pt x="5646" y="5373"/>
                  </a:lnTo>
                  <a:lnTo>
                    <a:pt x="5373" y="5387"/>
                  </a:lnTo>
                  <a:lnTo>
                    <a:pt x="5101" y="5401"/>
                  </a:lnTo>
                  <a:lnTo>
                    <a:pt x="245" y="5401"/>
                  </a:lnTo>
                  <a:lnTo>
                    <a:pt x="109" y="5958"/>
                  </a:lnTo>
                  <a:lnTo>
                    <a:pt x="0" y="6530"/>
                  </a:lnTo>
                  <a:lnTo>
                    <a:pt x="5101" y="6530"/>
                  </a:lnTo>
                  <a:lnTo>
                    <a:pt x="5523" y="6516"/>
                  </a:lnTo>
                  <a:lnTo>
                    <a:pt x="5945" y="6475"/>
                  </a:lnTo>
                  <a:lnTo>
                    <a:pt x="6353" y="6407"/>
                  </a:lnTo>
                  <a:lnTo>
                    <a:pt x="6761" y="6326"/>
                  </a:lnTo>
                  <a:lnTo>
                    <a:pt x="7155" y="6203"/>
                  </a:lnTo>
                  <a:lnTo>
                    <a:pt x="7536" y="6067"/>
                  </a:lnTo>
                  <a:lnTo>
                    <a:pt x="7904" y="5904"/>
                  </a:lnTo>
                  <a:lnTo>
                    <a:pt x="8271" y="5713"/>
                  </a:lnTo>
                  <a:lnTo>
                    <a:pt x="8611" y="5509"/>
                  </a:lnTo>
                  <a:lnTo>
                    <a:pt x="8937" y="5278"/>
                  </a:lnTo>
                  <a:lnTo>
                    <a:pt x="9250" y="5033"/>
                  </a:lnTo>
                  <a:lnTo>
                    <a:pt x="9549" y="4775"/>
                  </a:lnTo>
                  <a:lnTo>
                    <a:pt x="9835" y="4489"/>
                  </a:lnTo>
                  <a:lnTo>
                    <a:pt x="10107" y="4190"/>
                  </a:lnTo>
                  <a:lnTo>
                    <a:pt x="10352" y="3877"/>
                  </a:lnTo>
                  <a:lnTo>
                    <a:pt x="10583" y="3551"/>
                  </a:lnTo>
                  <a:lnTo>
                    <a:pt x="10747" y="3279"/>
                  </a:lnTo>
                  <a:lnTo>
                    <a:pt x="10910" y="2993"/>
                  </a:lnTo>
                  <a:lnTo>
                    <a:pt x="11046" y="2707"/>
                  </a:lnTo>
                  <a:lnTo>
                    <a:pt x="11168" y="2422"/>
                  </a:lnTo>
                  <a:lnTo>
                    <a:pt x="11277" y="2136"/>
                  </a:lnTo>
                  <a:lnTo>
                    <a:pt x="11372" y="1850"/>
                  </a:lnTo>
                  <a:lnTo>
                    <a:pt x="11454" y="1551"/>
                  </a:lnTo>
                  <a:lnTo>
                    <a:pt x="11508" y="1252"/>
                  </a:lnTo>
                  <a:lnTo>
                    <a:pt x="11563" y="939"/>
                  </a:lnTo>
                  <a:lnTo>
                    <a:pt x="11603" y="640"/>
                  </a:lnTo>
                  <a:lnTo>
                    <a:pt x="11631" y="313"/>
                  </a:lnTo>
                  <a:lnTo>
                    <a:pt x="116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9"/>
            <p:cNvSpPr/>
            <p:nvPr/>
          </p:nvSpPr>
          <p:spPr>
            <a:xfrm>
              <a:off x="2330234" y="2121935"/>
              <a:ext cx="439908" cy="172648"/>
            </a:xfrm>
            <a:custGeom>
              <a:rect b="b" l="l" r="r" t="t"/>
              <a:pathLst>
                <a:path extrusionOk="0" h="4885" w="12447">
                  <a:moveTo>
                    <a:pt x="0" y="1"/>
                  </a:moveTo>
                  <a:lnTo>
                    <a:pt x="14" y="246"/>
                  </a:lnTo>
                  <a:lnTo>
                    <a:pt x="27" y="491"/>
                  </a:lnTo>
                  <a:lnTo>
                    <a:pt x="54" y="735"/>
                  </a:lnTo>
                  <a:lnTo>
                    <a:pt x="109" y="980"/>
                  </a:lnTo>
                  <a:lnTo>
                    <a:pt x="150" y="1212"/>
                  </a:lnTo>
                  <a:lnTo>
                    <a:pt x="218" y="1443"/>
                  </a:lnTo>
                  <a:lnTo>
                    <a:pt x="299" y="1660"/>
                  </a:lnTo>
                  <a:lnTo>
                    <a:pt x="381" y="1878"/>
                  </a:lnTo>
                  <a:lnTo>
                    <a:pt x="476" y="2096"/>
                  </a:lnTo>
                  <a:lnTo>
                    <a:pt x="585" y="2300"/>
                  </a:lnTo>
                  <a:lnTo>
                    <a:pt x="694" y="2504"/>
                  </a:lnTo>
                  <a:lnTo>
                    <a:pt x="816" y="2708"/>
                  </a:lnTo>
                  <a:lnTo>
                    <a:pt x="952" y="2898"/>
                  </a:lnTo>
                  <a:lnTo>
                    <a:pt x="1102" y="3075"/>
                  </a:lnTo>
                  <a:lnTo>
                    <a:pt x="1251" y="3252"/>
                  </a:lnTo>
                  <a:lnTo>
                    <a:pt x="1401" y="3415"/>
                  </a:lnTo>
                  <a:lnTo>
                    <a:pt x="1564" y="3578"/>
                  </a:lnTo>
                  <a:lnTo>
                    <a:pt x="1741" y="3728"/>
                  </a:lnTo>
                  <a:lnTo>
                    <a:pt x="1918" y="3878"/>
                  </a:lnTo>
                  <a:lnTo>
                    <a:pt x="2108" y="4014"/>
                  </a:lnTo>
                  <a:lnTo>
                    <a:pt x="2312" y="4150"/>
                  </a:lnTo>
                  <a:lnTo>
                    <a:pt x="2503" y="4258"/>
                  </a:lnTo>
                  <a:lnTo>
                    <a:pt x="2707" y="4367"/>
                  </a:lnTo>
                  <a:lnTo>
                    <a:pt x="2925" y="4476"/>
                  </a:lnTo>
                  <a:lnTo>
                    <a:pt x="3142" y="4558"/>
                  </a:lnTo>
                  <a:lnTo>
                    <a:pt x="3360" y="4639"/>
                  </a:lnTo>
                  <a:lnTo>
                    <a:pt x="3591" y="4707"/>
                  </a:lnTo>
                  <a:lnTo>
                    <a:pt x="3822" y="4762"/>
                  </a:lnTo>
                  <a:lnTo>
                    <a:pt x="4054" y="4816"/>
                  </a:lnTo>
                  <a:lnTo>
                    <a:pt x="4298" y="4843"/>
                  </a:lnTo>
                  <a:lnTo>
                    <a:pt x="4543" y="4871"/>
                  </a:lnTo>
                  <a:lnTo>
                    <a:pt x="4788" y="4884"/>
                  </a:lnTo>
                  <a:lnTo>
                    <a:pt x="12446" y="4884"/>
                  </a:lnTo>
                  <a:lnTo>
                    <a:pt x="12446" y="3742"/>
                  </a:lnTo>
                  <a:lnTo>
                    <a:pt x="4693" y="3742"/>
                  </a:lnTo>
                  <a:lnTo>
                    <a:pt x="4503" y="3728"/>
                  </a:lnTo>
                  <a:lnTo>
                    <a:pt x="4312" y="3701"/>
                  </a:lnTo>
                  <a:lnTo>
                    <a:pt x="4122" y="3674"/>
                  </a:lnTo>
                  <a:lnTo>
                    <a:pt x="3945" y="3619"/>
                  </a:lnTo>
                  <a:lnTo>
                    <a:pt x="3768" y="3578"/>
                  </a:lnTo>
                  <a:lnTo>
                    <a:pt x="3591" y="3510"/>
                  </a:lnTo>
                  <a:lnTo>
                    <a:pt x="3428" y="3442"/>
                  </a:lnTo>
                  <a:lnTo>
                    <a:pt x="3265" y="3374"/>
                  </a:lnTo>
                  <a:lnTo>
                    <a:pt x="3101" y="3293"/>
                  </a:lnTo>
                  <a:lnTo>
                    <a:pt x="2938" y="3197"/>
                  </a:lnTo>
                  <a:lnTo>
                    <a:pt x="2789" y="3102"/>
                  </a:lnTo>
                  <a:lnTo>
                    <a:pt x="2639" y="2993"/>
                  </a:lnTo>
                  <a:lnTo>
                    <a:pt x="2503" y="2885"/>
                  </a:lnTo>
                  <a:lnTo>
                    <a:pt x="2367" y="2776"/>
                  </a:lnTo>
                  <a:lnTo>
                    <a:pt x="2231" y="2653"/>
                  </a:lnTo>
                  <a:lnTo>
                    <a:pt x="2108" y="2517"/>
                  </a:lnTo>
                  <a:lnTo>
                    <a:pt x="2000" y="2381"/>
                  </a:lnTo>
                  <a:lnTo>
                    <a:pt x="1891" y="2245"/>
                  </a:lnTo>
                  <a:lnTo>
                    <a:pt x="1782" y="2096"/>
                  </a:lnTo>
                  <a:lnTo>
                    <a:pt x="1687" y="1946"/>
                  </a:lnTo>
                  <a:lnTo>
                    <a:pt x="1592" y="1783"/>
                  </a:lnTo>
                  <a:lnTo>
                    <a:pt x="1510" y="1620"/>
                  </a:lnTo>
                  <a:lnTo>
                    <a:pt x="1442" y="1456"/>
                  </a:lnTo>
                  <a:lnTo>
                    <a:pt x="1374" y="1293"/>
                  </a:lnTo>
                  <a:lnTo>
                    <a:pt x="1306" y="1116"/>
                  </a:lnTo>
                  <a:lnTo>
                    <a:pt x="1265" y="939"/>
                  </a:lnTo>
                  <a:lnTo>
                    <a:pt x="1224" y="763"/>
                  </a:lnTo>
                  <a:lnTo>
                    <a:pt x="1183" y="572"/>
                  </a:lnTo>
                  <a:lnTo>
                    <a:pt x="1156" y="382"/>
                  </a:lnTo>
                  <a:lnTo>
                    <a:pt x="1143" y="191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9"/>
            <p:cNvSpPr/>
            <p:nvPr/>
          </p:nvSpPr>
          <p:spPr>
            <a:xfrm>
              <a:off x="1276414" y="1869552"/>
              <a:ext cx="189931" cy="39937"/>
            </a:xfrm>
            <a:custGeom>
              <a:rect b="b" l="l" r="r" t="t"/>
              <a:pathLst>
                <a:path extrusionOk="0" h="1130" w="5374">
                  <a:moveTo>
                    <a:pt x="544" y="1"/>
                  </a:moveTo>
                  <a:lnTo>
                    <a:pt x="259" y="558"/>
                  </a:lnTo>
                  <a:lnTo>
                    <a:pt x="0" y="1130"/>
                  </a:lnTo>
                  <a:lnTo>
                    <a:pt x="5373" y="1130"/>
                  </a:lnTo>
                  <a:lnTo>
                    <a:pt x="53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9"/>
            <p:cNvSpPr/>
            <p:nvPr/>
          </p:nvSpPr>
          <p:spPr>
            <a:xfrm>
              <a:off x="2151858" y="1693120"/>
              <a:ext cx="479350" cy="223117"/>
            </a:xfrm>
            <a:custGeom>
              <a:rect b="b" l="l" r="r" t="t"/>
              <a:pathLst>
                <a:path extrusionOk="0" h="6313" w="13563">
                  <a:moveTo>
                    <a:pt x="5972" y="0"/>
                  </a:moveTo>
                  <a:lnTo>
                    <a:pt x="5618" y="41"/>
                  </a:lnTo>
                  <a:lnTo>
                    <a:pt x="5265" y="82"/>
                  </a:lnTo>
                  <a:lnTo>
                    <a:pt x="4925" y="150"/>
                  </a:lnTo>
                  <a:lnTo>
                    <a:pt x="4598" y="232"/>
                  </a:lnTo>
                  <a:lnTo>
                    <a:pt x="4272" y="341"/>
                  </a:lnTo>
                  <a:lnTo>
                    <a:pt x="3945" y="463"/>
                  </a:lnTo>
                  <a:lnTo>
                    <a:pt x="3632" y="599"/>
                  </a:lnTo>
                  <a:lnTo>
                    <a:pt x="3333" y="749"/>
                  </a:lnTo>
                  <a:lnTo>
                    <a:pt x="3047" y="925"/>
                  </a:lnTo>
                  <a:lnTo>
                    <a:pt x="2762" y="1102"/>
                  </a:lnTo>
                  <a:lnTo>
                    <a:pt x="2490" y="1293"/>
                  </a:lnTo>
                  <a:lnTo>
                    <a:pt x="2231" y="1510"/>
                  </a:lnTo>
                  <a:lnTo>
                    <a:pt x="1986" y="1742"/>
                  </a:lnTo>
                  <a:lnTo>
                    <a:pt x="1742" y="1973"/>
                  </a:lnTo>
                  <a:lnTo>
                    <a:pt x="1524" y="2218"/>
                  </a:lnTo>
                  <a:lnTo>
                    <a:pt x="1320" y="2463"/>
                  </a:lnTo>
                  <a:lnTo>
                    <a:pt x="1129" y="2721"/>
                  </a:lnTo>
                  <a:lnTo>
                    <a:pt x="966" y="2979"/>
                  </a:lnTo>
                  <a:lnTo>
                    <a:pt x="803" y="3251"/>
                  </a:lnTo>
                  <a:lnTo>
                    <a:pt x="626" y="3605"/>
                  </a:lnTo>
                  <a:lnTo>
                    <a:pt x="463" y="3959"/>
                  </a:lnTo>
                  <a:lnTo>
                    <a:pt x="327" y="4326"/>
                  </a:lnTo>
                  <a:lnTo>
                    <a:pt x="218" y="4707"/>
                  </a:lnTo>
                  <a:lnTo>
                    <a:pt x="123" y="5101"/>
                  </a:lnTo>
                  <a:lnTo>
                    <a:pt x="55" y="5496"/>
                  </a:lnTo>
                  <a:lnTo>
                    <a:pt x="14" y="5904"/>
                  </a:lnTo>
                  <a:lnTo>
                    <a:pt x="0" y="6312"/>
                  </a:lnTo>
                  <a:lnTo>
                    <a:pt x="1143" y="6312"/>
                  </a:lnTo>
                  <a:lnTo>
                    <a:pt x="1157" y="6054"/>
                  </a:lnTo>
                  <a:lnTo>
                    <a:pt x="1170" y="5782"/>
                  </a:lnTo>
                  <a:lnTo>
                    <a:pt x="1198" y="5523"/>
                  </a:lnTo>
                  <a:lnTo>
                    <a:pt x="1252" y="5265"/>
                  </a:lnTo>
                  <a:lnTo>
                    <a:pt x="1306" y="5020"/>
                  </a:lnTo>
                  <a:lnTo>
                    <a:pt x="1374" y="4775"/>
                  </a:lnTo>
                  <a:lnTo>
                    <a:pt x="1456" y="4530"/>
                  </a:lnTo>
                  <a:lnTo>
                    <a:pt x="1551" y="4299"/>
                  </a:lnTo>
                  <a:lnTo>
                    <a:pt x="1660" y="4068"/>
                  </a:lnTo>
                  <a:lnTo>
                    <a:pt x="1769" y="3850"/>
                  </a:lnTo>
                  <a:lnTo>
                    <a:pt x="1891" y="3632"/>
                  </a:lnTo>
                  <a:lnTo>
                    <a:pt x="2027" y="3415"/>
                  </a:lnTo>
                  <a:lnTo>
                    <a:pt x="2177" y="3211"/>
                  </a:lnTo>
                  <a:lnTo>
                    <a:pt x="2327" y="3020"/>
                  </a:lnTo>
                  <a:lnTo>
                    <a:pt x="2490" y="2830"/>
                  </a:lnTo>
                  <a:lnTo>
                    <a:pt x="2667" y="2653"/>
                  </a:lnTo>
                  <a:lnTo>
                    <a:pt x="2843" y="2476"/>
                  </a:lnTo>
                  <a:lnTo>
                    <a:pt x="3034" y="2313"/>
                  </a:lnTo>
                  <a:lnTo>
                    <a:pt x="3224" y="2163"/>
                  </a:lnTo>
                  <a:lnTo>
                    <a:pt x="3428" y="2014"/>
                  </a:lnTo>
                  <a:lnTo>
                    <a:pt x="3646" y="1878"/>
                  </a:lnTo>
                  <a:lnTo>
                    <a:pt x="3864" y="1755"/>
                  </a:lnTo>
                  <a:lnTo>
                    <a:pt x="4081" y="1646"/>
                  </a:lnTo>
                  <a:lnTo>
                    <a:pt x="4313" y="1538"/>
                  </a:lnTo>
                  <a:lnTo>
                    <a:pt x="4544" y="1442"/>
                  </a:lnTo>
                  <a:lnTo>
                    <a:pt x="4789" y="1361"/>
                  </a:lnTo>
                  <a:lnTo>
                    <a:pt x="5033" y="1293"/>
                  </a:lnTo>
                  <a:lnTo>
                    <a:pt x="5292" y="1238"/>
                  </a:lnTo>
                  <a:lnTo>
                    <a:pt x="5537" y="1197"/>
                  </a:lnTo>
                  <a:lnTo>
                    <a:pt x="5795" y="1157"/>
                  </a:lnTo>
                  <a:lnTo>
                    <a:pt x="6067" y="1143"/>
                  </a:lnTo>
                  <a:lnTo>
                    <a:pt x="6326" y="1129"/>
                  </a:lnTo>
                  <a:lnTo>
                    <a:pt x="13562" y="1129"/>
                  </a:lnTo>
                  <a:lnTo>
                    <a:pt x="13331" y="844"/>
                  </a:lnTo>
                  <a:lnTo>
                    <a:pt x="13086" y="558"/>
                  </a:lnTo>
                  <a:lnTo>
                    <a:pt x="12855" y="273"/>
                  </a:lnTo>
                  <a:lnTo>
                    <a:pt x="1259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9"/>
            <p:cNvSpPr/>
            <p:nvPr/>
          </p:nvSpPr>
          <p:spPr>
            <a:xfrm>
              <a:off x="2424458" y="1835905"/>
              <a:ext cx="291364" cy="40432"/>
            </a:xfrm>
            <a:custGeom>
              <a:rect b="b" l="l" r="r" t="t"/>
              <a:pathLst>
                <a:path extrusionOk="0" h="1144" w="8244">
                  <a:moveTo>
                    <a:pt x="0" y="0"/>
                  </a:moveTo>
                  <a:lnTo>
                    <a:pt x="0" y="1143"/>
                  </a:lnTo>
                  <a:lnTo>
                    <a:pt x="8243" y="1143"/>
                  </a:lnTo>
                  <a:lnTo>
                    <a:pt x="7985" y="558"/>
                  </a:lnTo>
                  <a:lnTo>
                    <a:pt x="769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9"/>
            <p:cNvSpPr/>
            <p:nvPr/>
          </p:nvSpPr>
          <p:spPr>
            <a:xfrm>
              <a:off x="1711485" y="2101755"/>
              <a:ext cx="144728" cy="297124"/>
            </a:xfrm>
            <a:custGeom>
              <a:rect b="b" l="l" r="r" t="t"/>
              <a:pathLst>
                <a:path extrusionOk="0" h="8407" w="4095">
                  <a:moveTo>
                    <a:pt x="4095" y="1"/>
                  </a:moveTo>
                  <a:lnTo>
                    <a:pt x="3755" y="28"/>
                  </a:lnTo>
                  <a:lnTo>
                    <a:pt x="3428" y="69"/>
                  </a:lnTo>
                  <a:lnTo>
                    <a:pt x="3102" y="123"/>
                  </a:lnTo>
                  <a:lnTo>
                    <a:pt x="2789" y="218"/>
                  </a:lnTo>
                  <a:lnTo>
                    <a:pt x="2490" y="341"/>
                  </a:lnTo>
                  <a:lnTo>
                    <a:pt x="2204" y="477"/>
                  </a:lnTo>
                  <a:lnTo>
                    <a:pt x="1932" y="626"/>
                  </a:lnTo>
                  <a:lnTo>
                    <a:pt x="1660" y="817"/>
                  </a:lnTo>
                  <a:lnTo>
                    <a:pt x="1415" y="1007"/>
                  </a:lnTo>
                  <a:lnTo>
                    <a:pt x="1184" y="1225"/>
                  </a:lnTo>
                  <a:lnTo>
                    <a:pt x="966" y="1470"/>
                  </a:lnTo>
                  <a:lnTo>
                    <a:pt x="776" y="1715"/>
                  </a:lnTo>
                  <a:lnTo>
                    <a:pt x="599" y="1973"/>
                  </a:lnTo>
                  <a:lnTo>
                    <a:pt x="449" y="2259"/>
                  </a:lnTo>
                  <a:lnTo>
                    <a:pt x="313" y="2544"/>
                  </a:lnTo>
                  <a:lnTo>
                    <a:pt x="205" y="2857"/>
                  </a:lnTo>
                  <a:lnTo>
                    <a:pt x="123" y="3116"/>
                  </a:lnTo>
                  <a:lnTo>
                    <a:pt x="68" y="3401"/>
                  </a:lnTo>
                  <a:lnTo>
                    <a:pt x="28" y="3687"/>
                  </a:lnTo>
                  <a:lnTo>
                    <a:pt x="14" y="3973"/>
                  </a:lnTo>
                  <a:lnTo>
                    <a:pt x="0" y="4095"/>
                  </a:lnTo>
                  <a:lnTo>
                    <a:pt x="0" y="8407"/>
                  </a:lnTo>
                  <a:lnTo>
                    <a:pt x="1143" y="8407"/>
                  </a:lnTo>
                  <a:lnTo>
                    <a:pt x="1143" y="4095"/>
                  </a:lnTo>
                  <a:lnTo>
                    <a:pt x="1157" y="3796"/>
                  </a:lnTo>
                  <a:lnTo>
                    <a:pt x="1198" y="3496"/>
                  </a:lnTo>
                  <a:lnTo>
                    <a:pt x="1279" y="3224"/>
                  </a:lnTo>
                  <a:lnTo>
                    <a:pt x="1374" y="2952"/>
                  </a:lnTo>
                  <a:lnTo>
                    <a:pt x="1497" y="2694"/>
                  </a:lnTo>
                  <a:lnTo>
                    <a:pt x="1646" y="2449"/>
                  </a:lnTo>
                  <a:lnTo>
                    <a:pt x="1823" y="2218"/>
                  </a:lnTo>
                  <a:lnTo>
                    <a:pt x="2014" y="2014"/>
                  </a:lnTo>
                  <a:lnTo>
                    <a:pt x="2218" y="1823"/>
                  </a:lnTo>
                  <a:lnTo>
                    <a:pt x="2449" y="1647"/>
                  </a:lnTo>
                  <a:lnTo>
                    <a:pt x="2694" y="1497"/>
                  </a:lnTo>
                  <a:lnTo>
                    <a:pt x="2952" y="1374"/>
                  </a:lnTo>
                  <a:lnTo>
                    <a:pt x="3224" y="1279"/>
                  </a:lnTo>
                  <a:lnTo>
                    <a:pt x="3496" y="1198"/>
                  </a:lnTo>
                  <a:lnTo>
                    <a:pt x="3796" y="1157"/>
                  </a:lnTo>
                  <a:lnTo>
                    <a:pt x="4095" y="1143"/>
                  </a:lnTo>
                  <a:lnTo>
                    <a:pt x="409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9"/>
            <p:cNvSpPr/>
            <p:nvPr/>
          </p:nvSpPr>
          <p:spPr>
            <a:xfrm>
              <a:off x="1815817" y="1480638"/>
              <a:ext cx="163000" cy="267331"/>
            </a:xfrm>
            <a:custGeom>
              <a:rect b="b" l="l" r="r" t="t"/>
              <a:pathLst>
                <a:path extrusionOk="0" h="7564" w="4612">
                  <a:moveTo>
                    <a:pt x="1143" y="0"/>
                  </a:moveTo>
                  <a:lnTo>
                    <a:pt x="572" y="68"/>
                  </a:lnTo>
                  <a:lnTo>
                    <a:pt x="0" y="150"/>
                  </a:lnTo>
                  <a:lnTo>
                    <a:pt x="0" y="2952"/>
                  </a:lnTo>
                  <a:lnTo>
                    <a:pt x="14" y="3183"/>
                  </a:lnTo>
                  <a:lnTo>
                    <a:pt x="27" y="3428"/>
                  </a:lnTo>
                  <a:lnTo>
                    <a:pt x="55" y="3659"/>
                  </a:lnTo>
                  <a:lnTo>
                    <a:pt x="95" y="3877"/>
                  </a:lnTo>
                  <a:lnTo>
                    <a:pt x="150" y="4108"/>
                  </a:lnTo>
                  <a:lnTo>
                    <a:pt x="204" y="4326"/>
                  </a:lnTo>
                  <a:lnTo>
                    <a:pt x="286" y="4530"/>
                  </a:lnTo>
                  <a:lnTo>
                    <a:pt x="368" y="4747"/>
                  </a:lnTo>
                  <a:lnTo>
                    <a:pt x="463" y="4951"/>
                  </a:lnTo>
                  <a:lnTo>
                    <a:pt x="558" y="5142"/>
                  </a:lnTo>
                  <a:lnTo>
                    <a:pt x="667" y="5346"/>
                  </a:lnTo>
                  <a:lnTo>
                    <a:pt x="789" y="5523"/>
                  </a:lnTo>
                  <a:lnTo>
                    <a:pt x="925" y="5713"/>
                  </a:lnTo>
                  <a:lnTo>
                    <a:pt x="1061" y="5890"/>
                  </a:lnTo>
                  <a:lnTo>
                    <a:pt x="1197" y="6053"/>
                  </a:lnTo>
                  <a:lnTo>
                    <a:pt x="1361" y="6216"/>
                  </a:lnTo>
                  <a:lnTo>
                    <a:pt x="1510" y="6366"/>
                  </a:lnTo>
                  <a:lnTo>
                    <a:pt x="1687" y="6516"/>
                  </a:lnTo>
                  <a:lnTo>
                    <a:pt x="1864" y="6652"/>
                  </a:lnTo>
                  <a:lnTo>
                    <a:pt x="2041" y="6774"/>
                  </a:lnTo>
                  <a:lnTo>
                    <a:pt x="2231" y="6897"/>
                  </a:lnTo>
                  <a:lnTo>
                    <a:pt x="2422" y="7005"/>
                  </a:lnTo>
                  <a:lnTo>
                    <a:pt x="2612" y="7114"/>
                  </a:lnTo>
                  <a:lnTo>
                    <a:pt x="2816" y="7196"/>
                  </a:lnTo>
                  <a:lnTo>
                    <a:pt x="3034" y="7277"/>
                  </a:lnTo>
                  <a:lnTo>
                    <a:pt x="3251" y="7359"/>
                  </a:lnTo>
                  <a:lnTo>
                    <a:pt x="3469" y="7414"/>
                  </a:lnTo>
                  <a:lnTo>
                    <a:pt x="3687" y="7468"/>
                  </a:lnTo>
                  <a:lnTo>
                    <a:pt x="3918" y="7509"/>
                  </a:lnTo>
                  <a:lnTo>
                    <a:pt x="4149" y="7536"/>
                  </a:lnTo>
                  <a:lnTo>
                    <a:pt x="4380" y="7563"/>
                  </a:lnTo>
                  <a:lnTo>
                    <a:pt x="4612" y="7563"/>
                  </a:lnTo>
                  <a:lnTo>
                    <a:pt x="4612" y="6434"/>
                  </a:lnTo>
                  <a:lnTo>
                    <a:pt x="4435" y="6421"/>
                  </a:lnTo>
                  <a:lnTo>
                    <a:pt x="4258" y="6407"/>
                  </a:lnTo>
                  <a:lnTo>
                    <a:pt x="4081" y="6393"/>
                  </a:lnTo>
                  <a:lnTo>
                    <a:pt x="3918" y="6353"/>
                  </a:lnTo>
                  <a:lnTo>
                    <a:pt x="3755" y="6312"/>
                  </a:lnTo>
                  <a:lnTo>
                    <a:pt x="3578" y="6271"/>
                  </a:lnTo>
                  <a:lnTo>
                    <a:pt x="3428" y="6216"/>
                  </a:lnTo>
                  <a:lnTo>
                    <a:pt x="3265" y="6148"/>
                  </a:lnTo>
                  <a:lnTo>
                    <a:pt x="3115" y="6080"/>
                  </a:lnTo>
                  <a:lnTo>
                    <a:pt x="2966" y="6012"/>
                  </a:lnTo>
                  <a:lnTo>
                    <a:pt x="2666" y="5836"/>
                  </a:lnTo>
                  <a:lnTo>
                    <a:pt x="2408" y="5632"/>
                  </a:lnTo>
                  <a:lnTo>
                    <a:pt x="2163" y="5414"/>
                  </a:lnTo>
                  <a:lnTo>
                    <a:pt x="1932" y="5169"/>
                  </a:lnTo>
                  <a:lnTo>
                    <a:pt x="1728" y="4897"/>
                  </a:lnTo>
                  <a:lnTo>
                    <a:pt x="1565" y="4611"/>
                  </a:lnTo>
                  <a:lnTo>
                    <a:pt x="1483" y="4462"/>
                  </a:lnTo>
                  <a:lnTo>
                    <a:pt x="1415" y="4299"/>
                  </a:lnTo>
                  <a:lnTo>
                    <a:pt x="1347" y="4149"/>
                  </a:lnTo>
                  <a:lnTo>
                    <a:pt x="1293" y="3986"/>
                  </a:lnTo>
                  <a:lnTo>
                    <a:pt x="1252" y="3822"/>
                  </a:lnTo>
                  <a:lnTo>
                    <a:pt x="1211" y="3646"/>
                  </a:lnTo>
                  <a:lnTo>
                    <a:pt x="1184" y="3482"/>
                  </a:lnTo>
                  <a:lnTo>
                    <a:pt x="1156" y="3306"/>
                  </a:lnTo>
                  <a:lnTo>
                    <a:pt x="1143" y="3129"/>
                  </a:lnTo>
                  <a:lnTo>
                    <a:pt x="1143" y="295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9"/>
            <p:cNvSpPr/>
            <p:nvPr/>
          </p:nvSpPr>
          <p:spPr>
            <a:xfrm>
              <a:off x="2041765" y="1478694"/>
              <a:ext cx="162045" cy="151973"/>
            </a:xfrm>
            <a:custGeom>
              <a:rect b="b" l="l" r="r" t="t"/>
              <a:pathLst>
                <a:path extrusionOk="0" h="4300" w="4585">
                  <a:moveTo>
                    <a:pt x="3456" y="1"/>
                  </a:moveTo>
                  <a:lnTo>
                    <a:pt x="3415" y="327"/>
                  </a:lnTo>
                  <a:lnTo>
                    <a:pt x="3333" y="640"/>
                  </a:lnTo>
                  <a:lnTo>
                    <a:pt x="3238" y="953"/>
                  </a:lnTo>
                  <a:lnTo>
                    <a:pt x="3102" y="1239"/>
                  </a:lnTo>
                  <a:lnTo>
                    <a:pt x="2952" y="1511"/>
                  </a:lnTo>
                  <a:lnTo>
                    <a:pt x="2775" y="1783"/>
                  </a:lnTo>
                  <a:lnTo>
                    <a:pt x="2571" y="2014"/>
                  </a:lnTo>
                  <a:lnTo>
                    <a:pt x="2340" y="2245"/>
                  </a:lnTo>
                  <a:lnTo>
                    <a:pt x="2109" y="2449"/>
                  </a:lnTo>
                  <a:lnTo>
                    <a:pt x="1850" y="2626"/>
                  </a:lnTo>
                  <a:lnTo>
                    <a:pt x="1565" y="2776"/>
                  </a:lnTo>
                  <a:lnTo>
                    <a:pt x="1279" y="2912"/>
                  </a:lnTo>
                  <a:lnTo>
                    <a:pt x="980" y="3020"/>
                  </a:lnTo>
                  <a:lnTo>
                    <a:pt x="653" y="3102"/>
                  </a:lnTo>
                  <a:lnTo>
                    <a:pt x="327" y="3143"/>
                  </a:lnTo>
                  <a:lnTo>
                    <a:pt x="0" y="3157"/>
                  </a:lnTo>
                  <a:lnTo>
                    <a:pt x="0" y="4299"/>
                  </a:lnTo>
                  <a:lnTo>
                    <a:pt x="218" y="4286"/>
                  </a:lnTo>
                  <a:lnTo>
                    <a:pt x="436" y="4272"/>
                  </a:lnTo>
                  <a:lnTo>
                    <a:pt x="653" y="4245"/>
                  </a:lnTo>
                  <a:lnTo>
                    <a:pt x="871" y="4218"/>
                  </a:lnTo>
                  <a:lnTo>
                    <a:pt x="1089" y="4163"/>
                  </a:lnTo>
                  <a:lnTo>
                    <a:pt x="1293" y="4109"/>
                  </a:lnTo>
                  <a:lnTo>
                    <a:pt x="1497" y="4041"/>
                  </a:lnTo>
                  <a:lnTo>
                    <a:pt x="1701" y="3973"/>
                  </a:lnTo>
                  <a:lnTo>
                    <a:pt x="1891" y="3891"/>
                  </a:lnTo>
                  <a:lnTo>
                    <a:pt x="2082" y="3796"/>
                  </a:lnTo>
                  <a:lnTo>
                    <a:pt x="2259" y="3701"/>
                  </a:lnTo>
                  <a:lnTo>
                    <a:pt x="2449" y="3592"/>
                  </a:lnTo>
                  <a:lnTo>
                    <a:pt x="2626" y="3483"/>
                  </a:lnTo>
                  <a:lnTo>
                    <a:pt x="2789" y="3347"/>
                  </a:lnTo>
                  <a:lnTo>
                    <a:pt x="2952" y="3225"/>
                  </a:lnTo>
                  <a:lnTo>
                    <a:pt x="3102" y="3089"/>
                  </a:lnTo>
                  <a:lnTo>
                    <a:pt x="3265" y="2939"/>
                  </a:lnTo>
                  <a:lnTo>
                    <a:pt x="3401" y="2789"/>
                  </a:lnTo>
                  <a:lnTo>
                    <a:pt x="3537" y="2640"/>
                  </a:lnTo>
                  <a:lnTo>
                    <a:pt x="3673" y="2476"/>
                  </a:lnTo>
                  <a:lnTo>
                    <a:pt x="3796" y="2300"/>
                  </a:lnTo>
                  <a:lnTo>
                    <a:pt x="3904" y="2123"/>
                  </a:lnTo>
                  <a:lnTo>
                    <a:pt x="4013" y="1946"/>
                  </a:lnTo>
                  <a:lnTo>
                    <a:pt x="4108" y="1755"/>
                  </a:lnTo>
                  <a:lnTo>
                    <a:pt x="4204" y="1565"/>
                  </a:lnTo>
                  <a:lnTo>
                    <a:pt x="4285" y="1375"/>
                  </a:lnTo>
                  <a:lnTo>
                    <a:pt x="4367" y="1184"/>
                  </a:lnTo>
                  <a:lnTo>
                    <a:pt x="4421" y="980"/>
                  </a:lnTo>
                  <a:lnTo>
                    <a:pt x="4476" y="762"/>
                  </a:lnTo>
                  <a:lnTo>
                    <a:pt x="4530" y="558"/>
                  </a:lnTo>
                  <a:lnTo>
                    <a:pt x="4557" y="341"/>
                  </a:lnTo>
                  <a:lnTo>
                    <a:pt x="4585" y="123"/>
                  </a:lnTo>
                  <a:lnTo>
                    <a:pt x="4027" y="55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9"/>
            <p:cNvSpPr/>
            <p:nvPr/>
          </p:nvSpPr>
          <p:spPr>
            <a:xfrm>
              <a:off x="1385517" y="1693120"/>
              <a:ext cx="410114" cy="177914"/>
            </a:xfrm>
            <a:custGeom>
              <a:rect b="b" l="l" r="r" t="t"/>
              <a:pathLst>
                <a:path extrusionOk="0" h="5034" w="11604">
                  <a:moveTo>
                    <a:pt x="1035" y="0"/>
                  </a:moveTo>
                  <a:lnTo>
                    <a:pt x="763" y="273"/>
                  </a:lnTo>
                  <a:lnTo>
                    <a:pt x="504" y="558"/>
                  </a:lnTo>
                  <a:lnTo>
                    <a:pt x="1" y="1129"/>
                  </a:lnTo>
                  <a:lnTo>
                    <a:pt x="6571" y="1129"/>
                  </a:lnTo>
                  <a:lnTo>
                    <a:pt x="6761" y="1143"/>
                  </a:lnTo>
                  <a:lnTo>
                    <a:pt x="6965" y="1157"/>
                  </a:lnTo>
                  <a:lnTo>
                    <a:pt x="7156" y="1170"/>
                  </a:lnTo>
                  <a:lnTo>
                    <a:pt x="7346" y="1211"/>
                  </a:lnTo>
                  <a:lnTo>
                    <a:pt x="7537" y="1252"/>
                  </a:lnTo>
                  <a:lnTo>
                    <a:pt x="7727" y="1306"/>
                  </a:lnTo>
                  <a:lnTo>
                    <a:pt x="7904" y="1374"/>
                  </a:lnTo>
                  <a:lnTo>
                    <a:pt x="8081" y="1442"/>
                  </a:lnTo>
                  <a:lnTo>
                    <a:pt x="8258" y="1510"/>
                  </a:lnTo>
                  <a:lnTo>
                    <a:pt x="8421" y="1606"/>
                  </a:lnTo>
                  <a:lnTo>
                    <a:pt x="8584" y="1701"/>
                  </a:lnTo>
                  <a:lnTo>
                    <a:pt x="8747" y="1796"/>
                  </a:lnTo>
                  <a:lnTo>
                    <a:pt x="8897" y="1905"/>
                  </a:lnTo>
                  <a:lnTo>
                    <a:pt x="9047" y="2027"/>
                  </a:lnTo>
                  <a:lnTo>
                    <a:pt x="9196" y="2150"/>
                  </a:lnTo>
                  <a:lnTo>
                    <a:pt x="9332" y="2272"/>
                  </a:lnTo>
                  <a:lnTo>
                    <a:pt x="9455" y="2408"/>
                  </a:lnTo>
                  <a:lnTo>
                    <a:pt x="9577" y="2558"/>
                  </a:lnTo>
                  <a:lnTo>
                    <a:pt x="9700" y="2707"/>
                  </a:lnTo>
                  <a:lnTo>
                    <a:pt x="9808" y="2857"/>
                  </a:lnTo>
                  <a:lnTo>
                    <a:pt x="9904" y="3007"/>
                  </a:lnTo>
                  <a:lnTo>
                    <a:pt x="9999" y="3170"/>
                  </a:lnTo>
                  <a:lnTo>
                    <a:pt x="10094" y="3347"/>
                  </a:lnTo>
                  <a:lnTo>
                    <a:pt x="10162" y="3524"/>
                  </a:lnTo>
                  <a:lnTo>
                    <a:pt x="10230" y="3700"/>
                  </a:lnTo>
                  <a:lnTo>
                    <a:pt x="10298" y="3877"/>
                  </a:lnTo>
                  <a:lnTo>
                    <a:pt x="10353" y="4054"/>
                  </a:lnTo>
                  <a:lnTo>
                    <a:pt x="10393" y="4244"/>
                  </a:lnTo>
                  <a:lnTo>
                    <a:pt x="10434" y="4435"/>
                  </a:lnTo>
                  <a:lnTo>
                    <a:pt x="10448" y="4639"/>
                  </a:lnTo>
                  <a:lnTo>
                    <a:pt x="10475" y="4829"/>
                  </a:lnTo>
                  <a:lnTo>
                    <a:pt x="10475" y="5033"/>
                  </a:lnTo>
                  <a:lnTo>
                    <a:pt x="11604" y="5033"/>
                  </a:lnTo>
                  <a:lnTo>
                    <a:pt x="11604" y="4775"/>
                  </a:lnTo>
                  <a:lnTo>
                    <a:pt x="11590" y="4516"/>
                  </a:lnTo>
                  <a:lnTo>
                    <a:pt x="11550" y="4272"/>
                  </a:lnTo>
                  <a:lnTo>
                    <a:pt x="11509" y="4027"/>
                  </a:lnTo>
                  <a:lnTo>
                    <a:pt x="11454" y="3782"/>
                  </a:lnTo>
                  <a:lnTo>
                    <a:pt x="11386" y="3537"/>
                  </a:lnTo>
                  <a:lnTo>
                    <a:pt x="11305" y="3306"/>
                  </a:lnTo>
                  <a:lnTo>
                    <a:pt x="11209" y="3075"/>
                  </a:lnTo>
                  <a:lnTo>
                    <a:pt x="11114" y="2857"/>
                  </a:lnTo>
                  <a:lnTo>
                    <a:pt x="11005" y="2639"/>
                  </a:lnTo>
                  <a:lnTo>
                    <a:pt x="10883" y="2422"/>
                  </a:lnTo>
                  <a:lnTo>
                    <a:pt x="10747" y="2218"/>
                  </a:lnTo>
                  <a:lnTo>
                    <a:pt x="10611" y="2027"/>
                  </a:lnTo>
                  <a:lnTo>
                    <a:pt x="10461" y="1837"/>
                  </a:lnTo>
                  <a:lnTo>
                    <a:pt x="10298" y="1646"/>
                  </a:lnTo>
                  <a:lnTo>
                    <a:pt x="10135" y="1470"/>
                  </a:lnTo>
                  <a:lnTo>
                    <a:pt x="9958" y="1306"/>
                  </a:lnTo>
                  <a:lnTo>
                    <a:pt x="9768" y="1143"/>
                  </a:lnTo>
                  <a:lnTo>
                    <a:pt x="9577" y="993"/>
                  </a:lnTo>
                  <a:lnTo>
                    <a:pt x="9387" y="857"/>
                  </a:lnTo>
                  <a:lnTo>
                    <a:pt x="9183" y="721"/>
                  </a:lnTo>
                  <a:lnTo>
                    <a:pt x="8965" y="599"/>
                  </a:lnTo>
                  <a:lnTo>
                    <a:pt x="8747" y="490"/>
                  </a:lnTo>
                  <a:lnTo>
                    <a:pt x="8530" y="395"/>
                  </a:lnTo>
                  <a:lnTo>
                    <a:pt x="8299" y="300"/>
                  </a:lnTo>
                  <a:lnTo>
                    <a:pt x="8067" y="218"/>
                  </a:lnTo>
                  <a:lnTo>
                    <a:pt x="7822" y="150"/>
                  </a:lnTo>
                  <a:lnTo>
                    <a:pt x="7578" y="96"/>
                  </a:lnTo>
                  <a:lnTo>
                    <a:pt x="7333" y="55"/>
                  </a:lnTo>
                  <a:lnTo>
                    <a:pt x="7074" y="28"/>
                  </a:lnTo>
                  <a:lnTo>
                    <a:pt x="682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9"/>
            <p:cNvSpPr/>
            <p:nvPr/>
          </p:nvSpPr>
          <p:spPr>
            <a:xfrm>
              <a:off x="2079264" y="1680149"/>
              <a:ext cx="135609" cy="131757"/>
            </a:xfrm>
            <a:custGeom>
              <a:rect b="b" l="l" r="r" t="t"/>
              <a:pathLst>
                <a:path extrusionOk="0" h="3728" w="3837">
                  <a:moveTo>
                    <a:pt x="0" y="0"/>
                  </a:moveTo>
                  <a:lnTo>
                    <a:pt x="14" y="191"/>
                  </a:lnTo>
                  <a:lnTo>
                    <a:pt x="28" y="381"/>
                  </a:lnTo>
                  <a:lnTo>
                    <a:pt x="41" y="571"/>
                  </a:lnTo>
                  <a:lnTo>
                    <a:pt x="82" y="748"/>
                  </a:lnTo>
                  <a:lnTo>
                    <a:pt x="123" y="939"/>
                  </a:lnTo>
                  <a:lnTo>
                    <a:pt x="177" y="1116"/>
                  </a:lnTo>
                  <a:lnTo>
                    <a:pt x="232" y="1279"/>
                  </a:lnTo>
                  <a:lnTo>
                    <a:pt x="300" y="1456"/>
                  </a:lnTo>
                  <a:lnTo>
                    <a:pt x="368" y="1619"/>
                  </a:lnTo>
                  <a:lnTo>
                    <a:pt x="449" y="1782"/>
                  </a:lnTo>
                  <a:lnTo>
                    <a:pt x="545" y="1932"/>
                  </a:lnTo>
                  <a:lnTo>
                    <a:pt x="640" y="2081"/>
                  </a:lnTo>
                  <a:lnTo>
                    <a:pt x="749" y="2231"/>
                  </a:lnTo>
                  <a:lnTo>
                    <a:pt x="857" y="2381"/>
                  </a:lnTo>
                  <a:lnTo>
                    <a:pt x="980" y="2517"/>
                  </a:lnTo>
                  <a:lnTo>
                    <a:pt x="1102" y="2639"/>
                  </a:lnTo>
                  <a:lnTo>
                    <a:pt x="1225" y="2761"/>
                  </a:lnTo>
                  <a:lnTo>
                    <a:pt x="1361" y="2884"/>
                  </a:lnTo>
                  <a:lnTo>
                    <a:pt x="1497" y="2993"/>
                  </a:lnTo>
                  <a:lnTo>
                    <a:pt x="1646" y="3102"/>
                  </a:lnTo>
                  <a:lnTo>
                    <a:pt x="1796" y="3197"/>
                  </a:lnTo>
                  <a:lnTo>
                    <a:pt x="1959" y="3278"/>
                  </a:lnTo>
                  <a:lnTo>
                    <a:pt x="2122" y="3360"/>
                  </a:lnTo>
                  <a:lnTo>
                    <a:pt x="2286" y="3442"/>
                  </a:lnTo>
                  <a:lnTo>
                    <a:pt x="2449" y="3510"/>
                  </a:lnTo>
                  <a:lnTo>
                    <a:pt x="2626" y="3564"/>
                  </a:lnTo>
                  <a:lnTo>
                    <a:pt x="2803" y="3618"/>
                  </a:lnTo>
                  <a:lnTo>
                    <a:pt x="2979" y="3659"/>
                  </a:lnTo>
                  <a:lnTo>
                    <a:pt x="3170" y="3686"/>
                  </a:lnTo>
                  <a:lnTo>
                    <a:pt x="3347" y="3714"/>
                  </a:lnTo>
                  <a:lnTo>
                    <a:pt x="3537" y="3727"/>
                  </a:lnTo>
                  <a:lnTo>
                    <a:pt x="3836" y="3727"/>
                  </a:lnTo>
                  <a:lnTo>
                    <a:pt x="3836" y="2598"/>
                  </a:lnTo>
                  <a:lnTo>
                    <a:pt x="3728" y="2598"/>
                  </a:lnTo>
                  <a:lnTo>
                    <a:pt x="3469" y="2585"/>
                  </a:lnTo>
                  <a:lnTo>
                    <a:pt x="3211" y="2544"/>
                  </a:lnTo>
                  <a:lnTo>
                    <a:pt x="2966" y="2476"/>
                  </a:lnTo>
                  <a:lnTo>
                    <a:pt x="2721" y="2394"/>
                  </a:lnTo>
                  <a:lnTo>
                    <a:pt x="2503" y="2285"/>
                  </a:lnTo>
                  <a:lnTo>
                    <a:pt x="2286" y="2149"/>
                  </a:lnTo>
                  <a:lnTo>
                    <a:pt x="2082" y="2000"/>
                  </a:lnTo>
                  <a:lnTo>
                    <a:pt x="1905" y="1837"/>
                  </a:lnTo>
                  <a:lnTo>
                    <a:pt x="1728" y="1646"/>
                  </a:lnTo>
                  <a:lnTo>
                    <a:pt x="1578" y="1456"/>
                  </a:lnTo>
                  <a:lnTo>
                    <a:pt x="1456" y="1238"/>
                  </a:lnTo>
                  <a:lnTo>
                    <a:pt x="1347" y="1007"/>
                  </a:lnTo>
                  <a:lnTo>
                    <a:pt x="1252" y="776"/>
                  </a:lnTo>
                  <a:lnTo>
                    <a:pt x="1198" y="531"/>
                  </a:lnTo>
                  <a:lnTo>
                    <a:pt x="1157" y="27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9"/>
            <p:cNvSpPr/>
            <p:nvPr/>
          </p:nvSpPr>
          <p:spPr>
            <a:xfrm>
              <a:off x="1620124" y="2059944"/>
              <a:ext cx="113980" cy="184134"/>
            </a:xfrm>
            <a:custGeom>
              <a:rect b="b" l="l" r="r" t="t"/>
              <a:pathLst>
                <a:path extrusionOk="0" h="5210" w="3225">
                  <a:moveTo>
                    <a:pt x="1" y="0"/>
                  </a:moveTo>
                  <a:lnTo>
                    <a:pt x="1" y="2000"/>
                  </a:lnTo>
                  <a:lnTo>
                    <a:pt x="15" y="2163"/>
                  </a:lnTo>
                  <a:lnTo>
                    <a:pt x="28" y="2326"/>
                  </a:lnTo>
                  <a:lnTo>
                    <a:pt x="42" y="2489"/>
                  </a:lnTo>
                  <a:lnTo>
                    <a:pt x="69" y="2653"/>
                  </a:lnTo>
                  <a:lnTo>
                    <a:pt x="151" y="2952"/>
                  </a:lnTo>
                  <a:lnTo>
                    <a:pt x="259" y="3251"/>
                  </a:lnTo>
                  <a:lnTo>
                    <a:pt x="395" y="3537"/>
                  </a:lnTo>
                  <a:lnTo>
                    <a:pt x="559" y="3795"/>
                  </a:lnTo>
                  <a:lnTo>
                    <a:pt x="736" y="4040"/>
                  </a:lnTo>
                  <a:lnTo>
                    <a:pt x="953" y="4271"/>
                  </a:lnTo>
                  <a:lnTo>
                    <a:pt x="1171" y="4475"/>
                  </a:lnTo>
                  <a:lnTo>
                    <a:pt x="1429" y="4666"/>
                  </a:lnTo>
                  <a:lnTo>
                    <a:pt x="1688" y="4829"/>
                  </a:lnTo>
                  <a:lnTo>
                    <a:pt x="1973" y="4965"/>
                  </a:lnTo>
                  <a:lnTo>
                    <a:pt x="2259" y="5074"/>
                  </a:lnTo>
                  <a:lnTo>
                    <a:pt x="2572" y="5142"/>
                  </a:lnTo>
                  <a:lnTo>
                    <a:pt x="2735" y="5183"/>
                  </a:lnTo>
                  <a:lnTo>
                    <a:pt x="2885" y="5196"/>
                  </a:lnTo>
                  <a:lnTo>
                    <a:pt x="3048" y="5210"/>
                  </a:lnTo>
                  <a:lnTo>
                    <a:pt x="3225" y="5210"/>
                  </a:lnTo>
                  <a:lnTo>
                    <a:pt x="3225" y="4081"/>
                  </a:lnTo>
                  <a:lnTo>
                    <a:pt x="3007" y="4067"/>
                  </a:lnTo>
                  <a:lnTo>
                    <a:pt x="2803" y="4040"/>
                  </a:lnTo>
                  <a:lnTo>
                    <a:pt x="2599" y="3986"/>
                  </a:lnTo>
                  <a:lnTo>
                    <a:pt x="2409" y="3918"/>
                  </a:lnTo>
                  <a:lnTo>
                    <a:pt x="2232" y="3822"/>
                  </a:lnTo>
                  <a:lnTo>
                    <a:pt x="2055" y="3727"/>
                  </a:lnTo>
                  <a:lnTo>
                    <a:pt x="1892" y="3605"/>
                  </a:lnTo>
                  <a:lnTo>
                    <a:pt x="1756" y="3469"/>
                  </a:lnTo>
                  <a:lnTo>
                    <a:pt x="1620" y="3319"/>
                  </a:lnTo>
                  <a:lnTo>
                    <a:pt x="1497" y="3156"/>
                  </a:lnTo>
                  <a:lnTo>
                    <a:pt x="1388" y="2993"/>
                  </a:lnTo>
                  <a:lnTo>
                    <a:pt x="1307" y="2802"/>
                  </a:lnTo>
                  <a:lnTo>
                    <a:pt x="1239" y="2612"/>
                  </a:lnTo>
                  <a:lnTo>
                    <a:pt x="1184" y="2421"/>
                  </a:lnTo>
                  <a:lnTo>
                    <a:pt x="1157" y="2217"/>
                  </a:lnTo>
                  <a:lnTo>
                    <a:pt x="1144" y="2000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9"/>
            <p:cNvSpPr/>
            <p:nvPr/>
          </p:nvSpPr>
          <p:spPr>
            <a:xfrm>
              <a:off x="1973977" y="2142152"/>
              <a:ext cx="185619" cy="441817"/>
            </a:xfrm>
            <a:custGeom>
              <a:rect b="b" l="l" r="r" t="t"/>
              <a:pathLst>
                <a:path extrusionOk="0" h="12501" w="5252">
                  <a:moveTo>
                    <a:pt x="1" y="0"/>
                  </a:moveTo>
                  <a:lnTo>
                    <a:pt x="1" y="2245"/>
                  </a:lnTo>
                  <a:lnTo>
                    <a:pt x="14" y="2517"/>
                  </a:lnTo>
                  <a:lnTo>
                    <a:pt x="55" y="2775"/>
                  </a:lnTo>
                  <a:lnTo>
                    <a:pt x="109" y="3034"/>
                  </a:lnTo>
                  <a:lnTo>
                    <a:pt x="205" y="3265"/>
                  </a:lnTo>
                  <a:lnTo>
                    <a:pt x="313" y="3496"/>
                  </a:lnTo>
                  <a:lnTo>
                    <a:pt x="449" y="3714"/>
                  </a:lnTo>
                  <a:lnTo>
                    <a:pt x="599" y="3918"/>
                  </a:lnTo>
                  <a:lnTo>
                    <a:pt x="762" y="4108"/>
                  </a:lnTo>
                  <a:lnTo>
                    <a:pt x="953" y="4271"/>
                  </a:lnTo>
                  <a:lnTo>
                    <a:pt x="1157" y="4435"/>
                  </a:lnTo>
                  <a:lnTo>
                    <a:pt x="1374" y="4557"/>
                  </a:lnTo>
                  <a:lnTo>
                    <a:pt x="1606" y="4666"/>
                  </a:lnTo>
                  <a:lnTo>
                    <a:pt x="1850" y="4761"/>
                  </a:lnTo>
                  <a:lnTo>
                    <a:pt x="2095" y="4829"/>
                  </a:lnTo>
                  <a:lnTo>
                    <a:pt x="2354" y="4870"/>
                  </a:lnTo>
                  <a:lnTo>
                    <a:pt x="2626" y="4884"/>
                  </a:lnTo>
                  <a:lnTo>
                    <a:pt x="2775" y="4884"/>
                  </a:lnTo>
                  <a:lnTo>
                    <a:pt x="2925" y="4911"/>
                  </a:lnTo>
                  <a:lnTo>
                    <a:pt x="3075" y="4952"/>
                  </a:lnTo>
                  <a:lnTo>
                    <a:pt x="3211" y="4992"/>
                  </a:lnTo>
                  <a:lnTo>
                    <a:pt x="3333" y="5060"/>
                  </a:lnTo>
                  <a:lnTo>
                    <a:pt x="3456" y="5128"/>
                  </a:lnTo>
                  <a:lnTo>
                    <a:pt x="3578" y="5224"/>
                  </a:lnTo>
                  <a:lnTo>
                    <a:pt x="3687" y="5319"/>
                  </a:lnTo>
                  <a:lnTo>
                    <a:pt x="3782" y="5428"/>
                  </a:lnTo>
                  <a:lnTo>
                    <a:pt x="3864" y="5536"/>
                  </a:lnTo>
                  <a:lnTo>
                    <a:pt x="3945" y="5659"/>
                  </a:lnTo>
                  <a:lnTo>
                    <a:pt x="4000" y="5795"/>
                  </a:lnTo>
                  <a:lnTo>
                    <a:pt x="4054" y="5931"/>
                  </a:lnTo>
                  <a:lnTo>
                    <a:pt x="4095" y="6067"/>
                  </a:lnTo>
                  <a:lnTo>
                    <a:pt x="4109" y="6217"/>
                  </a:lnTo>
                  <a:lnTo>
                    <a:pt x="4122" y="6366"/>
                  </a:lnTo>
                  <a:lnTo>
                    <a:pt x="4122" y="12501"/>
                  </a:lnTo>
                  <a:lnTo>
                    <a:pt x="5251" y="12501"/>
                  </a:lnTo>
                  <a:lnTo>
                    <a:pt x="5251" y="6366"/>
                  </a:lnTo>
                  <a:lnTo>
                    <a:pt x="5238" y="6108"/>
                  </a:lnTo>
                  <a:lnTo>
                    <a:pt x="5197" y="5836"/>
                  </a:lnTo>
                  <a:lnTo>
                    <a:pt x="5142" y="5591"/>
                  </a:lnTo>
                  <a:lnTo>
                    <a:pt x="5047" y="5346"/>
                  </a:lnTo>
                  <a:lnTo>
                    <a:pt x="4938" y="5115"/>
                  </a:lnTo>
                  <a:lnTo>
                    <a:pt x="4802" y="4897"/>
                  </a:lnTo>
                  <a:lnTo>
                    <a:pt x="4653" y="4693"/>
                  </a:lnTo>
                  <a:lnTo>
                    <a:pt x="4489" y="4516"/>
                  </a:lnTo>
                  <a:lnTo>
                    <a:pt x="4299" y="4339"/>
                  </a:lnTo>
                  <a:lnTo>
                    <a:pt x="4095" y="4190"/>
                  </a:lnTo>
                  <a:lnTo>
                    <a:pt x="3877" y="4054"/>
                  </a:lnTo>
                  <a:lnTo>
                    <a:pt x="3646" y="3945"/>
                  </a:lnTo>
                  <a:lnTo>
                    <a:pt x="3401" y="3863"/>
                  </a:lnTo>
                  <a:lnTo>
                    <a:pt x="3156" y="3795"/>
                  </a:lnTo>
                  <a:lnTo>
                    <a:pt x="2898" y="3755"/>
                  </a:lnTo>
                  <a:lnTo>
                    <a:pt x="2626" y="3741"/>
                  </a:lnTo>
                  <a:lnTo>
                    <a:pt x="2476" y="3727"/>
                  </a:lnTo>
                  <a:lnTo>
                    <a:pt x="2327" y="3714"/>
                  </a:lnTo>
                  <a:lnTo>
                    <a:pt x="2177" y="3673"/>
                  </a:lnTo>
                  <a:lnTo>
                    <a:pt x="2041" y="3618"/>
                  </a:lnTo>
                  <a:lnTo>
                    <a:pt x="1918" y="3564"/>
                  </a:lnTo>
                  <a:lnTo>
                    <a:pt x="1796" y="3482"/>
                  </a:lnTo>
                  <a:lnTo>
                    <a:pt x="1674" y="3401"/>
                  </a:lnTo>
                  <a:lnTo>
                    <a:pt x="1565" y="3306"/>
                  </a:lnTo>
                  <a:lnTo>
                    <a:pt x="1470" y="3197"/>
                  </a:lnTo>
                  <a:lnTo>
                    <a:pt x="1388" y="3088"/>
                  </a:lnTo>
                  <a:lnTo>
                    <a:pt x="1306" y="2966"/>
                  </a:lnTo>
                  <a:lnTo>
                    <a:pt x="1252" y="2830"/>
                  </a:lnTo>
                  <a:lnTo>
                    <a:pt x="1198" y="2694"/>
                  </a:lnTo>
                  <a:lnTo>
                    <a:pt x="1157" y="2544"/>
                  </a:lnTo>
                  <a:lnTo>
                    <a:pt x="1143" y="2394"/>
                  </a:lnTo>
                  <a:lnTo>
                    <a:pt x="1130" y="2245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9"/>
            <p:cNvSpPr/>
            <p:nvPr/>
          </p:nvSpPr>
          <p:spPr>
            <a:xfrm>
              <a:off x="2139841" y="2327702"/>
              <a:ext cx="133665" cy="155790"/>
            </a:xfrm>
            <a:custGeom>
              <a:rect b="b" l="l" r="r" t="t"/>
              <a:pathLst>
                <a:path extrusionOk="0" h="4408" w="3782">
                  <a:moveTo>
                    <a:pt x="2639" y="1"/>
                  </a:moveTo>
                  <a:lnTo>
                    <a:pt x="2639" y="627"/>
                  </a:lnTo>
                  <a:lnTo>
                    <a:pt x="2626" y="899"/>
                  </a:lnTo>
                  <a:lnTo>
                    <a:pt x="2599" y="1157"/>
                  </a:lnTo>
                  <a:lnTo>
                    <a:pt x="2530" y="1415"/>
                  </a:lnTo>
                  <a:lnTo>
                    <a:pt x="2435" y="1647"/>
                  </a:lnTo>
                  <a:lnTo>
                    <a:pt x="2326" y="1892"/>
                  </a:lnTo>
                  <a:lnTo>
                    <a:pt x="2190" y="2109"/>
                  </a:lnTo>
                  <a:lnTo>
                    <a:pt x="2041" y="2313"/>
                  </a:lnTo>
                  <a:lnTo>
                    <a:pt x="1864" y="2490"/>
                  </a:lnTo>
                  <a:lnTo>
                    <a:pt x="1674" y="2667"/>
                  </a:lnTo>
                  <a:lnTo>
                    <a:pt x="1469" y="2817"/>
                  </a:lnTo>
                  <a:lnTo>
                    <a:pt x="1252" y="2953"/>
                  </a:lnTo>
                  <a:lnTo>
                    <a:pt x="1021" y="3061"/>
                  </a:lnTo>
                  <a:lnTo>
                    <a:pt x="776" y="3157"/>
                  </a:lnTo>
                  <a:lnTo>
                    <a:pt x="531" y="3225"/>
                  </a:lnTo>
                  <a:lnTo>
                    <a:pt x="259" y="3265"/>
                  </a:lnTo>
                  <a:lnTo>
                    <a:pt x="0" y="3279"/>
                  </a:lnTo>
                  <a:lnTo>
                    <a:pt x="0" y="4408"/>
                  </a:lnTo>
                  <a:lnTo>
                    <a:pt x="191" y="4408"/>
                  </a:lnTo>
                  <a:lnTo>
                    <a:pt x="381" y="4394"/>
                  </a:lnTo>
                  <a:lnTo>
                    <a:pt x="572" y="4367"/>
                  </a:lnTo>
                  <a:lnTo>
                    <a:pt x="762" y="4326"/>
                  </a:lnTo>
                  <a:lnTo>
                    <a:pt x="939" y="4286"/>
                  </a:lnTo>
                  <a:lnTo>
                    <a:pt x="1116" y="4245"/>
                  </a:lnTo>
                  <a:lnTo>
                    <a:pt x="1293" y="4177"/>
                  </a:lnTo>
                  <a:lnTo>
                    <a:pt x="1469" y="4109"/>
                  </a:lnTo>
                  <a:lnTo>
                    <a:pt x="1633" y="4041"/>
                  </a:lnTo>
                  <a:lnTo>
                    <a:pt x="1796" y="3946"/>
                  </a:lnTo>
                  <a:lnTo>
                    <a:pt x="1959" y="3864"/>
                  </a:lnTo>
                  <a:lnTo>
                    <a:pt x="2109" y="3769"/>
                  </a:lnTo>
                  <a:lnTo>
                    <a:pt x="2258" y="3660"/>
                  </a:lnTo>
                  <a:lnTo>
                    <a:pt x="2408" y="3537"/>
                  </a:lnTo>
                  <a:lnTo>
                    <a:pt x="2544" y="3429"/>
                  </a:lnTo>
                  <a:lnTo>
                    <a:pt x="2667" y="3293"/>
                  </a:lnTo>
                  <a:lnTo>
                    <a:pt x="2803" y="3170"/>
                  </a:lnTo>
                  <a:lnTo>
                    <a:pt x="2911" y="3034"/>
                  </a:lnTo>
                  <a:lnTo>
                    <a:pt x="3034" y="2885"/>
                  </a:lnTo>
                  <a:lnTo>
                    <a:pt x="3129" y="2735"/>
                  </a:lnTo>
                  <a:lnTo>
                    <a:pt x="3238" y="2585"/>
                  </a:lnTo>
                  <a:lnTo>
                    <a:pt x="3319" y="2422"/>
                  </a:lnTo>
                  <a:lnTo>
                    <a:pt x="3415" y="2259"/>
                  </a:lnTo>
                  <a:lnTo>
                    <a:pt x="3483" y="2096"/>
                  </a:lnTo>
                  <a:lnTo>
                    <a:pt x="3551" y="1919"/>
                  </a:lnTo>
                  <a:lnTo>
                    <a:pt x="3605" y="1742"/>
                  </a:lnTo>
                  <a:lnTo>
                    <a:pt x="3660" y="1565"/>
                  </a:lnTo>
                  <a:lnTo>
                    <a:pt x="3700" y="1388"/>
                  </a:lnTo>
                  <a:lnTo>
                    <a:pt x="3741" y="1198"/>
                  </a:lnTo>
                  <a:lnTo>
                    <a:pt x="3768" y="1007"/>
                  </a:lnTo>
                  <a:lnTo>
                    <a:pt x="3782" y="817"/>
                  </a:lnTo>
                  <a:lnTo>
                    <a:pt x="3782" y="627"/>
                  </a:lnTo>
                  <a:lnTo>
                    <a:pt x="37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9"/>
            <p:cNvSpPr/>
            <p:nvPr/>
          </p:nvSpPr>
          <p:spPr>
            <a:xfrm>
              <a:off x="1591779" y="1921470"/>
              <a:ext cx="503383" cy="187068"/>
            </a:xfrm>
            <a:custGeom>
              <a:rect b="b" l="l" r="r" t="t"/>
              <a:pathLst>
                <a:path extrusionOk="0" h="5293" w="14243">
                  <a:moveTo>
                    <a:pt x="0" y="1"/>
                  </a:moveTo>
                  <a:lnTo>
                    <a:pt x="0" y="1130"/>
                  </a:lnTo>
                  <a:lnTo>
                    <a:pt x="8937" y="1130"/>
                  </a:lnTo>
                  <a:lnTo>
                    <a:pt x="9155" y="1143"/>
                  </a:lnTo>
                  <a:lnTo>
                    <a:pt x="9373" y="1157"/>
                  </a:lnTo>
                  <a:lnTo>
                    <a:pt x="9577" y="1184"/>
                  </a:lnTo>
                  <a:lnTo>
                    <a:pt x="9781" y="1211"/>
                  </a:lnTo>
                  <a:lnTo>
                    <a:pt x="9985" y="1266"/>
                  </a:lnTo>
                  <a:lnTo>
                    <a:pt x="10175" y="1320"/>
                  </a:lnTo>
                  <a:lnTo>
                    <a:pt x="10379" y="1388"/>
                  </a:lnTo>
                  <a:lnTo>
                    <a:pt x="10570" y="1456"/>
                  </a:lnTo>
                  <a:lnTo>
                    <a:pt x="10746" y="1538"/>
                  </a:lnTo>
                  <a:lnTo>
                    <a:pt x="10923" y="1633"/>
                  </a:lnTo>
                  <a:lnTo>
                    <a:pt x="11100" y="1742"/>
                  </a:lnTo>
                  <a:lnTo>
                    <a:pt x="11277" y="1837"/>
                  </a:lnTo>
                  <a:lnTo>
                    <a:pt x="11440" y="1959"/>
                  </a:lnTo>
                  <a:lnTo>
                    <a:pt x="11590" y="2082"/>
                  </a:lnTo>
                  <a:lnTo>
                    <a:pt x="11739" y="2218"/>
                  </a:lnTo>
                  <a:lnTo>
                    <a:pt x="11889" y="2354"/>
                  </a:lnTo>
                  <a:lnTo>
                    <a:pt x="12025" y="2504"/>
                  </a:lnTo>
                  <a:lnTo>
                    <a:pt x="12161" y="2653"/>
                  </a:lnTo>
                  <a:lnTo>
                    <a:pt x="12284" y="2803"/>
                  </a:lnTo>
                  <a:lnTo>
                    <a:pt x="12392" y="2966"/>
                  </a:lnTo>
                  <a:lnTo>
                    <a:pt x="12501" y="3143"/>
                  </a:lnTo>
                  <a:lnTo>
                    <a:pt x="12610" y="3320"/>
                  </a:lnTo>
                  <a:lnTo>
                    <a:pt x="12705" y="3497"/>
                  </a:lnTo>
                  <a:lnTo>
                    <a:pt x="12787" y="3673"/>
                  </a:lnTo>
                  <a:lnTo>
                    <a:pt x="12855" y="3864"/>
                  </a:lnTo>
                  <a:lnTo>
                    <a:pt x="12923" y="4054"/>
                  </a:lnTo>
                  <a:lnTo>
                    <a:pt x="12977" y="4258"/>
                  </a:lnTo>
                  <a:lnTo>
                    <a:pt x="13032" y="4462"/>
                  </a:lnTo>
                  <a:lnTo>
                    <a:pt x="13059" y="4666"/>
                  </a:lnTo>
                  <a:lnTo>
                    <a:pt x="13086" y="4870"/>
                  </a:lnTo>
                  <a:lnTo>
                    <a:pt x="13100" y="5088"/>
                  </a:lnTo>
                  <a:lnTo>
                    <a:pt x="13113" y="5292"/>
                  </a:lnTo>
                  <a:lnTo>
                    <a:pt x="14242" y="5292"/>
                  </a:lnTo>
                  <a:lnTo>
                    <a:pt x="14242" y="5020"/>
                  </a:lnTo>
                  <a:lnTo>
                    <a:pt x="14215" y="4762"/>
                  </a:lnTo>
                  <a:lnTo>
                    <a:pt x="14188" y="4489"/>
                  </a:lnTo>
                  <a:lnTo>
                    <a:pt x="14134" y="4231"/>
                  </a:lnTo>
                  <a:lnTo>
                    <a:pt x="14079" y="3973"/>
                  </a:lnTo>
                  <a:lnTo>
                    <a:pt x="14011" y="3728"/>
                  </a:lnTo>
                  <a:lnTo>
                    <a:pt x="13930" y="3483"/>
                  </a:lnTo>
                  <a:lnTo>
                    <a:pt x="13834" y="3238"/>
                  </a:lnTo>
                  <a:lnTo>
                    <a:pt x="13725" y="3007"/>
                  </a:lnTo>
                  <a:lnTo>
                    <a:pt x="13603" y="2776"/>
                  </a:lnTo>
                  <a:lnTo>
                    <a:pt x="13481" y="2544"/>
                  </a:lnTo>
                  <a:lnTo>
                    <a:pt x="13345" y="2340"/>
                  </a:lnTo>
                  <a:lnTo>
                    <a:pt x="13195" y="2123"/>
                  </a:lnTo>
                  <a:lnTo>
                    <a:pt x="13032" y="1932"/>
                  </a:lnTo>
                  <a:lnTo>
                    <a:pt x="12869" y="1728"/>
                  </a:lnTo>
                  <a:lnTo>
                    <a:pt x="12692" y="1551"/>
                  </a:lnTo>
                  <a:lnTo>
                    <a:pt x="12501" y="1375"/>
                  </a:lnTo>
                  <a:lnTo>
                    <a:pt x="12311" y="1211"/>
                  </a:lnTo>
                  <a:lnTo>
                    <a:pt x="12120" y="1048"/>
                  </a:lnTo>
                  <a:lnTo>
                    <a:pt x="11903" y="898"/>
                  </a:lnTo>
                  <a:lnTo>
                    <a:pt x="11685" y="762"/>
                  </a:lnTo>
                  <a:lnTo>
                    <a:pt x="11467" y="640"/>
                  </a:lnTo>
                  <a:lnTo>
                    <a:pt x="11236" y="518"/>
                  </a:lnTo>
                  <a:lnTo>
                    <a:pt x="11005" y="409"/>
                  </a:lnTo>
                  <a:lnTo>
                    <a:pt x="10760" y="314"/>
                  </a:lnTo>
                  <a:lnTo>
                    <a:pt x="10515" y="232"/>
                  </a:lnTo>
                  <a:lnTo>
                    <a:pt x="10270" y="164"/>
                  </a:lnTo>
                  <a:lnTo>
                    <a:pt x="10012" y="96"/>
                  </a:lnTo>
                  <a:lnTo>
                    <a:pt x="9754" y="55"/>
                  </a:lnTo>
                  <a:lnTo>
                    <a:pt x="9481" y="28"/>
                  </a:lnTo>
                  <a:lnTo>
                    <a:pt x="9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9"/>
            <p:cNvSpPr/>
            <p:nvPr/>
          </p:nvSpPr>
          <p:spPr>
            <a:xfrm>
              <a:off x="2041765" y="1881109"/>
              <a:ext cx="298573" cy="147131"/>
            </a:xfrm>
            <a:custGeom>
              <a:rect b="b" l="l" r="r" t="t"/>
              <a:pathLst>
                <a:path extrusionOk="0" h="4163" w="8448">
                  <a:moveTo>
                    <a:pt x="7319" y="0"/>
                  </a:moveTo>
                  <a:lnTo>
                    <a:pt x="7305" y="313"/>
                  </a:lnTo>
                  <a:lnTo>
                    <a:pt x="7251" y="612"/>
                  </a:lnTo>
                  <a:lnTo>
                    <a:pt x="7183" y="898"/>
                  </a:lnTo>
                  <a:lnTo>
                    <a:pt x="7074" y="1183"/>
                  </a:lnTo>
                  <a:lnTo>
                    <a:pt x="6951" y="1442"/>
                  </a:lnTo>
                  <a:lnTo>
                    <a:pt x="6802" y="1687"/>
                  </a:lnTo>
                  <a:lnTo>
                    <a:pt x="6625" y="1932"/>
                  </a:lnTo>
                  <a:lnTo>
                    <a:pt x="6421" y="2136"/>
                  </a:lnTo>
                  <a:lnTo>
                    <a:pt x="6217" y="2340"/>
                  </a:lnTo>
                  <a:lnTo>
                    <a:pt x="5986" y="2517"/>
                  </a:lnTo>
                  <a:lnTo>
                    <a:pt x="5727" y="2666"/>
                  </a:lnTo>
                  <a:lnTo>
                    <a:pt x="5469" y="2789"/>
                  </a:lnTo>
                  <a:lnTo>
                    <a:pt x="5183" y="2897"/>
                  </a:lnTo>
                  <a:lnTo>
                    <a:pt x="4897" y="2965"/>
                  </a:lnTo>
                  <a:lnTo>
                    <a:pt x="4598" y="3006"/>
                  </a:lnTo>
                  <a:lnTo>
                    <a:pt x="4285" y="3033"/>
                  </a:lnTo>
                  <a:lnTo>
                    <a:pt x="0" y="3033"/>
                  </a:lnTo>
                  <a:lnTo>
                    <a:pt x="0" y="4162"/>
                  </a:lnTo>
                  <a:lnTo>
                    <a:pt x="4503" y="4162"/>
                  </a:lnTo>
                  <a:lnTo>
                    <a:pt x="4707" y="4149"/>
                  </a:lnTo>
                  <a:lnTo>
                    <a:pt x="4925" y="4122"/>
                  </a:lnTo>
                  <a:lnTo>
                    <a:pt x="5129" y="4081"/>
                  </a:lnTo>
                  <a:lnTo>
                    <a:pt x="5333" y="4026"/>
                  </a:lnTo>
                  <a:lnTo>
                    <a:pt x="5523" y="3972"/>
                  </a:lnTo>
                  <a:lnTo>
                    <a:pt x="5714" y="3918"/>
                  </a:lnTo>
                  <a:lnTo>
                    <a:pt x="5904" y="3836"/>
                  </a:lnTo>
                  <a:lnTo>
                    <a:pt x="6094" y="3754"/>
                  </a:lnTo>
                  <a:lnTo>
                    <a:pt x="6271" y="3659"/>
                  </a:lnTo>
                  <a:lnTo>
                    <a:pt x="6448" y="3564"/>
                  </a:lnTo>
                  <a:lnTo>
                    <a:pt x="6611" y="3455"/>
                  </a:lnTo>
                  <a:lnTo>
                    <a:pt x="6775" y="3333"/>
                  </a:lnTo>
                  <a:lnTo>
                    <a:pt x="6938" y="3210"/>
                  </a:lnTo>
                  <a:lnTo>
                    <a:pt x="7087" y="3088"/>
                  </a:lnTo>
                  <a:lnTo>
                    <a:pt x="7237" y="2938"/>
                  </a:lnTo>
                  <a:lnTo>
                    <a:pt x="7373" y="2802"/>
                  </a:lnTo>
                  <a:lnTo>
                    <a:pt x="7496" y="2653"/>
                  </a:lnTo>
                  <a:lnTo>
                    <a:pt x="7618" y="2489"/>
                  </a:lnTo>
                  <a:lnTo>
                    <a:pt x="7740" y="2326"/>
                  </a:lnTo>
                  <a:lnTo>
                    <a:pt x="7849" y="2163"/>
                  </a:lnTo>
                  <a:lnTo>
                    <a:pt x="7944" y="1986"/>
                  </a:lnTo>
                  <a:lnTo>
                    <a:pt x="8040" y="1809"/>
                  </a:lnTo>
                  <a:lnTo>
                    <a:pt x="8121" y="1619"/>
                  </a:lnTo>
                  <a:lnTo>
                    <a:pt x="8203" y="1428"/>
                  </a:lnTo>
                  <a:lnTo>
                    <a:pt x="8257" y="1238"/>
                  </a:lnTo>
                  <a:lnTo>
                    <a:pt x="8325" y="1034"/>
                  </a:lnTo>
                  <a:lnTo>
                    <a:pt x="8366" y="843"/>
                  </a:lnTo>
                  <a:lnTo>
                    <a:pt x="8407" y="639"/>
                  </a:lnTo>
                  <a:lnTo>
                    <a:pt x="8434" y="422"/>
                  </a:lnTo>
                  <a:lnTo>
                    <a:pt x="8448" y="218"/>
                  </a:lnTo>
                  <a:lnTo>
                    <a:pt x="844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9"/>
            <p:cNvSpPr/>
            <p:nvPr/>
          </p:nvSpPr>
          <p:spPr>
            <a:xfrm>
              <a:off x="2499456" y="2274334"/>
              <a:ext cx="140416" cy="163989"/>
            </a:xfrm>
            <a:custGeom>
              <a:rect b="b" l="l" r="r" t="t"/>
              <a:pathLst>
                <a:path extrusionOk="0" h="4640" w="3973">
                  <a:moveTo>
                    <a:pt x="0" y="1"/>
                  </a:moveTo>
                  <a:lnTo>
                    <a:pt x="0" y="667"/>
                  </a:lnTo>
                  <a:lnTo>
                    <a:pt x="0" y="871"/>
                  </a:lnTo>
                  <a:lnTo>
                    <a:pt x="14" y="1076"/>
                  </a:lnTo>
                  <a:lnTo>
                    <a:pt x="41" y="1266"/>
                  </a:lnTo>
                  <a:lnTo>
                    <a:pt x="82" y="1470"/>
                  </a:lnTo>
                  <a:lnTo>
                    <a:pt x="123" y="1660"/>
                  </a:lnTo>
                  <a:lnTo>
                    <a:pt x="177" y="1851"/>
                  </a:lnTo>
                  <a:lnTo>
                    <a:pt x="245" y="2028"/>
                  </a:lnTo>
                  <a:lnTo>
                    <a:pt x="313" y="2205"/>
                  </a:lnTo>
                  <a:lnTo>
                    <a:pt x="395" y="2381"/>
                  </a:lnTo>
                  <a:lnTo>
                    <a:pt x="476" y="2558"/>
                  </a:lnTo>
                  <a:lnTo>
                    <a:pt x="571" y="2721"/>
                  </a:lnTo>
                  <a:lnTo>
                    <a:pt x="680" y="2885"/>
                  </a:lnTo>
                  <a:lnTo>
                    <a:pt x="789" y="3048"/>
                  </a:lnTo>
                  <a:lnTo>
                    <a:pt x="912" y="3197"/>
                  </a:lnTo>
                  <a:lnTo>
                    <a:pt x="1034" y="3334"/>
                  </a:lnTo>
                  <a:lnTo>
                    <a:pt x="1170" y="3470"/>
                  </a:lnTo>
                  <a:lnTo>
                    <a:pt x="1306" y="3606"/>
                  </a:lnTo>
                  <a:lnTo>
                    <a:pt x="1442" y="3728"/>
                  </a:lnTo>
                  <a:lnTo>
                    <a:pt x="1605" y="3850"/>
                  </a:lnTo>
                  <a:lnTo>
                    <a:pt x="1755" y="3959"/>
                  </a:lnTo>
                  <a:lnTo>
                    <a:pt x="1918" y="4068"/>
                  </a:lnTo>
                  <a:lnTo>
                    <a:pt x="2081" y="4163"/>
                  </a:lnTo>
                  <a:lnTo>
                    <a:pt x="2258" y="4245"/>
                  </a:lnTo>
                  <a:lnTo>
                    <a:pt x="2435" y="4327"/>
                  </a:lnTo>
                  <a:lnTo>
                    <a:pt x="2612" y="4395"/>
                  </a:lnTo>
                  <a:lnTo>
                    <a:pt x="2789" y="4463"/>
                  </a:lnTo>
                  <a:lnTo>
                    <a:pt x="2979" y="4517"/>
                  </a:lnTo>
                  <a:lnTo>
                    <a:pt x="3170" y="4558"/>
                  </a:lnTo>
                  <a:lnTo>
                    <a:pt x="3374" y="4599"/>
                  </a:lnTo>
                  <a:lnTo>
                    <a:pt x="3564" y="4626"/>
                  </a:lnTo>
                  <a:lnTo>
                    <a:pt x="3768" y="4639"/>
                  </a:lnTo>
                  <a:lnTo>
                    <a:pt x="3972" y="4639"/>
                  </a:lnTo>
                  <a:lnTo>
                    <a:pt x="3972" y="3510"/>
                  </a:lnTo>
                  <a:lnTo>
                    <a:pt x="3686" y="3497"/>
                  </a:lnTo>
                  <a:lnTo>
                    <a:pt x="3401" y="3442"/>
                  </a:lnTo>
                  <a:lnTo>
                    <a:pt x="3129" y="3374"/>
                  </a:lnTo>
                  <a:lnTo>
                    <a:pt x="2870" y="3279"/>
                  </a:lnTo>
                  <a:lnTo>
                    <a:pt x="2625" y="3157"/>
                  </a:lnTo>
                  <a:lnTo>
                    <a:pt x="2394" y="3021"/>
                  </a:lnTo>
                  <a:lnTo>
                    <a:pt x="2177" y="2857"/>
                  </a:lnTo>
                  <a:lnTo>
                    <a:pt x="1973" y="2667"/>
                  </a:lnTo>
                  <a:lnTo>
                    <a:pt x="1782" y="2477"/>
                  </a:lnTo>
                  <a:lnTo>
                    <a:pt x="1619" y="2245"/>
                  </a:lnTo>
                  <a:lnTo>
                    <a:pt x="1483" y="2014"/>
                  </a:lnTo>
                  <a:lnTo>
                    <a:pt x="1360" y="1769"/>
                  </a:lnTo>
                  <a:lnTo>
                    <a:pt x="1265" y="1511"/>
                  </a:lnTo>
                  <a:lnTo>
                    <a:pt x="1197" y="1239"/>
                  </a:lnTo>
                  <a:lnTo>
                    <a:pt x="1156" y="953"/>
                  </a:lnTo>
                  <a:lnTo>
                    <a:pt x="1129" y="667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9"/>
            <p:cNvSpPr/>
            <p:nvPr/>
          </p:nvSpPr>
          <p:spPr>
            <a:xfrm>
              <a:off x="2457610" y="1856086"/>
              <a:ext cx="175511" cy="140416"/>
            </a:xfrm>
            <a:custGeom>
              <a:rect b="b" l="l" r="r" t="t"/>
              <a:pathLst>
                <a:path extrusionOk="0" h="3973" w="4966">
                  <a:moveTo>
                    <a:pt x="3837" y="1"/>
                  </a:moveTo>
                  <a:lnTo>
                    <a:pt x="3823" y="286"/>
                  </a:lnTo>
                  <a:lnTo>
                    <a:pt x="3782" y="572"/>
                  </a:lnTo>
                  <a:lnTo>
                    <a:pt x="3701" y="844"/>
                  </a:lnTo>
                  <a:lnTo>
                    <a:pt x="3605" y="1103"/>
                  </a:lnTo>
                  <a:lnTo>
                    <a:pt x="3497" y="1347"/>
                  </a:lnTo>
                  <a:lnTo>
                    <a:pt x="3347" y="1579"/>
                  </a:lnTo>
                  <a:lnTo>
                    <a:pt x="3184" y="1810"/>
                  </a:lnTo>
                  <a:lnTo>
                    <a:pt x="3007" y="2000"/>
                  </a:lnTo>
                  <a:lnTo>
                    <a:pt x="2803" y="2191"/>
                  </a:lnTo>
                  <a:lnTo>
                    <a:pt x="2585" y="2354"/>
                  </a:lnTo>
                  <a:lnTo>
                    <a:pt x="2340" y="2490"/>
                  </a:lnTo>
                  <a:lnTo>
                    <a:pt x="2096" y="2612"/>
                  </a:lnTo>
                  <a:lnTo>
                    <a:pt x="1837" y="2708"/>
                  </a:lnTo>
                  <a:lnTo>
                    <a:pt x="1565" y="2776"/>
                  </a:lnTo>
                  <a:lnTo>
                    <a:pt x="1279" y="2830"/>
                  </a:lnTo>
                  <a:lnTo>
                    <a:pt x="994" y="2844"/>
                  </a:lnTo>
                  <a:lnTo>
                    <a:pt x="1" y="2844"/>
                  </a:lnTo>
                  <a:lnTo>
                    <a:pt x="1" y="3973"/>
                  </a:lnTo>
                  <a:lnTo>
                    <a:pt x="1198" y="3973"/>
                  </a:lnTo>
                  <a:lnTo>
                    <a:pt x="1402" y="3959"/>
                  </a:lnTo>
                  <a:lnTo>
                    <a:pt x="1606" y="3932"/>
                  </a:lnTo>
                  <a:lnTo>
                    <a:pt x="1796" y="3891"/>
                  </a:lnTo>
                  <a:lnTo>
                    <a:pt x="1987" y="3850"/>
                  </a:lnTo>
                  <a:lnTo>
                    <a:pt x="2177" y="3796"/>
                  </a:lnTo>
                  <a:lnTo>
                    <a:pt x="2354" y="3728"/>
                  </a:lnTo>
                  <a:lnTo>
                    <a:pt x="2544" y="3660"/>
                  </a:lnTo>
                  <a:lnTo>
                    <a:pt x="2721" y="3578"/>
                  </a:lnTo>
                  <a:lnTo>
                    <a:pt x="2884" y="3497"/>
                  </a:lnTo>
                  <a:lnTo>
                    <a:pt x="3061" y="3401"/>
                  </a:lnTo>
                  <a:lnTo>
                    <a:pt x="3211" y="3293"/>
                  </a:lnTo>
                  <a:lnTo>
                    <a:pt x="3374" y="3184"/>
                  </a:lnTo>
                  <a:lnTo>
                    <a:pt x="3524" y="3061"/>
                  </a:lnTo>
                  <a:lnTo>
                    <a:pt x="3673" y="2939"/>
                  </a:lnTo>
                  <a:lnTo>
                    <a:pt x="3809" y="2803"/>
                  </a:lnTo>
                  <a:lnTo>
                    <a:pt x="3932" y="2667"/>
                  </a:lnTo>
                  <a:lnTo>
                    <a:pt x="4068" y="2531"/>
                  </a:lnTo>
                  <a:lnTo>
                    <a:pt x="4177" y="2381"/>
                  </a:lnTo>
                  <a:lnTo>
                    <a:pt x="4286" y="2218"/>
                  </a:lnTo>
                  <a:lnTo>
                    <a:pt x="4394" y="2055"/>
                  </a:lnTo>
                  <a:lnTo>
                    <a:pt x="4490" y="1891"/>
                  </a:lnTo>
                  <a:lnTo>
                    <a:pt x="4585" y="1715"/>
                  </a:lnTo>
                  <a:lnTo>
                    <a:pt x="4653" y="1551"/>
                  </a:lnTo>
                  <a:lnTo>
                    <a:pt x="4734" y="1361"/>
                  </a:lnTo>
                  <a:lnTo>
                    <a:pt x="4789" y="1184"/>
                  </a:lnTo>
                  <a:lnTo>
                    <a:pt x="4843" y="994"/>
                  </a:lnTo>
                  <a:lnTo>
                    <a:pt x="4884" y="803"/>
                  </a:lnTo>
                  <a:lnTo>
                    <a:pt x="4925" y="599"/>
                  </a:lnTo>
                  <a:lnTo>
                    <a:pt x="4952" y="409"/>
                  </a:lnTo>
                  <a:lnTo>
                    <a:pt x="4966" y="205"/>
                  </a:lnTo>
                  <a:lnTo>
                    <a:pt x="49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9"/>
            <p:cNvSpPr/>
            <p:nvPr/>
          </p:nvSpPr>
          <p:spPr>
            <a:xfrm>
              <a:off x="2566254" y="2088784"/>
              <a:ext cx="203891" cy="39937"/>
            </a:xfrm>
            <a:custGeom>
              <a:rect b="b" l="l" r="r" t="t"/>
              <a:pathLst>
                <a:path extrusionOk="0" h="1130" w="5769">
                  <a:moveTo>
                    <a:pt x="1" y="0"/>
                  </a:moveTo>
                  <a:lnTo>
                    <a:pt x="1" y="1129"/>
                  </a:lnTo>
                  <a:lnTo>
                    <a:pt x="5768" y="1129"/>
                  </a:lnTo>
                  <a:lnTo>
                    <a:pt x="5741" y="558"/>
                  </a:lnTo>
                  <a:lnTo>
                    <a:pt x="571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9"/>
            <p:cNvSpPr/>
            <p:nvPr/>
          </p:nvSpPr>
          <p:spPr>
            <a:xfrm>
              <a:off x="1550427" y="1547931"/>
              <a:ext cx="197140" cy="102423"/>
            </a:xfrm>
            <a:custGeom>
              <a:rect b="b" l="l" r="r" t="t"/>
              <a:pathLst>
                <a:path extrusionOk="0" h="2898" w="5578">
                  <a:moveTo>
                    <a:pt x="2041" y="0"/>
                  </a:moveTo>
                  <a:lnTo>
                    <a:pt x="1511" y="273"/>
                  </a:lnTo>
                  <a:lnTo>
                    <a:pt x="1007" y="545"/>
                  </a:lnTo>
                  <a:lnTo>
                    <a:pt x="504" y="844"/>
                  </a:lnTo>
                  <a:lnTo>
                    <a:pt x="1" y="1143"/>
                  </a:lnTo>
                  <a:lnTo>
                    <a:pt x="2694" y="1143"/>
                  </a:lnTo>
                  <a:lnTo>
                    <a:pt x="2871" y="1157"/>
                  </a:lnTo>
                  <a:lnTo>
                    <a:pt x="3048" y="1184"/>
                  </a:lnTo>
                  <a:lnTo>
                    <a:pt x="3211" y="1225"/>
                  </a:lnTo>
                  <a:lnTo>
                    <a:pt x="3374" y="1279"/>
                  </a:lnTo>
                  <a:lnTo>
                    <a:pt x="3524" y="1361"/>
                  </a:lnTo>
                  <a:lnTo>
                    <a:pt x="3673" y="1442"/>
                  </a:lnTo>
                  <a:lnTo>
                    <a:pt x="3796" y="1538"/>
                  </a:lnTo>
                  <a:lnTo>
                    <a:pt x="3932" y="1660"/>
                  </a:lnTo>
                  <a:lnTo>
                    <a:pt x="4041" y="1782"/>
                  </a:lnTo>
                  <a:lnTo>
                    <a:pt x="4136" y="1918"/>
                  </a:lnTo>
                  <a:lnTo>
                    <a:pt x="4231" y="2054"/>
                  </a:lnTo>
                  <a:lnTo>
                    <a:pt x="4299" y="2218"/>
                  </a:lnTo>
                  <a:lnTo>
                    <a:pt x="4353" y="2367"/>
                  </a:lnTo>
                  <a:lnTo>
                    <a:pt x="4408" y="2544"/>
                  </a:lnTo>
                  <a:lnTo>
                    <a:pt x="4435" y="2721"/>
                  </a:lnTo>
                  <a:lnTo>
                    <a:pt x="4435" y="2898"/>
                  </a:lnTo>
                  <a:lnTo>
                    <a:pt x="5578" y="2898"/>
                  </a:lnTo>
                  <a:lnTo>
                    <a:pt x="5564" y="2599"/>
                  </a:lnTo>
                  <a:lnTo>
                    <a:pt x="5510" y="2313"/>
                  </a:lnTo>
                  <a:lnTo>
                    <a:pt x="5442" y="2041"/>
                  </a:lnTo>
                  <a:lnTo>
                    <a:pt x="5346" y="1769"/>
                  </a:lnTo>
                  <a:lnTo>
                    <a:pt x="5224" y="1524"/>
                  </a:lnTo>
                  <a:lnTo>
                    <a:pt x="5074" y="1279"/>
                  </a:lnTo>
                  <a:lnTo>
                    <a:pt x="4911" y="1061"/>
                  </a:lnTo>
                  <a:lnTo>
                    <a:pt x="4734" y="857"/>
                  </a:lnTo>
                  <a:lnTo>
                    <a:pt x="4517" y="667"/>
                  </a:lnTo>
                  <a:lnTo>
                    <a:pt x="4299" y="504"/>
                  </a:lnTo>
                  <a:lnTo>
                    <a:pt x="4068" y="354"/>
                  </a:lnTo>
                  <a:lnTo>
                    <a:pt x="3809" y="232"/>
                  </a:lnTo>
                  <a:lnTo>
                    <a:pt x="3551" y="137"/>
                  </a:lnTo>
                  <a:lnTo>
                    <a:pt x="3265" y="69"/>
                  </a:lnTo>
                  <a:lnTo>
                    <a:pt x="2980" y="2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9"/>
            <p:cNvSpPr/>
            <p:nvPr/>
          </p:nvSpPr>
          <p:spPr>
            <a:xfrm>
              <a:off x="1335542" y="2398847"/>
              <a:ext cx="40396" cy="136599"/>
            </a:xfrm>
            <a:custGeom>
              <a:rect b="b" l="l" r="r" t="t"/>
              <a:pathLst>
                <a:path extrusionOk="0" h="3865" w="1143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6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6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29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9"/>
            <p:cNvSpPr/>
            <p:nvPr/>
          </p:nvSpPr>
          <p:spPr>
            <a:xfrm>
              <a:off x="1412449" y="2398847"/>
              <a:ext cx="40432" cy="136599"/>
            </a:xfrm>
            <a:custGeom>
              <a:rect b="b" l="l" r="r" t="t"/>
              <a:pathLst>
                <a:path extrusionOk="0" h="3865" w="1144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7" y="3850"/>
                  </a:lnTo>
                  <a:lnTo>
                    <a:pt x="586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7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9"/>
            <p:cNvSpPr/>
            <p:nvPr/>
          </p:nvSpPr>
          <p:spPr>
            <a:xfrm>
              <a:off x="1489850" y="2398847"/>
              <a:ext cx="39937" cy="136599"/>
            </a:xfrm>
            <a:custGeom>
              <a:rect b="b" l="l" r="r" t="t"/>
              <a:pathLst>
                <a:path extrusionOk="0" h="3865" w="1130">
                  <a:moveTo>
                    <a:pt x="1" y="1"/>
                  </a:moveTo>
                  <a:lnTo>
                    <a:pt x="1" y="3306"/>
                  </a:lnTo>
                  <a:lnTo>
                    <a:pt x="1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64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6" y="3864"/>
                  </a:lnTo>
                  <a:lnTo>
                    <a:pt x="694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34" y="3606"/>
                  </a:lnTo>
                  <a:lnTo>
                    <a:pt x="1089" y="3510"/>
                  </a:lnTo>
                  <a:lnTo>
                    <a:pt x="1116" y="3415"/>
                  </a:lnTo>
                  <a:lnTo>
                    <a:pt x="1130" y="3306"/>
                  </a:lnTo>
                  <a:lnTo>
                    <a:pt x="113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9"/>
            <p:cNvSpPr/>
            <p:nvPr/>
          </p:nvSpPr>
          <p:spPr>
            <a:xfrm>
              <a:off x="1566791" y="2398847"/>
              <a:ext cx="39937" cy="136599"/>
            </a:xfrm>
            <a:custGeom>
              <a:rect b="b" l="l" r="r" t="t"/>
              <a:pathLst>
                <a:path extrusionOk="0" h="3865" w="1130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5" y="3619"/>
                  </a:lnTo>
                  <a:lnTo>
                    <a:pt x="163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7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79" y="3687"/>
                  </a:lnTo>
                  <a:lnTo>
                    <a:pt x="1048" y="3606"/>
                  </a:lnTo>
                  <a:lnTo>
                    <a:pt x="1088" y="3510"/>
                  </a:lnTo>
                  <a:lnTo>
                    <a:pt x="1129" y="3415"/>
                  </a:lnTo>
                  <a:lnTo>
                    <a:pt x="1129" y="3306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9"/>
            <p:cNvSpPr/>
            <p:nvPr/>
          </p:nvSpPr>
          <p:spPr>
            <a:xfrm>
              <a:off x="1643697" y="2398847"/>
              <a:ext cx="40432" cy="136599"/>
            </a:xfrm>
            <a:custGeom>
              <a:rect b="b" l="l" r="r" t="t"/>
              <a:pathLst>
                <a:path extrusionOk="0" h="3865" w="1144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089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9"/>
            <p:cNvSpPr/>
            <p:nvPr/>
          </p:nvSpPr>
          <p:spPr>
            <a:xfrm>
              <a:off x="3336447" y="4559360"/>
              <a:ext cx="1235538" cy="146671"/>
            </a:xfrm>
            <a:custGeom>
              <a:rect b="b" l="l" r="r" t="t"/>
              <a:pathLst>
                <a:path extrusionOk="0" h="4150" w="34959">
                  <a:moveTo>
                    <a:pt x="17480" y="1"/>
                  </a:moveTo>
                  <a:lnTo>
                    <a:pt x="15698" y="14"/>
                  </a:lnTo>
                  <a:lnTo>
                    <a:pt x="13957" y="42"/>
                  </a:lnTo>
                  <a:lnTo>
                    <a:pt x="12283" y="96"/>
                  </a:lnTo>
                  <a:lnTo>
                    <a:pt x="10678" y="164"/>
                  </a:lnTo>
                  <a:lnTo>
                    <a:pt x="9155" y="246"/>
                  </a:lnTo>
                  <a:lnTo>
                    <a:pt x="7713" y="354"/>
                  </a:lnTo>
                  <a:lnTo>
                    <a:pt x="6366" y="477"/>
                  </a:lnTo>
                  <a:lnTo>
                    <a:pt x="5128" y="613"/>
                  </a:lnTo>
                  <a:lnTo>
                    <a:pt x="3999" y="762"/>
                  </a:lnTo>
                  <a:lnTo>
                    <a:pt x="2993" y="912"/>
                  </a:lnTo>
                  <a:lnTo>
                    <a:pt x="2530" y="994"/>
                  </a:lnTo>
                  <a:lnTo>
                    <a:pt x="2109" y="1089"/>
                  </a:lnTo>
                  <a:lnTo>
                    <a:pt x="1728" y="1171"/>
                  </a:lnTo>
                  <a:lnTo>
                    <a:pt x="1374" y="1266"/>
                  </a:lnTo>
                  <a:lnTo>
                    <a:pt x="1061" y="1361"/>
                  </a:lnTo>
                  <a:lnTo>
                    <a:pt x="789" y="1456"/>
                  </a:lnTo>
                  <a:lnTo>
                    <a:pt x="558" y="1551"/>
                  </a:lnTo>
                  <a:lnTo>
                    <a:pt x="354" y="1660"/>
                  </a:lnTo>
                  <a:lnTo>
                    <a:pt x="204" y="1755"/>
                  </a:lnTo>
                  <a:lnTo>
                    <a:pt x="96" y="1864"/>
                  </a:lnTo>
                  <a:lnTo>
                    <a:pt x="55" y="1919"/>
                  </a:lnTo>
                  <a:lnTo>
                    <a:pt x="28" y="1973"/>
                  </a:lnTo>
                  <a:lnTo>
                    <a:pt x="14" y="2027"/>
                  </a:lnTo>
                  <a:lnTo>
                    <a:pt x="0" y="2082"/>
                  </a:lnTo>
                  <a:lnTo>
                    <a:pt x="14" y="2123"/>
                  </a:lnTo>
                  <a:lnTo>
                    <a:pt x="28" y="2177"/>
                  </a:lnTo>
                  <a:lnTo>
                    <a:pt x="55" y="2232"/>
                  </a:lnTo>
                  <a:lnTo>
                    <a:pt x="96" y="2286"/>
                  </a:lnTo>
                  <a:lnTo>
                    <a:pt x="204" y="2395"/>
                  </a:lnTo>
                  <a:lnTo>
                    <a:pt x="354" y="2490"/>
                  </a:lnTo>
                  <a:lnTo>
                    <a:pt x="558" y="2599"/>
                  </a:lnTo>
                  <a:lnTo>
                    <a:pt x="789" y="2694"/>
                  </a:lnTo>
                  <a:lnTo>
                    <a:pt x="1061" y="2789"/>
                  </a:lnTo>
                  <a:lnTo>
                    <a:pt x="1374" y="2884"/>
                  </a:lnTo>
                  <a:lnTo>
                    <a:pt x="1728" y="2980"/>
                  </a:lnTo>
                  <a:lnTo>
                    <a:pt x="2109" y="3061"/>
                  </a:lnTo>
                  <a:lnTo>
                    <a:pt x="2530" y="3156"/>
                  </a:lnTo>
                  <a:lnTo>
                    <a:pt x="2993" y="3238"/>
                  </a:lnTo>
                  <a:lnTo>
                    <a:pt x="3999" y="3401"/>
                  </a:lnTo>
                  <a:lnTo>
                    <a:pt x="5128" y="3537"/>
                  </a:lnTo>
                  <a:lnTo>
                    <a:pt x="6366" y="3673"/>
                  </a:lnTo>
                  <a:lnTo>
                    <a:pt x="7713" y="3796"/>
                  </a:lnTo>
                  <a:lnTo>
                    <a:pt x="9155" y="3905"/>
                  </a:lnTo>
                  <a:lnTo>
                    <a:pt x="10678" y="3986"/>
                  </a:lnTo>
                  <a:lnTo>
                    <a:pt x="12283" y="4054"/>
                  </a:lnTo>
                  <a:lnTo>
                    <a:pt x="13957" y="4109"/>
                  </a:lnTo>
                  <a:lnTo>
                    <a:pt x="15698" y="4136"/>
                  </a:lnTo>
                  <a:lnTo>
                    <a:pt x="17480" y="4149"/>
                  </a:lnTo>
                  <a:lnTo>
                    <a:pt x="19262" y="4136"/>
                  </a:lnTo>
                  <a:lnTo>
                    <a:pt x="21003" y="4109"/>
                  </a:lnTo>
                  <a:lnTo>
                    <a:pt x="22676" y="4054"/>
                  </a:lnTo>
                  <a:lnTo>
                    <a:pt x="24281" y="3986"/>
                  </a:lnTo>
                  <a:lnTo>
                    <a:pt x="25804" y="3905"/>
                  </a:lnTo>
                  <a:lnTo>
                    <a:pt x="27246" y="3796"/>
                  </a:lnTo>
                  <a:lnTo>
                    <a:pt x="28593" y="3673"/>
                  </a:lnTo>
                  <a:lnTo>
                    <a:pt x="29831" y="3537"/>
                  </a:lnTo>
                  <a:lnTo>
                    <a:pt x="30960" y="3401"/>
                  </a:lnTo>
                  <a:lnTo>
                    <a:pt x="31966" y="3238"/>
                  </a:lnTo>
                  <a:lnTo>
                    <a:pt x="32429" y="3156"/>
                  </a:lnTo>
                  <a:lnTo>
                    <a:pt x="32851" y="3061"/>
                  </a:lnTo>
                  <a:lnTo>
                    <a:pt x="33231" y="2980"/>
                  </a:lnTo>
                  <a:lnTo>
                    <a:pt x="33585" y="2884"/>
                  </a:lnTo>
                  <a:lnTo>
                    <a:pt x="33898" y="2789"/>
                  </a:lnTo>
                  <a:lnTo>
                    <a:pt x="34170" y="2694"/>
                  </a:lnTo>
                  <a:lnTo>
                    <a:pt x="34401" y="2599"/>
                  </a:lnTo>
                  <a:lnTo>
                    <a:pt x="34605" y="2490"/>
                  </a:lnTo>
                  <a:lnTo>
                    <a:pt x="34755" y="2395"/>
                  </a:lnTo>
                  <a:lnTo>
                    <a:pt x="34864" y="2286"/>
                  </a:lnTo>
                  <a:lnTo>
                    <a:pt x="34905" y="2232"/>
                  </a:lnTo>
                  <a:lnTo>
                    <a:pt x="34932" y="2177"/>
                  </a:lnTo>
                  <a:lnTo>
                    <a:pt x="34945" y="2123"/>
                  </a:lnTo>
                  <a:lnTo>
                    <a:pt x="34959" y="2082"/>
                  </a:lnTo>
                  <a:lnTo>
                    <a:pt x="34945" y="2027"/>
                  </a:lnTo>
                  <a:lnTo>
                    <a:pt x="34932" y="1973"/>
                  </a:lnTo>
                  <a:lnTo>
                    <a:pt x="34905" y="1919"/>
                  </a:lnTo>
                  <a:lnTo>
                    <a:pt x="34864" y="1864"/>
                  </a:lnTo>
                  <a:lnTo>
                    <a:pt x="34755" y="1755"/>
                  </a:lnTo>
                  <a:lnTo>
                    <a:pt x="34605" y="1660"/>
                  </a:lnTo>
                  <a:lnTo>
                    <a:pt x="34401" y="1551"/>
                  </a:lnTo>
                  <a:lnTo>
                    <a:pt x="34170" y="1456"/>
                  </a:lnTo>
                  <a:lnTo>
                    <a:pt x="33898" y="1361"/>
                  </a:lnTo>
                  <a:lnTo>
                    <a:pt x="33585" y="1266"/>
                  </a:lnTo>
                  <a:lnTo>
                    <a:pt x="33231" y="1171"/>
                  </a:lnTo>
                  <a:lnTo>
                    <a:pt x="32851" y="1089"/>
                  </a:lnTo>
                  <a:lnTo>
                    <a:pt x="32429" y="994"/>
                  </a:lnTo>
                  <a:lnTo>
                    <a:pt x="31966" y="912"/>
                  </a:lnTo>
                  <a:lnTo>
                    <a:pt x="30960" y="762"/>
                  </a:lnTo>
                  <a:lnTo>
                    <a:pt x="29831" y="613"/>
                  </a:lnTo>
                  <a:lnTo>
                    <a:pt x="28593" y="477"/>
                  </a:lnTo>
                  <a:lnTo>
                    <a:pt x="27246" y="354"/>
                  </a:lnTo>
                  <a:lnTo>
                    <a:pt x="25804" y="246"/>
                  </a:lnTo>
                  <a:lnTo>
                    <a:pt x="24281" y="164"/>
                  </a:lnTo>
                  <a:lnTo>
                    <a:pt x="22676" y="96"/>
                  </a:lnTo>
                  <a:lnTo>
                    <a:pt x="21003" y="42"/>
                  </a:lnTo>
                  <a:lnTo>
                    <a:pt x="19262" y="14"/>
                  </a:lnTo>
                  <a:lnTo>
                    <a:pt x="17480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9"/>
            <p:cNvSpPr/>
            <p:nvPr/>
          </p:nvSpPr>
          <p:spPr>
            <a:xfrm>
              <a:off x="3168638" y="3276730"/>
              <a:ext cx="788491" cy="663944"/>
            </a:xfrm>
            <a:custGeom>
              <a:rect b="b" l="l" r="r" t="t"/>
              <a:pathLst>
                <a:path extrusionOk="0" h="18786" w="22310">
                  <a:moveTo>
                    <a:pt x="5864" y="0"/>
                  </a:moveTo>
                  <a:lnTo>
                    <a:pt x="5782" y="14"/>
                  </a:lnTo>
                  <a:lnTo>
                    <a:pt x="5700" y="41"/>
                  </a:lnTo>
                  <a:lnTo>
                    <a:pt x="5619" y="82"/>
                  </a:lnTo>
                  <a:lnTo>
                    <a:pt x="5551" y="136"/>
                  </a:lnTo>
                  <a:lnTo>
                    <a:pt x="5496" y="191"/>
                  </a:lnTo>
                  <a:lnTo>
                    <a:pt x="5456" y="272"/>
                  </a:lnTo>
                  <a:lnTo>
                    <a:pt x="5428" y="354"/>
                  </a:lnTo>
                  <a:lnTo>
                    <a:pt x="5428" y="449"/>
                  </a:lnTo>
                  <a:lnTo>
                    <a:pt x="5428" y="17901"/>
                  </a:lnTo>
                  <a:lnTo>
                    <a:pt x="450" y="17901"/>
                  </a:lnTo>
                  <a:lnTo>
                    <a:pt x="355" y="17915"/>
                  </a:lnTo>
                  <a:lnTo>
                    <a:pt x="273" y="17928"/>
                  </a:lnTo>
                  <a:lnTo>
                    <a:pt x="191" y="17969"/>
                  </a:lnTo>
                  <a:lnTo>
                    <a:pt x="137" y="18024"/>
                  </a:lnTo>
                  <a:lnTo>
                    <a:pt x="83" y="18092"/>
                  </a:lnTo>
                  <a:lnTo>
                    <a:pt x="42" y="18173"/>
                  </a:lnTo>
                  <a:lnTo>
                    <a:pt x="15" y="18255"/>
                  </a:lnTo>
                  <a:lnTo>
                    <a:pt x="1" y="18336"/>
                  </a:lnTo>
                  <a:lnTo>
                    <a:pt x="15" y="18432"/>
                  </a:lnTo>
                  <a:lnTo>
                    <a:pt x="42" y="18513"/>
                  </a:lnTo>
                  <a:lnTo>
                    <a:pt x="83" y="18595"/>
                  </a:lnTo>
                  <a:lnTo>
                    <a:pt x="137" y="18649"/>
                  </a:lnTo>
                  <a:lnTo>
                    <a:pt x="191" y="18704"/>
                  </a:lnTo>
                  <a:lnTo>
                    <a:pt x="273" y="18744"/>
                  </a:lnTo>
                  <a:lnTo>
                    <a:pt x="355" y="18772"/>
                  </a:lnTo>
                  <a:lnTo>
                    <a:pt x="450" y="18785"/>
                  </a:lnTo>
                  <a:lnTo>
                    <a:pt x="5864" y="18785"/>
                  </a:lnTo>
                  <a:lnTo>
                    <a:pt x="5959" y="18772"/>
                  </a:lnTo>
                  <a:lnTo>
                    <a:pt x="6041" y="18744"/>
                  </a:lnTo>
                  <a:lnTo>
                    <a:pt x="6109" y="18704"/>
                  </a:lnTo>
                  <a:lnTo>
                    <a:pt x="6177" y="18649"/>
                  </a:lnTo>
                  <a:lnTo>
                    <a:pt x="6231" y="18595"/>
                  </a:lnTo>
                  <a:lnTo>
                    <a:pt x="6272" y="18513"/>
                  </a:lnTo>
                  <a:lnTo>
                    <a:pt x="6299" y="18432"/>
                  </a:lnTo>
                  <a:lnTo>
                    <a:pt x="6313" y="18336"/>
                  </a:lnTo>
                  <a:lnTo>
                    <a:pt x="6313" y="884"/>
                  </a:lnTo>
                  <a:lnTo>
                    <a:pt x="21425" y="884"/>
                  </a:lnTo>
                  <a:lnTo>
                    <a:pt x="21425" y="4217"/>
                  </a:lnTo>
                  <a:lnTo>
                    <a:pt x="21439" y="4312"/>
                  </a:lnTo>
                  <a:lnTo>
                    <a:pt x="21466" y="4394"/>
                  </a:lnTo>
                  <a:lnTo>
                    <a:pt x="21507" y="4462"/>
                  </a:lnTo>
                  <a:lnTo>
                    <a:pt x="21561" y="4530"/>
                  </a:lnTo>
                  <a:lnTo>
                    <a:pt x="21616" y="4584"/>
                  </a:lnTo>
                  <a:lnTo>
                    <a:pt x="21697" y="4625"/>
                  </a:lnTo>
                  <a:lnTo>
                    <a:pt x="21779" y="4652"/>
                  </a:lnTo>
                  <a:lnTo>
                    <a:pt x="21874" y="4666"/>
                  </a:lnTo>
                  <a:lnTo>
                    <a:pt x="21956" y="4652"/>
                  </a:lnTo>
                  <a:lnTo>
                    <a:pt x="22037" y="4625"/>
                  </a:lnTo>
                  <a:lnTo>
                    <a:pt x="22119" y="4584"/>
                  </a:lnTo>
                  <a:lnTo>
                    <a:pt x="22187" y="4530"/>
                  </a:lnTo>
                  <a:lnTo>
                    <a:pt x="22241" y="4462"/>
                  </a:lnTo>
                  <a:lnTo>
                    <a:pt x="22282" y="4394"/>
                  </a:lnTo>
                  <a:lnTo>
                    <a:pt x="22296" y="4312"/>
                  </a:lnTo>
                  <a:lnTo>
                    <a:pt x="22309" y="4217"/>
                  </a:lnTo>
                  <a:lnTo>
                    <a:pt x="22309" y="449"/>
                  </a:lnTo>
                  <a:lnTo>
                    <a:pt x="22296" y="354"/>
                  </a:lnTo>
                  <a:lnTo>
                    <a:pt x="22282" y="272"/>
                  </a:lnTo>
                  <a:lnTo>
                    <a:pt x="22241" y="191"/>
                  </a:lnTo>
                  <a:lnTo>
                    <a:pt x="22187" y="136"/>
                  </a:lnTo>
                  <a:lnTo>
                    <a:pt x="22119" y="82"/>
                  </a:lnTo>
                  <a:lnTo>
                    <a:pt x="22037" y="41"/>
                  </a:lnTo>
                  <a:lnTo>
                    <a:pt x="21956" y="14"/>
                  </a:lnTo>
                  <a:lnTo>
                    <a:pt x="218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9"/>
            <p:cNvSpPr/>
            <p:nvPr/>
          </p:nvSpPr>
          <p:spPr>
            <a:xfrm>
              <a:off x="3082119" y="3865649"/>
              <a:ext cx="118786" cy="118291"/>
            </a:xfrm>
            <a:custGeom>
              <a:rect b="b" l="l" r="r" t="t"/>
              <a:pathLst>
                <a:path extrusionOk="0" h="3347" w="3361">
                  <a:moveTo>
                    <a:pt x="1" y="0"/>
                  </a:moveTo>
                  <a:lnTo>
                    <a:pt x="1" y="3346"/>
                  </a:lnTo>
                  <a:lnTo>
                    <a:pt x="1905" y="3346"/>
                  </a:lnTo>
                  <a:lnTo>
                    <a:pt x="2055" y="3319"/>
                  </a:lnTo>
                  <a:lnTo>
                    <a:pt x="2218" y="3278"/>
                  </a:lnTo>
                  <a:lnTo>
                    <a:pt x="2367" y="3224"/>
                  </a:lnTo>
                  <a:lnTo>
                    <a:pt x="2503" y="3156"/>
                  </a:lnTo>
                  <a:lnTo>
                    <a:pt x="2639" y="3074"/>
                  </a:lnTo>
                  <a:lnTo>
                    <a:pt x="2762" y="2979"/>
                  </a:lnTo>
                  <a:lnTo>
                    <a:pt x="2884" y="2884"/>
                  </a:lnTo>
                  <a:lnTo>
                    <a:pt x="2979" y="2762"/>
                  </a:lnTo>
                  <a:lnTo>
                    <a:pt x="3075" y="2639"/>
                  </a:lnTo>
                  <a:lnTo>
                    <a:pt x="3156" y="2503"/>
                  </a:lnTo>
                  <a:lnTo>
                    <a:pt x="3224" y="2367"/>
                  </a:lnTo>
                  <a:lnTo>
                    <a:pt x="3279" y="2217"/>
                  </a:lnTo>
                  <a:lnTo>
                    <a:pt x="3320" y="2054"/>
                  </a:lnTo>
                  <a:lnTo>
                    <a:pt x="3347" y="1905"/>
                  </a:lnTo>
                  <a:lnTo>
                    <a:pt x="3360" y="1728"/>
                  </a:lnTo>
                  <a:lnTo>
                    <a:pt x="3360" y="1619"/>
                  </a:lnTo>
                  <a:lnTo>
                    <a:pt x="3347" y="1456"/>
                  </a:lnTo>
                  <a:lnTo>
                    <a:pt x="3320" y="1293"/>
                  </a:lnTo>
                  <a:lnTo>
                    <a:pt x="3279" y="1143"/>
                  </a:lnTo>
                  <a:lnTo>
                    <a:pt x="3224" y="993"/>
                  </a:lnTo>
                  <a:lnTo>
                    <a:pt x="3156" y="857"/>
                  </a:lnTo>
                  <a:lnTo>
                    <a:pt x="3075" y="721"/>
                  </a:lnTo>
                  <a:lnTo>
                    <a:pt x="2979" y="599"/>
                  </a:lnTo>
                  <a:lnTo>
                    <a:pt x="2884" y="476"/>
                  </a:lnTo>
                  <a:lnTo>
                    <a:pt x="2762" y="368"/>
                  </a:lnTo>
                  <a:lnTo>
                    <a:pt x="2639" y="286"/>
                  </a:lnTo>
                  <a:lnTo>
                    <a:pt x="2503" y="204"/>
                  </a:lnTo>
                  <a:lnTo>
                    <a:pt x="2367" y="136"/>
                  </a:lnTo>
                  <a:lnTo>
                    <a:pt x="2218" y="82"/>
                  </a:lnTo>
                  <a:lnTo>
                    <a:pt x="2055" y="41"/>
                  </a:lnTo>
                  <a:lnTo>
                    <a:pt x="1905" y="14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9"/>
            <p:cNvSpPr/>
            <p:nvPr/>
          </p:nvSpPr>
          <p:spPr>
            <a:xfrm>
              <a:off x="3586922" y="3474297"/>
              <a:ext cx="709147" cy="1161036"/>
            </a:xfrm>
            <a:custGeom>
              <a:rect b="b" l="l" r="r" t="t"/>
              <a:pathLst>
                <a:path extrusionOk="0" h="32851" w="20065">
                  <a:moveTo>
                    <a:pt x="1211" y="1"/>
                  </a:moveTo>
                  <a:lnTo>
                    <a:pt x="1034" y="14"/>
                  </a:lnTo>
                  <a:lnTo>
                    <a:pt x="871" y="55"/>
                  </a:lnTo>
                  <a:lnTo>
                    <a:pt x="708" y="110"/>
                  </a:lnTo>
                  <a:lnTo>
                    <a:pt x="572" y="191"/>
                  </a:lnTo>
                  <a:lnTo>
                    <a:pt x="449" y="286"/>
                  </a:lnTo>
                  <a:lnTo>
                    <a:pt x="340" y="382"/>
                  </a:lnTo>
                  <a:lnTo>
                    <a:pt x="245" y="490"/>
                  </a:lnTo>
                  <a:lnTo>
                    <a:pt x="163" y="627"/>
                  </a:lnTo>
                  <a:lnTo>
                    <a:pt x="95" y="763"/>
                  </a:lnTo>
                  <a:lnTo>
                    <a:pt x="41" y="899"/>
                  </a:lnTo>
                  <a:lnTo>
                    <a:pt x="14" y="1062"/>
                  </a:lnTo>
                  <a:lnTo>
                    <a:pt x="0" y="1211"/>
                  </a:lnTo>
                  <a:lnTo>
                    <a:pt x="0" y="31640"/>
                  </a:lnTo>
                  <a:lnTo>
                    <a:pt x="14" y="31763"/>
                  </a:lnTo>
                  <a:lnTo>
                    <a:pt x="27" y="31885"/>
                  </a:lnTo>
                  <a:lnTo>
                    <a:pt x="55" y="32008"/>
                  </a:lnTo>
                  <a:lnTo>
                    <a:pt x="95" y="32116"/>
                  </a:lnTo>
                  <a:lnTo>
                    <a:pt x="150" y="32225"/>
                  </a:lnTo>
                  <a:lnTo>
                    <a:pt x="218" y="32320"/>
                  </a:lnTo>
                  <a:lnTo>
                    <a:pt x="286" y="32416"/>
                  </a:lnTo>
                  <a:lnTo>
                    <a:pt x="354" y="32497"/>
                  </a:lnTo>
                  <a:lnTo>
                    <a:pt x="449" y="32579"/>
                  </a:lnTo>
                  <a:lnTo>
                    <a:pt x="544" y="32647"/>
                  </a:lnTo>
                  <a:lnTo>
                    <a:pt x="640" y="32701"/>
                  </a:lnTo>
                  <a:lnTo>
                    <a:pt x="748" y="32756"/>
                  </a:lnTo>
                  <a:lnTo>
                    <a:pt x="857" y="32796"/>
                  </a:lnTo>
                  <a:lnTo>
                    <a:pt x="966" y="32824"/>
                  </a:lnTo>
                  <a:lnTo>
                    <a:pt x="1088" y="32851"/>
                  </a:lnTo>
                  <a:lnTo>
                    <a:pt x="18976" y="32851"/>
                  </a:lnTo>
                  <a:lnTo>
                    <a:pt x="19098" y="32824"/>
                  </a:lnTo>
                  <a:lnTo>
                    <a:pt x="19221" y="32796"/>
                  </a:lnTo>
                  <a:lnTo>
                    <a:pt x="19330" y="32756"/>
                  </a:lnTo>
                  <a:lnTo>
                    <a:pt x="19438" y="32701"/>
                  </a:lnTo>
                  <a:lnTo>
                    <a:pt x="19534" y="32647"/>
                  </a:lnTo>
                  <a:lnTo>
                    <a:pt x="19629" y="32579"/>
                  </a:lnTo>
                  <a:lnTo>
                    <a:pt x="19710" y="32497"/>
                  </a:lnTo>
                  <a:lnTo>
                    <a:pt x="19792" y="32402"/>
                  </a:lnTo>
                  <a:lnTo>
                    <a:pt x="19860" y="32320"/>
                  </a:lnTo>
                  <a:lnTo>
                    <a:pt x="19914" y="32212"/>
                  </a:lnTo>
                  <a:lnTo>
                    <a:pt x="19969" y="32116"/>
                  </a:lnTo>
                  <a:lnTo>
                    <a:pt x="20010" y="32008"/>
                  </a:lnTo>
                  <a:lnTo>
                    <a:pt x="20037" y="31885"/>
                  </a:lnTo>
                  <a:lnTo>
                    <a:pt x="20051" y="31763"/>
                  </a:lnTo>
                  <a:lnTo>
                    <a:pt x="20064" y="31640"/>
                  </a:lnTo>
                  <a:lnTo>
                    <a:pt x="20064" y="1211"/>
                  </a:lnTo>
                  <a:lnTo>
                    <a:pt x="20051" y="1089"/>
                  </a:lnTo>
                  <a:lnTo>
                    <a:pt x="20037" y="967"/>
                  </a:lnTo>
                  <a:lnTo>
                    <a:pt x="20010" y="858"/>
                  </a:lnTo>
                  <a:lnTo>
                    <a:pt x="19969" y="749"/>
                  </a:lnTo>
                  <a:lnTo>
                    <a:pt x="19914" y="640"/>
                  </a:lnTo>
                  <a:lnTo>
                    <a:pt x="19860" y="531"/>
                  </a:lnTo>
                  <a:lnTo>
                    <a:pt x="19792" y="450"/>
                  </a:lnTo>
                  <a:lnTo>
                    <a:pt x="19710" y="354"/>
                  </a:lnTo>
                  <a:lnTo>
                    <a:pt x="19615" y="286"/>
                  </a:lnTo>
                  <a:lnTo>
                    <a:pt x="19534" y="205"/>
                  </a:lnTo>
                  <a:lnTo>
                    <a:pt x="19425" y="150"/>
                  </a:lnTo>
                  <a:lnTo>
                    <a:pt x="19330" y="96"/>
                  </a:lnTo>
                  <a:lnTo>
                    <a:pt x="19207" y="55"/>
                  </a:lnTo>
                  <a:lnTo>
                    <a:pt x="19098" y="28"/>
                  </a:lnTo>
                  <a:lnTo>
                    <a:pt x="18976" y="14"/>
                  </a:lnTo>
                  <a:lnTo>
                    <a:pt x="188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9"/>
            <p:cNvSpPr/>
            <p:nvPr/>
          </p:nvSpPr>
          <p:spPr>
            <a:xfrm>
              <a:off x="3751797" y="3622843"/>
              <a:ext cx="475039" cy="59199"/>
            </a:xfrm>
            <a:custGeom>
              <a:rect b="b" l="l" r="r" t="t"/>
              <a:pathLst>
                <a:path extrusionOk="0" h="1675" w="13441">
                  <a:moveTo>
                    <a:pt x="749" y="1"/>
                  </a:moveTo>
                  <a:lnTo>
                    <a:pt x="667" y="15"/>
                  </a:lnTo>
                  <a:lnTo>
                    <a:pt x="586" y="42"/>
                  </a:lnTo>
                  <a:lnTo>
                    <a:pt x="518" y="69"/>
                  </a:lnTo>
                  <a:lnTo>
                    <a:pt x="368" y="151"/>
                  </a:lnTo>
                  <a:lnTo>
                    <a:pt x="246" y="246"/>
                  </a:lnTo>
                  <a:lnTo>
                    <a:pt x="151" y="368"/>
                  </a:lnTo>
                  <a:lnTo>
                    <a:pt x="69" y="504"/>
                  </a:lnTo>
                  <a:lnTo>
                    <a:pt x="42" y="586"/>
                  </a:lnTo>
                  <a:lnTo>
                    <a:pt x="15" y="668"/>
                  </a:lnTo>
                  <a:lnTo>
                    <a:pt x="1" y="749"/>
                  </a:lnTo>
                  <a:lnTo>
                    <a:pt x="1" y="831"/>
                  </a:lnTo>
                  <a:lnTo>
                    <a:pt x="1" y="926"/>
                  </a:lnTo>
                  <a:lnTo>
                    <a:pt x="15" y="1008"/>
                  </a:lnTo>
                  <a:lnTo>
                    <a:pt x="42" y="1089"/>
                  </a:lnTo>
                  <a:lnTo>
                    <a:pt x="69" y="1157"/>
                  </a:lnTo>
                  <a:lnTo>
                    <a:pt x="151" y="1307"/>
                  </a:lnTo>
                  <a:lnTo>
                    <a:pt x="246" y="1429"/>
                  </a:lnTo>
                  <a:lnTo>
                    <a:pt x="368" y="1524"/>
                  </a:lnTo>
                  <a:lnTo>
                    <a:pt x="518" y="1606"/>
                  </a:lnTo>
                  <a:lnTo>
                    <a:pt x="586" y="1633"/>
                  </a:lnTo>
                  <a:lnTo>
                    <a:pt x="667" y="1647"/>
                  </a:lnTo>
                  <a:lnTo>
                    <a:pt x="749" y="1660"/>
                  </a:lnTo>
                  <a:lnTo>
                    <a:pt x="831" y="1674"/>
                  </a:lnTo>
                  <a:lnTo>
                    <a:pt x="12611" y="1674"/>
                  </a:lnTo>
                  <a:lnTo>
                    <a:pt x="12692" y="1660"/>
                  </a:lnTo>
                  <a:lnTo>
                    <a:pt x="12774" y="1647"/>
                  </a:lnTo>
                  <a:lnTo>
                    <a:pt x="12855" y="1633"/>
                  </a:lnTo>
                  <a:lnTo>
                    <a:pt x="12937" y="1606"/>
                  </a:lnTo>
                  <a:lnTo>
                    <a:pt x="13073" y="1524"/>
                  </a:lnTo>
                  <a:lnTo>
                    <a:pt x="13195" y="1429"/>
                  </a:lnTo>
                  <a:lnTo>
                    <a:pt x="13304" y="1307"/>
                  </a:lnTo>
                  <a:lnTo>
                    <a:pt x="13386" y="1157"/>
                  </a:lnTo>
                  <a:lnTo>
                    <a:pt x="13413" y="1089"/>
                  </a:lnTo>
                  <a:lnTo>
                    <a:pt x="13427" y="1008"/>
                  </a:lnTo>
                  <a:lnTo>
                    <a:pt x="13440" y="926"/>
                  </a:lnTo>
                  <a:lnTo>
                    <a:pt x="13440" y="831"/>
                  </a:lnTo>
                  <a:lnTo>
                    <a:pt x="13440" y="749"/>
                  </a:lnTo>
                  <a:lnTo>
                    <a:pt x="13427" y="668"/>
                  </a:lnTo>
                  <a:lnTo>
                    <a:pt x="13413" y="586"/>
                  </a:lnTo>
                  <a:lnTo>
                    <a:pt x="13386" y="504"/>
                  </a:lnTo>
                  <a:lnTo>
                    <a:pt x="13304" y="368"/>
                  </a:lnTo>
                  <a:lnTo>
                    <a:pt x="13195" y="246"/>
                  </a:lnTo>
                  <a:lnTo>
                    <a:pt x="13073" y="151"/>
                  </a:lnTo>
                  <a:lnTo>
                    <a:pt x="12937" y="69"/>
                  </a:lnTo>
                  <a:lnTo>
                    <a:pt x="12855" y="42"/>
                  </a:lnTo>
                  <a:lnTo>
                    <a:pt x="12774" y="15"/>
                  </a:lnTo>
                  <a:lnTo>
                    <a:pt x="12692" y="1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9"/>
            <p:cNvSpPr/>
            <p:nvPr/>
          </p:nvSpPr>
          <p:spPr>
            <a:xfrm>
              <a:off x="3751797" y="3757005"/>
              <a:ext cx="475039" cy="59163"/>
            </a:xfrm>
            <a:custGeom>
              <a:rect b="b" l="l" r="r" t="t"/>
              <a:pathLst>
                <a:path extrusionOk="0" h="1674" w="13441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831" y="1673"/>
                  </a:lnTo>
                  <a:lnTo>
                    <a:pt x="12611" y="1673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9"/>
            <p:cNvSpPr/>
            <p:nvPr/>
          </p:nvSpPr>
          <p:spPr>
            <a:xfrm>
              <a:off x="3751797" y="3891131"/>
              <a:ext cx="475039" cy="59163"/>
            </a:xfrm>
            <a:custGeom>
              <a:rect b="b" l="l" r="r" t="t"/>
              <a:pathLst>
                <a:path extrusionOk="0" h="1674" w="13441">
                  <a:moveTo>
                    <a:pt x="831" y="0"/>
                  </a:moveTo>
                  <a:lnTo>
                    <a:pt x="749" y="14"/>
                  </a:lnTo>
                  <a:lnTo>
                    <a:pt x="667" y="27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7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9"/>
            <p:cNvSpPr/>
            <p:nvPr/>
          </p:nvSpPr>
          <p:spPr>
            <a:xfrm>
              <a:off x="3751797" y="4025258"/>
              <a:ext cx="475039" cy="59163"/>
            </a:xfrm>
            <a:custGeom>
              <a:rect b="b" l="l" r="r" t="t"/>
              <a:pathLst>
                <a:path extrusionOk="0" h="1674" w="13441">
                  <a:moveTo>
                    <a:pt x="831" y="0"/>
                  </a:moveTo>
                  <a:lnTo>
                    <a:pt x="749" y="14"/>
                  </a:lnTo>
                  <a:lnTo>
                    <a:pt x="667" y="28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8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9"/>
                  </a:lnTo>
                  <a:lnTo>
                    <a:pt x="69" y="1170"/>
                  </a:lnTo>
                  <a:lnTo>
                    <a:pt x="151" y="1306"/>
                  </a:lnTo>
                  <a:lnTo>
                    <a:pt x="246" y="1429"/>
                  </a:lnTo>
                  <a:lnTo>
                    <a:pt x="368" y="1537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37"/>
                  </a:lnTo>
                  <a:lnTo>
                    <a:pt x="13195" y="1429"/>
                  </a:lnTo>
                  <a:lnTo>
                    <a:pt x="13304" y="1306"/>
                  </a:lnTo>
                  <a:lnTo>
                    <a:pt x="13386" y="1170"/>
                  </a:lnTo>
                  <a:lnTo>
                    <a:pt x="13413" y="1089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8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8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9"/>
            <p:cNvSpPr/>
            <p:nvPr/>
          </p:nvSpPr>
          <p:spPr>
            <a:xfrm>
              <a:off x="3751797" y="4159879"/>
              <a:ext cx="475039" cy="58669"/>
            </a:xfrm>
            <a:custGeom>
              <a:rect b="b" l="l" r="r" t="t"/>
              <a:pathLst>
                <a:path extrusionOk="0" h="1660" w="13441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54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53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3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3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53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54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9"/>
            <p:cNvSpPr/>
            <p:nvPr/>
          </p:nvSpPr>
          <p:spPr>
            <a:xfrm>
              <a:off x="3751797" y="4294005"/>
              <a:ext cx="475039" cy="58669"/>
            </a:xfrm>
            <a:custGeom>
              <a:rect b="b" l="l" r="r" t="t"/>
              <a:pathLst>
                <a:path extrusionOk="0" h="1660" w="13441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9"/>
            <p:cNvSpPr/>
            <p:nvPr/>
          </p:nvSpPr>
          <p:spPr>
            <a:xfrm>
              <a:off x="3751797" y="4428132"/>
              <a:ext cx="475039" cy="58669"/>
            </a:xfrm>
            <a:custGeom>
              <a:rect b="b" l="l" r="r" t="t"/>
              <a:pathLst>
                <a:path extrusionOk="0" h="1660" w="13441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4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2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2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4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9"/>
            <p:cNvSpPr/>
            <p:nvPr/>
          </p:nvSpPr>
          <p:spPr>
            <a:xfrm>
              <a:off x="3667681" y="3622843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1"/>
                  </a:moveTo>
                  <a:lnTo>
                    <a:pt x="286" y="15"/>
                  </a:lnTo>
                  <a:lnTo>
                    <a:pt x="218" y="28"/>
                  </a:lnTo>
                  <a:lnTo>
                    <a:pt x="164" y="69"/>
                  </a:lnTo>
                  <a:lnTo>
                    <a:pt x="109" y="110"/>
                  </a:lnTo>
                  <a:lnTo>
                    <a:pt x="69" y="164"/>
                  </a:lnTo>
                  <a:lnTo>
                    <a:pt x="28" y="219"/>
                  </a:lnTo>
                  <a:lnTo>
                    <a:pt x="14" y="287"/>
                  </a:lnTo>
                  <a:lnTo>
                    <a:pt x="1" y="355"/>
                  </a:lnTo>
                  <a:lnTo>
                    <a:pt x="14" y="436"/>
                  </a:lnTo>
                  <a:lnTo>
                    <a:pt x="28" y="491"/>
                  </a:lnTo>
                  <a:lnTo>
                    <a:pt x="69" y="559"/>
                  </a:lnTo>
                  <a:lnTo>
                    <a:pt x="109" y="613"/>
                  </a:lnTo>
                  <a:lnTo>
                    <a:pt x="164" y="654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354" y="722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4"/>
                  </a:lnTo>
                  <a:lnTo>
                    <a:pt x="613" y="613"/>
                  </a:lnTo>
                  <a:lnTo>
                    <a:pt x="653" y="559"/>
                  </a:lnTo>
                  <a:lnTo>
                    <a:pt x="681" y="491"/>
                  </a:lnTo>
                  <a:lnTo>
                    <a:pt x="708" y="436"/>
                  </a:lnTo>
                  <a:lnTo>
                    <a:pt x="721" y="355"/>
                  </a:lnTo>
                  <a:lnTo>
                    <a:pt x="708" y="287"/>
                  </a:lnTo>
                  <a:lnTo>
                    <a:pt x="681" y="219"/>
                  </a:lnTo>
                  <a:lnTo>
                    <a:pt x="653" y="164"/>
                  </a:lnTo>
                  <a:lnTo>
                    <a:pt x="613" y="110"/>
                  </a:lnTo>
                  <a:lnTo>
                    <a:pt x="558" y="69"/>
                  </a:lnTo>
                  <a:lnTo>
                    <a:pt x="504" y="28"/>
                  </a:lnTo>
                  <a:lnTo>
                    <a:pt x="436" y="15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9"/>
            <p:cNvSpPr/>
            <p:nvPr/>
          </p:nvSpPr>
          <p:spPr>
            <a:xfrm>
              <a:off x="3667681" y="3656525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9"/>
            <p:cNvSpPr/>
            <p:nvPr/>
          </p:nvSpPr>
          <p:spPr>
            <a:xfrm>
              <a:off x="3667681" y="3757005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9"/>
            <p:cNvSpPr/>
            <p:nvPr/>
          </p:nvSpPr>
          <p:spPr>
            <a:xfrm>
              <a:off x="3667681" y="3790652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9"/>
            <p:cNvSpPr/>
            <p:nvPr/>
          </p:nvSpPr>
          <p:spPr>
            <a:xfrm>
              <a:off x="3667681" y="4025258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41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41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9"/>
            <p:cNvSpPr/>
            <p:nvPr/>
          </p:nvSpPr>
          <p:spPr>
            <a:xfrm>
              <a:off x="3667681" y="4059399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72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694"/>
                  </a:lnTo>
                  <a:lnTo>
                    <a:pt x="354" y="707"/>
                  </a:lnTo>
                  <a:lnTo>
                    <a:pt x="436" y="694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72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9"/>
            <p:cNvSpPr/>
            <p:nvPr/>
          </p:nvSpPr>
          <p:spPr>
            <a:xfrm>
              <a:off x="3667681" y="3891131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7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67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9"/>
            <p:cNvSpPr/>
            <p:nvPr/>
          </p:nvSpPr>
          <p:spPr>
            <a:xfrm>
              <a:off x="3667681" y="3924778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8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8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9"/>
            <p:cNvSpPr/>
            <p:nvPr/>
          </p:nvSpPr>
          <p:spPr>
            <a:xfrm>
              <a:off x="3667681" y="4159879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9"/>
            <p:cNvSpPr/>
            <p:nvPr/>
          </p:nvSpPr>
          <p:spPr>
            <a:xfrm>
              <a:off x="3667681" y="4193526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9"/>
            <p:cNvSpPr/>
            <p:nvPr/>
          </p:nvSpPr>
          <p:spPr>
            <a:xfrm>
              <a:off x="3667681" y="4294005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9"/>
            <p:cNvSpPr/>
            <p:nvPr/>
          </p:nvSpPr>
          <p:spPr>
            <a:xfrm>
              <a:off x="3667681" y="4327652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6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6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9"/>
            <p:cNvSpPr/>
            <p:nvPr/>
          </p:nvSpPr>
          <p:spPr>
            <a:xfrm>
              <a:off x="3667681" y="4428132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9"/>
            <p:cNvSpPr/>
            <p:nvPr/>
          </p:nvSpPr>
          <p:spPr>
            <a:xfrm>
              <a:off x="3667681" y="4461778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8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3"/>
                  </a:lnTo>
                  <a:lnTo>
                    <a:pt x="164" y="653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3"/>
                  </a:lnTo>
                  <a:lnTo>
                    <a:pt x="613" y="613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8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9"/>
            <p:cNvSpPr/>
            <p:nvPr/>
          </p:nvSpPr>
          <p:spPr>
            <a:xfrm>
              <a:off x="3722497" y="3425736"/>
              <a:ext cx="438459" cy="48596"/>
            </a:xfrm>
            <a:custGeom>
              <a:rect b="b" l="l" r="r" t="t"/>
              <a:pathLst>
                <a:path extrusionOk="0" h="1375" w="12406">
                  <a:moveTo>
                    <a:pt x="1374" y="1"/>
                  </a:moveTo>
                  <a:lnTo>
                    <a:pt x="1224" y="15"/>
                  </a:lnTo>
                  <a:lnTo>
                    <a:pt x="1088" y="28"/>
                  </a:lnTo>
                  <a:lnTo>
                    <a:pt x="966" y="69"/>
                  </a:lnTo>
                  <a:lnTo>
                    <a:pt x="830" y="110"/>
                  </a:lnTo>
                  <a:lnTo>
                    <a:pt x="708" y="164"/>
                  </a:lnTo>
                  <a:lnTo>
                    <a:pt x="599" y="246"/>
                  </a:lnTo>
                  <a:lnTo>
                    <a:pt x="490" y="314"/>
                  </a:lnTo>
                  <a:lnTo>
                    <a:pt x="395" y="409"/>
                  </a:lnTo>
                  <a:lnTo>
                    <a:pt x="313" y="504"/>
                  </a:lnTo>
                  <a:lnTo>
                    <a:pt x="231" y="613"/>
                  </a:lnTo>
                  <a:lnTo>
                    <a:pt x="163" y="722"/>
                  </a:lnTo>
                  <a:lnTo>
                    <a:pt x="109" y="844"/>
                  </a:lnTo>
                  <a:lnTo>
                    <a:pt x="55" y="967"/>
                  </a:lnTo>
                  <a:lnTo>
                    <a:pt x="27" y="1103"/>
                  </a:lnTo>
                  <a:lnTo>
                    <a:pt x="0" y="1239"/>
                  </a:lnTo>
                  <a:lnTo>
                    <a:pt x="0" y="1375"/>
                  </a:lnTo>
                  <a:lnTo>
                    <a:pt x="12406" y="1375"/>
                  </a:lnTo>
                  <a:lnTo>
                    <a:pt x="12392" y="1239"/>
                  </a:lnTo>
                  <a:lnTo>
                    <a:pt x="12379" y="1103"/>
                  </a:lnTo>
                  <a:lnTo>
                    <a:pt x="12338" y="967"/>
                  </a:lnTo>
                  <a:lnTo>
                    <a:pt x="12297" y="844"/>
                  </a:lnTo>
                  <a:lnTo>
                    <a:pt x="12229" y="722"/>
                  </a:lnTo>
                  <a:lnTo>
                    <a:pt x="12161" y="613"/>
                  </a:lnTo>
                  <a:lnTo>
                    <a:pt x="12093" y="504"/>
                  </a:lnTo>
                  <a:lnTo>
                    <a:pt x="11998" y="409"/>
                  </a:lnTo>
                  <a:lnTo>
                    <a:pt x="11902" y="314"/>
                  </a:lnTo>
                  <a:lnTo>
                    <a:pt x="11794" y="246"/>
                  </a:lnTo>
                  <a:lnTo>
                    <a:pt x="11685" y="164"/>
                  </a:lnTo>
                  <a:lnTo>
                    <a:pt x="11562" y="110"/>
                  </a:lnTo>
                  <a:lnTo>
                    <a:pt x="11440" y="69"/>
                  </a:lnTo>
                  <a:lnTo>
                    <a:pt x="11304" y="28"/>
                  </a:lnTo>
                  <a:lnTo>
                    <a:pt x="11168" y="15"/>
                  </a:lnTo>
                  <a:lnTo>
                    <a:pt x="1103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4" name="Google Shape;594;p20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3160" y="1072925"/>
            <a:ext cx="5524481" cy="3415450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20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Analysis</a:t>
            </a:r>
            <a:endParaRPr/>
          </a:p>
        </p:txBody>
      </p:sp>
      <p:grpSp>
        <p:nvGrpSpPr>
          <p:cNvPr id="596" name="Google Shape;596;p20"/>
          <p:cNvGrpSpPr/>
          <p:nvPr/>
        </p:nvGrpSpPr>
        <p:grpSpPr>
          <a:xfrm flipH="1">
            <a:off x="5858032" y="1737393"/>
            <a:ext cx="2564311" cy="2664201"/>
            <a:chOff x="457200" y="1322450"/>
            <a:chExt cx="3281689" cy="3409523"/>
          </a:xfrm>
        </p:grpSpPr>
        <p:sp>
          <p:nvSpPr>
            <p:cNvPr id="597" name="Google Shape;597;p20"/>
            <p:cNvSpPr/>
            <p:nvPr/>
          </p:nvSpPr>
          <p:spPr>
            <a:xfrm>
              <a:off x="2776429" y="4574428"/>
              <a:ext cx="750464" cy="76155"/>
            </a:xfrm>
            <a:custGeom>
              <a:rect b="b" l="l" r="r" t="t"/>
              <a:pathLst>
                <a:path extrusionOk="0" h="2357" w="23227">
                  <a:moveTo>
                    <a:pt x="11609" y="1"/>
                  </a:moveTo>
                  <a:lnTo>
                    <a:pt x="10421" y="10"/>
                  </a:lnTo>
                  <a:lnTo>
                    <a:pt x="9272" y="29"/>
                  </a:lnTo>
                  <a:lnTo>
                    <a:pt x="8161" y="58"/>
                  </a:lnTo>
                  <a:lnTo>
                    <a:pt x="7088" y="97"/>
                  </a:lnTo>
                  <a:lnTo>
                    <a:pt x="6073" y="144"/>
                  </a:lnTo>
                  <a:lnTo>
                    <a:pt x="5115" y="202"/>
                  </a:lnTo>
                  <a:lnTo>
                    <a:pt x="4224" y="269"/>
                  </a:lnTo>
                  <a:lnTo>
                    <a:pt x="3400" y="346"/>
                  </a:lnTo>
                  <a:lnTo>
                    <a:pt x="2653" y="432"/>
                  </a:lnTo>
                  <a:lnTo>
                    <a:pt x="1983" y="518"/>
                  </a:lnTo>
                  <a:lnTo>
                    <a:pt x="1398" y="614"/>
                  </a:lnTo>
                  <a:lnTo>
                    <a:pt x="1140" y="671"/>
                  </a:lnTo>
                  <a:lnTo>
                    <a:pt x="910" y="719"/>
                  </a:lnTo>
                  <a:lnTo>
                    <a:pt x="699" y="777"/>
                  </a:lnTo>
                  <a:lnTo>
                    <a:pt x="517" y="834"/>
                  </a:lnTo>
                  <a:lnTo>
                    <a:pt x="364" y="882"/>
                  </a:lnTo>
                  <a:lnTo>
                    <a:pt x="230" y="939"/>
                  </a:lnTo>
                  <a:lnTo>
                    <a:pt x="134" y="997"/>
                  </a:lnTo>
                  <a:lnTo>
                    <a:pt x="58" y="1064"/>
                  </a:lnTo>
                  <a:lnTo>
                    <a:pt x="29" y="1093"/>
                  </a:lnTo>
                  <a:lnTo>
                    <a:pt x="10" y="1121"/>
                  </a:lnTo>
                  <a:lnTo>
                    <a:pt x="0" y="1150"/>
                  </a:lnTo>
                  <a:lnTo>
                    <a:pt x="0" y="1179"/>
                  </a:lnTo>
                  <a:lnTo>
                    <a:pt x="0" y="1208"/>
                  </a:lnTo>
                  <a:lnTo>
                    <a:pt x="10" y="1236"/>
                  </a:lnTo>
                  <a:lnTo>
                    <a:pt x="29" y="1275"/>
                  </a:lnTo>
                  <a:lnTo>
                    <a:pt x="58" y="1303"/>
                  </a:lnTo>
                  <a:lnTo>
                    <a:pt x="134" y="1361"/>
                  </a:lnTo>
                  <a:lnTo>
                    <a:pt x="230" y="1418"/>
                  </a:lnTo>
                  <a:lnTo>
                    <a:pt x="364" y="1476"/>
                  </a:lnTo>
                  <a:lnTo>
                    <a:pt x="517" y="1533"/>
                  </a:lnTo>
                  <a:lnTo>
                    <a:pt x="699" y="1581"/>
                  </a:lnTo>
                  <a:lnTo>
                    <a:pt x="910" y="1639"/>
                  </a:lnTo>
                  <a:lnTo>
                    <a:pt x="1140" y="1686"/>
                  </a:lnTo>
                  <a:lnTo>
                    <a:pt x="1398" y="1744"/>
                  </a:lnTo>
                  <a:lnTo>
                    <a:pt x="1983" y="1840"/>
                  </a:lnTo>
                  <a:lnTo>
                    <a:pt x="2653" y="1926"/>
                  </a:lnTo>
                  <a:lnTo>
                    <a:pt x="3400" y="2012"/>
                  </a:lnTo>
                  <a:lnTo>
                    <a:pt x="4224" y="2089"/>
                  </a:lnTo>
                  <a:lnTo>
                    <a:pt x="5115" y="2156"/>
                  </a:lnTo>
                  <a:lnTo>
                    <a:pt x="6073" y="2213"/>
                  </a:lnTo>
                  <a:lnTo>
                    <a:pt x="7088" y="2261"/>
                  </a:lnTo>
                  <a:lnTo>
                    <a:pt x="8161" y="2299"/>
                  </a:lnTo>
                  <a:lnTo>
                    <a:pt x="9272" y="2328"/>
                  </a:lnTo>
                  <a:lnTo>
                    <a:pt x="10421" y="2347"/>
                  </a:lnTo>
                  <a:lnTo>
                    <a:pt x="11609" y="2357"/>
                  </a:lnTo>
                  <a:lnTo>
                    <a:pt x="12796" y="2347"/>
                  </a:lnTo>
                  <a:lnTo>
                    <a:pt x="13955" y="2328"/>
                  </a:lnTo>
                  <a:lnTo>
                    <a:pt x="15066" y="2299"/>
                  </a:lnTo>
                  <a:lnTo>
                    <a:pt x="16130" y="2261"/>
                  </a:lnTo>
                  <a:lnTo>
                    <a:pt x="17145" y="2213"/>
                  </a:lnTo>
                  <a:lnTo>
                    <a:pt x="18103" y="2156"/>
                  </a:lnTo>
                  <a:lnTo>
                    <a:pt x="19003" y="2089"/>
                  </a:lnTo>
                  <a:lnTo>
                    <a:pt x="19827" y="2012"/>
                  </a:lnTo>
                  <a:lnTo>
                    <a:pt x="20574" y="1926"/>
                  </a:lnTo>
                  <a:lnTo>
                    <a:pt x="21244" y="1840"/>
                  </a:lnTo>
                  <a:lnTo>
                    <a:pt x="21829" y="1744"/>
                  </a:lnTo>
                  <a:lnTo>
                    <a:pt x="22078" y="1686"/>
                  </a:lnTo>
                  <a:lnTo>
                    <a:pt x="22317" y="1639"/>
                  </a:lnTo>
                  <a:lnTo>
                    <a:pt x="22518" y="1581"/>
                  </a:lnTo>
                  <a:lnTo>
                    <a:pt x="22700" y="1533"/>
                  </a:lnTo>
                  <a:lnTo>
                    <a:pt x="22863" y="1476"/>
                  </a:lnTo>
                  <a:lnTo>
                    <a:pt x="22987" y="1418"/>
                  </a:lnTo>
                  <a:lnTo>
                    <a:pt x="23093" y="1361"/>
                  </a:lnTo>
                  <a:lnTo>
                    <a:pt x="23169" y="1303"/>
                  </a:lnTo>
                  <a:lnTo>
                    <a:pt x="23189" y="1275"/>
                  </a:lnTo>
                  <a:lnTo>
                    <a:pt x="23208" y="1236"/>
                  </a:lnTo>
                  <a:lnTo>
                    <a:pt x="23217" y="1208"/>
                  </a:lnTo>
                  <a:lnTo>
                    <a:pt x="23227" y="1179"/>
                  </a:lnTo>
                  <a:lnTo>
                    <a:pt x="23217" y="1150"/>
                  </a:lnTo>
                  <a:lnTo>
                    <a:pt x="23208" y="1121"/>
                  </a:lnTo>
                  <a:lnTo>
                    <a:pt x="23189" y="1093"/>
                  </a:lnTo>
                  <a:lnTo>
                    <a:pt x="23169" y="1064"/>
                  </a:lnTo>
                  <a:lnTo>
                    <a:pt x="23093" y="997"/>
                  </a:lnTo>
                  <a:lnTo>
                    <a:pt x="22987" y="939"/>
                  </a:lnTo>
                  <a:lnTo>
                    <a:pt x="22863" y="882"/>
                  </a:lnTo>
                  <a:lnTo>
                    <a:pt x="22700" y="834"/>
                  </a:lnTo>
                  <a:lnTo>
                    <a:pt x="22518" y="777"/>
                  </a:lnTo>
                  <a:lnTo>
                    <a:pt x="22317" y="719"/>
                  </a:lnTo>
                  <a:lnTo>
                    <a:pt x="22078" y="671"/>
                  </a:lnTo>
                  <a:lnTo>
                    <a:pt x="21829" y="614"/>
                  </a:lnTo>
                  <a:lnTo>
                    <a:pt x="21244" y="518"/>
                  </a:lnTo>
                  <a:lnTo>
                    <a:pt x="20574" y="432"/>
                  </a:lnTo>
                  <a:lnTo>
                    <a:pt x="19827" y="346"/>
                  </a:lnTo>
                  <a:lnTo>
                    <a:pt x="19003" y="269"/>
                  </a:lnTo>
                  <a:lnTo>
                    <a:pt x="18103" y="202"/>
                  </a:lnTo>
                  <a:lnTo>
                    <a:pt x="17145" y="144"/>
                  </a:lnTo>
                  <a:lnTo>
                    <a:pt x="16130" y="97"/>
                  </a:lnTo>
                  <a:lnTo>
                    <a:pt x="15066" y="58"/>
                  </a:lnTo>
                  <a:lnTo>
                    <a:pt x="13955" y="29"/>
                  </a:lnTo>
                  <a:lnTo>
                    <a:pt x="12796" y="10"/>
                  </a:lnTo>
                  <a:lnTo>
                    <a:pt x="11609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457200" y="4623960"/>
              <a:ext cx="2418856" cy="108012"/>
            </a:xfrm>
            <a:custGeom>
              <a:rect b="b" l="l" r="r" t="t"/>
              <a:pathLst>
                <a:path extrusionOk="0" h="3343" w="74864">
                  <a:moveTo>
                    <a:pt x="37432" y="0"/>
                  </a:moveTo>
                  <a:lnTo>
                    <a:pt x="33610" y="10"/>
                  </a:lnTo>
                  <a:lnTo>
                    <a:pt x="29894" y="29"/>
                  </a:lnTo>
                  <a:lnTo>
                    <a:pt x="26302" y="77"/>
                  </a:lnTo>
                  <a:lnTo>
                    <a:pt x="22864" y="134"/>
                  </a:lnTo>
                  <a:lnTo>
                    <a:pt x="19598" y="201"/>
                  </a:lnTo>
                  <a:lnTo>
                    <a:pt x="16504" y="288"/>
                  </a:lnTo>
                  <a:lnTo>
                    <a:pt x="13630" y="383"/>
                  </a:lnTo>
                  <a:lnTo>
                    <a:pt x="10968" y="489"/>
                  </a:lnTo>
                  <a:lnTo>
                    <a:pt x="8554" y="604"/>
                  </a:lnTo>
                  <a:lnTo>
                    <a:pt x="7443" y="671"/>
                  </a:lnTo>
                  <a:lnTo>
                    <a:pt x="6399" y="738"/>
                  </a:lnTo>
                  <a:lnTo>
                    <a:pt x="5422" y="805"/>
                  </a:lnTo>
                  <a:lnTo>
                    <a:pt x="4522" y="872"/>
                  </a:lnTo>
                  <a:lnTo>
                    <a:pt x="3698" y="948"/>
                  </a:lnTo>
                  <a:lnTo>
                    <a:pt x="2951" y="1025"/>
                  </a:lnTo>
                  <a:lnTo>
                    <a:pt x="2280" y="1102"/>
                  </a:lnTo>
                  <a:lnTo>
                    <a:pt x="1687" y="1178"/>
                  </a:lnTo>
                  <a:lnTo>
                    <a:pt x="1179" y="1255"/>
                  </a:lnTo>
                  <a:lnTo>
                    <a:pt x="767" y="1332"/>
                  </a:lnTo>
                  <a:lnTo>
                    <a:pt x="585" y="1379"/>
                  </a:lnTo>
                  <a:lnTo>
                    <a:pt x="432" y="1418"/>
                  </a:lnTo>
                  <a:lnTo>
                    <a:pt x="307" y="1456"/>
                  </a:lnTo>
                  <a:lnTo>
                    <a:pt x="202" y="1504"/>
                  </a:lnTo>
                  <a:lnTo>
                    <a:pt x="116" y="1542"/>
                  </a:lnTo>
                  <a:lnTo>
                    <a:pt x="58" y="1590"/>
                  </a:lnTo>
                  <a:lnTo>
                    <a:pt x="20" y="1629"/>
                  </a:lnTo>
                  <a:lnTo>
                    <a:pt x="10" y="1648"/>
                  </a:lnTo>
                  <a:lnTo>
                    <a:pt x="1" y="1676"/>
                  </a:lnTo>
                  <a:lnTo>
                    <a:pt x="10" y="1696"/>
                  </a:lnTo>
                  <a:lnTo>
                    <a:pt x="20" y="1715"/>
                  </a:lnTo>
                  <a:lnTo>
                    <a:pt x="58" y="1763"/>
                  </a:lnTo>
                  <a:lnTo>
                    <a:pt x="116" y="1801"/>
                  </a:lnTo>
                  <a:lnTo>
                    <a:pt x="202" y="1849"/>
                  </a:lnTo>
                  <a:lnTo>
                    <a:pt x="307" y="1887"/>
                  </a:lnTo>
                  <a:lnTo>
                    <a:pt x="432" y="1925"/>
                  </a:lnTo>
                  <a:lnTo>
                    <a:pt x="585" y="1973"/>
                  </a:lnTo>
                  <a:lnTo>
                    <a:pt x="767" y="2012"/>
                  </a:lnTo>
                  <a:lnTo>
                    <a:pt x="1179" y="2088"/>
                  </a:lnTo>
                  <a:lnTo>
                    <a:pt x="1687" y="2174"/>
                  </a:lnTo>
                  <a:lnTo>
                    <a:pt x="2280" y="2251"/>
                  </a:lnTo>
                  <a:lnTo>
                    <a:pt x="2951" y="2328"/>
                  </a:lnTo>
                  <a:lnTo>
                    <a:pt x="3698" y="2395"/>
                  </a:lnTo>
                  <a:lnTo>
                    <a:pt x="4522" y="2471"/>
                  </a:lnTo>
                  <a:lnTo>
                    <a:pt x="5422" y="2538"/>
                  </a:lnTo>
                  <a:lnTo>
                    <a:pt x="6399" y="2605"/>
                  </a:lnTo>
                  <a:lnTo>
                    <a:pt x="7443" y="2673"/>
                  </a:lnTo>
                  <a:lnTo>
                    <a:pt x="8554" y="2740"/>
                  </a:lnTo>
                  <a:lnTo>
                    <a:pt x="10968" y="2855"/>
                  </a:lnTo>
                  <a:lnTo>
                    <a:pt x="13630" y="2969"/>
                  </a:lnTo>
                  <a:lnTo>
                    <a:pt x="16504" y="3065"/>
                  </a:lnTo>
                  <a:lnTo>
                    <a:pt x="19598" y="3142"/>
                  </a:lnTo>
                  <a:lnTo>
                    <a:pt x="22864" y="3218"/>
                  </a:lnTo>
                  <a:lnTo>
                    <a:pt x="26302" y="3276"/>
                  </a:lnTo>
                  <a:lnTo>
                    <a:pt x="29894" y="3314"/>
                  </a:lnTo>
                  <a:lnTo>
                    <a:pt x="33610" y="3343"/>
                  </a:lnTo>
                  <a:lnTo>
                    <a:pt x="41263" y="3343"/>
                  </a:lnTo>
                  <a:lnTo>
                    <a:pt x="44980" y="3314"/>
                  </a:lnTo>
                  <a:lnTo>
                    <a:pt x="48562" y="3276"/>
                  </a:lnTo>
                  <a:lnTo>
                    <a:pt x="52000" y="3218"/>
                  </a:lnTo>
                  <a:lnTo>
                    <a:pt x="55276" y="3142"/>
                  </a:lnTo>
                  <a:lnTo>
                    <a:pt x="58360" y="3065"/>
                  </a:lnTo>
                  <a:lnTo>
                    <a:pt x="61243" y="2969"/>
                  </a:lnTo>
                  <a:lnTo>
                    <a:pt x="63906" y="2855"/>
                  </a:lnTo>
                  <a:lnTo>
                    <a:pt x="66320" y="2740"/>
                  </a:lnTo>
                  <a:lnTo>
                    <a:pt x="67431" y="2673"/>
                  </a:lnTo>
                  <a:lnTo>
                    <a:pt x="68475" y="2605"/>
                  </a:lnTo>
                  <a:lnTo>
                    <a:pt x="69442" y="2538"/>
                  </a:lnTo>
                  <a:lnTo>
                    <a:pt x="70342" y="2471"/>
                  </a:lnTo>
                  <a:lnTo>
                    <a:pt x="71176" y="2395"/>
                  </a:lnTo>
                  <a:lnTo>
                    <a:pt x="71923" y="2328"/>
                  </a:lnTo>
                  <a:lnTo>
                    <a:pt x="72593" y="2251"/>
                  </a:lnTo>
                  <a:lnTo>
                    <a:pt x="73177" y="2174"/>
                  </a:lnTo>
                  <a:lnTo>
                    <a:pt x="73685" y="2088"/>
                  </a:lnTo>
                  <a:lnTo>
                    <a:pt x="74107" y="2012"/>
                  </a:lnTo>
                  <a:lnTo>
                    <a:pt x="74279" y="1973"/>
                  </a:lnTo>
                  <a:lnTo>
                    <a:pt x="74432" y="1925"/>
                  </a:lnTo>
                  <a:lnTo>
                    <a:pt x="74566" y="1887"/>
                  </a:lnTo>
                  <a:lnTo>
                    <a:pt x="74672" y="1849"/>
                  </a:lnTo>
                  <a:lnTo>
                    <a:pt x="74758" y="1801"/>
                  </a:lnTo>
                  <a:lnTo>
                    <a:pt x="74815" y="1763"/>
                  </a:lnTo>
                  <a:lnTo>
                    <a:pt x="74854" y="1715"/>
                  </a:lnTo>
                  <a:lnTo>
                    <a:pt x="74863" y="1696"/>
                  </a:lnTo>
                  <a:lnTo>
                    <a:pt x="74863" y="1676"/>
                  </a:lnTo>
                  <a:lnTo>
                    <a:pt x="74863" y="1648"/>
                  </a:lnTo>
                  <a:lnTo>
                    <a:pt x="74854" y="1629"/>
                  </a:lnTo>
                  <a:lnTo>
                    <a:pt x="74815" y="1590"/>
                  </a:lnTo>
                  <a:lnTo>
                    <a:pt x="74758" y="1542"/>
                  </a:lnTo>
                  <a:lnTo>
                    <a:pt x="74672" y="1504"/>
                  </a:lnTo>
                  <a:lnTo>
                    <a:pt x="74566" y="1456"/>
                  </a:lnTo>
                  <a:lnTo>
                    <a:pt x="74432" y="1418"/>
                  </a:lnTo>
                  <a:lnTo>
                    <a:pt x="74279" y="1379"/>
                  </a:lnTo>
                  <a:lnTo>
                    <a:pt x="74107" y="1332"/>
                  </a:lnTo>
                  <a:lnTo>
                    <a:pt x="73685" y="1255"/>
                  </a:lnTo>
                  <a:lnTo>
                    <a:pt x="73177" y="1178"/>
                  </a:lnTo>
                  <a:lnTo>
                    <a:pt x="72593" y="1102"/>
                  </a:lnTo>
                  <a:lnTo>
                    <a:pt x="71923" y="1025"/>
                  </a:lnTo>
                  <a:lnTo>
                    <a:pt x="71176" y="948"/>
                  </a:lnTo>
                  <a:lnTo>
                    <a:pt x="70342" y="872"/>
                  </a:lnTo>
                  <a:lnTo>
                    <a:pt x="69442" y="805"/>
                  </a:lnTo>
                  <a:lnTo>
                    <a:pt x="68475" y="738"/>
                  </a:lnTo>
                  <a:lnTo>
                    <a:pt x="67431" y="671"/>
                  </a:lnTo>
                  <a:lnTo>
                    <a:pt x="66320" y="604"/>
                  </a:lnTo>
                  <a:lnTo>
                    <a:pt x="63906" y="489"/>
                  </a:lnTo>
                  <a:lnTo>
                    <a:pt x="61243" y="383"/>
                  </a:lnTo>
                  <a:lnTo>
                    <a:pt x="58360" y="288"/>
                  </a:lnTo>
                  <a:lnTo>
                    <a:pt x="55276" y="201"/>
                  </a:lnTo>
                  <a:lnTo>
                    <a:pt x="52000" y="134"/>
                  </a:lnTo>
                  <a:lnTo>
                    <a:pt x="48562" y="77"/>
                  </a:lnTo>
                  <a:lnTo>
                    <a:pt x="44980" y="29"/>
                  </a:lnTo>
                  <a:lnTo>
                    <a:pt x="41263" y="10"/>
                  </a:lnTo>
                  <a:lnTo>
                    <a:pt x="37432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3469009" y="1322450"/>
              <a:ext cx="113925" cy="200580"/>
            </a:xfrm>
            <a:custGeom>
              <a:rect b="b" l="l" r="r" t="t"/>
              <a:pathLst>
                <a:path extrusionOk="0" h="6208" w="3526">
                  <a:moveTo>
                    <a:pt x="1447" y="1"/>
                  </a:moveTo>
                  <a:lnTo>
                    <a:pt x="1390" y="10"/>
                  </a:lnTo>
                  <a:lnTo>
                    <a:pt x="1351" y="30"/>
                  </a:lnTo>
                  <a:lnTo>
                    <a:pt x="1303" y="68"/>
                  </a:lnTo>
                  <a:lnTo>
                    <a:pt x="1275" y="106"/>
                  </a:lnTo>
                  <a:lnTo>
                    <a:pt x="1236" y="164"/>
                  </a:lnTo>
                  <a:lnTo>
                    <a:pt x="1208" y="231"/>
                  </a:lnTo>
                  <a:lnTo>
                    <a:pt x="1179" y="298"/>
                  </a:lnTo>
                  <a:lnTo>
                    <a:pt x="1131" y="461"/>
                  </a:lnTo>
                  <a:lnTo>
                    <a:pt x="1093" y="623"/>
                  </a:lnTo>
                  <a:lnTo>
                    <a:pt x="1074" y="796"/>
                  </a:lnTo>
                  <a:lnTo>
                    <a:pt x="1064" y="959"/>
                  </a:lnTo>
                  <a:lnTo>
                    <a:pt x="1074" y="1131"/>
                  </a:lnTo>
                  <a:lnTo>
                    <a:pt x="1083" y="1294"/>
                  </a:lnTo>
                  <a:lnTo>
                    <a:pt x="1112" y="1457"/>
                  </a:lnTo>
                  <a:lnTo>
                    <a:pt x="1150" y="1620"/>
                  </a:lnTo>
                  <a:lnTo>
                    <a:pt x="1198" y="1782"/>
                  </a:lnTo>
                  <a:lnTo>
                    <a:pt x="1265" y="1984"/>
                  </a:lnTo>
                  <a:lnTo>
                    <a:pt x="1323" y="2204"/>
                  </a:lnTo>
                  <a:lnTo>
                    <a:pt x="1380" y="2424"/>
                  </a:lnTo>
                  <a:lnTo>
                    <a:pt x="1418" y="2635"/>
                  </a:lnTo>
                  <a:lnTo>
                    <a:pt x="1428" y="2826"/>
                  </a:lnTo>
                  <a:lnTo>
                    <a:pt x="1428" y="2922"/>
                  </a:lnTo>
                  <a:lnTo>
                    <a:pt x="1428" y="2999"/>
                  </a:lnTo>
                  <a:lnTo>
                    <a:pt x="1409" y="3075"/>
                  </a:lnTo>
                  <a:lnTo>
                    <a:pt x="1380" y="3133"/>
                  </a:lnTo>
                  <a:lnTo>
                    <a:pt x="1351" y="3190"/>
                  </a:lnTo>
                  <a:lnTo>
                    <a:pt x="1303" y="3229"/>
                  </a:lnTo>
                  <a:lnTo>
                    <a:pt x="1256" y="3248"/>
                  </a:lnTo>
                  <a:lnTo>
                    <a:pt x="1198" y="3248"/>
                  </a:lnTo>
                  <a:lnTo>
                    <a:pt x="1131" y="3229"/>
                  </a:lnTo>
                  <a:lnTo>
                    <a:pt x="1054" y="3200"/>
                  </a:lnTo>
                  <a:lnTo>
                    <a:pt x="978" y="3162"/>
                  </a:lnTo>
                  <a:lnTo>
                    <a:pt x="892" y="3104"/>
                  </a:lnTo>
                  <a:lnTo>
                    <a:pt x="738" y="2989"/>
                  </a:lnTo>
                  <a:lnTo>
                    <a:pt x="585" y="2865"/>
                  </a:lnTo>
                  <a:lnTo>
                    <a:pt x="461" y="2750"/>
                  </a:lnTo>
                  <a:lnTo>
                    <a:pt x="346" y="2635"/>
                  </a:lnTo>
                  <a:lnTo>
                    <a:pt x="298" y="2616"/>
                  </a:lnTo>
                  <a:lnTo>
                    <a:pt x="202" y="2577"/>
                  </a:lnTo>
                  <a:lnTo>
                    <a:pt x="145" y="2568"/>
                  </a:lnTo>
                  <a:lnTo>
                    <a:pt x="87" y="2558"/>
                  </a:lnTo>
                  <a:lnTo>
                    <a:pt x="39" y="2568"/>
                  </a:lnTo>
                  <a:lnTo>
                    <a:pt x="20" y="2587"/>
                  </a:lnTo>
                  <a:lnTo>
                    <a:pt x="1" y="2597"/>
                  </a:lnTo>
                  <a:lnTo>
                    <a:pt x="39" y="2874"/>
                  </a:lnTo>
                  <a:lnTo>
                    <a:pt x="68" y="3028"/>
                  </a:lnTo>
                  <a:lnTo>
                    <a:pt x="116" y="3171"/>
                  </a:lnTo>
                  <a:lnTo>
                    <a:pt x="183" y="3315"/>
                  </a:lnTo>
                  <a:lnTo>
                    <a:pt x="259" y="3449"/>
                  </a:lnTo>
                  <a:lnTo>
                    <a:pt x="355" y="3574"/>
                  </a:lnTo>
                  <a:lnTo>
                    <a:pt x="451" y="3688"/>
                  </a:lnTo>
                  <a:lnTo>
                    <a:pt x="576" y="3794"/>
                  </a:lnTo>
                  <a:lnTo>
                    <a:pt x="700" y="3880"/>
                  </a:lnTo>
                  <a:lnTo>
                    <a:pt x="710" y="3890"/>
                  </a:lnTo>
                  <a:lnTo>
                    <a:pt x="1198" y="4196"/>
                  </a:lnTo>
                  <a:lnTo>
                    <a:pt x="1370" y="4321"/>
                  </a:lnTo>
                  <a:lnTo>
                    <a:pt x="1524" y="4455"/>
                  </a:lnTo>
                  <a:lnTo>
                    <a:pt x="1677" y="4598"/>
                  </a:lnTo>
                  <a:lnTo>
                    <a:pt x="1802" y="4761"/>
                  </a:lnTo>
                  <a:lnTo>
                    <a:pt x="1926" y="4924"/>
                  </a:lnTo>
                  <a:lnTo>
                    <a:pt x="2031" y="5106"/>
                  </a:lnTo>
                  <a:lnTo>
                    <a:pt x="2118" y="5298"/>
                  </a:lnTo>
                  <a:lnTo>
                    <a:pt x="2185" y="5499"/>
                  </a:lnTo>
                  <a:lnTo>
                    <a:pt x="2405" y="6208"/>
                  </a:lnTo>
                  <a:lnTo>
                    <a:pt x="3526" y="6064"/>
                  </a:lnTo>
                  <a:lnTo>
                    <a:pt x="3353" y="4665"/>
                  </a:lnTo>
                  <a:lnTo>
                    <a:pt x="3344" y="4311"/>
                  </a:lnTo>
                  <a:lnTo>
                    <a:pt x="3315" y="3938"/>
                  </a:lnTo>
                  <a:lnTo>
                    <a:pt x="3286" y="3487"/>
                  </a:lnTo>
                  <a:lnTo>
                    <a:pt x="3238" y="2999"/>
                  </a:lnTo>
                  <a:lnTo>
                    <a:pt x="3181" y="2539"/>
                  </a:lnTo>
                  <a:lnTo>
                    <a:pt x="3142" y="2319"/>
                  </a:lnTo>
                  <a:lnTo>
                    <a:pt x="3095" y="2127"/>
                  </a:lnTo>
                  <a:lnTo>
                    <a:pt x="3047" y="1955"/>
                  </a:lnTo>
                  <a:lnTo>
                    <a:pt x="2999" y="1811"/>
                  </a:lnTo>
                  <a:lnTo>
                    <a:pt x="2884" y="1572"/>
                  </a:lnTo>
                  <a:lnTo>
                    <a:pt x="2721" y="1275"/>
                  </a:lnTo>
                  <a:lnTo>
                    <a:pt x="2529" y="959"/>
                  </a:lnTo>
                  <a:lnTo>
                    <a:pt x="2424" y="805"/>
                  </a:lnTo>
                  <a:lnTo>
                    <a:pt x="2319" y="643"/>
                  </a:lnTo>
                  <a:lnTo>
                    <a:pt x="2204" y="499"/>
                  </a:lnTo>
                  <a:lnTo>
                    <a:pt x="2089" y="365"/>
                  </a:lnTo>
                  <a:lnTo>
                    <a:pt x="1974" y="250"/>
                  </a:lnTo>
                  <a:lnTo>
                    <a:pt x="1849" y="145"/>
                  </a:lnTo>
                  <a:lnTo>
                    <a:pt x="1734" y="68"/>
                  </a:lnTo>
                  <a:lnTo>
                    <a:pt x="1677" y="39"/>
                  </a:lnTo>
                  <a:lnTo>
                    <a:pt x="1620" y="20"/>
                  </a:lnTo>
                  <a:lnTo>
                    <a:pt x="1562" y="10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2254644" y="1641228"/>
              <a:ext cx="103392" cy="205524"/>
            </a:xfrm>
            <a:custGeom>
              <a:rect b="b" l="l" r="r" t="t"/>
              <a:pathLst>
                <a:path extrusionOk="0" h="6361" w="3200">
                  <a:moveTo>
                    <a:pt x="604" y="0"/>
                  </a:moveTo>
                  <a:lnTo>
                    <a:pt x="546" y="20"/>
                  </a:lnTo>
                  <a:lnTo>
                    <a:pt x="498" y="39"/>
                  </a:lnTo>
                  <a:lnTo>
                    <a:pt x="451" y="77"/>
                  </a:lnTo>
                  <a:lnTo>
                    <a:pt x="412" y="115"/>
                  </a:lnTo>
                  <a:lnTo>
                    <a:pt x="364" y="163"/>
                  </a:lnTo>
                  <a:lnTo>
                    <a:pt x="326" y="211"/>
                  </a:lnTo>
                  <a:lnTo>
                    <a:pt x="259" y="336"/>
                  </a:lnTo>
                  <a:lnTo>
                    <a:pt x="202" y="479"/>
                  </a:lnTo>
                  <a:lnTo>
                    <a:pt x="144" y="633"/>
                  </a:lnTo>
                  <a:lnTo>
                    <a:pt x="106" y="805"/>
                  </a:lnTo>
                  <a:lnTo>
                    <a:pt x="77" y="987"/>
                  </a:lnTo>
                  <a:lnTo>
                    <a:pt x="48" y="1178"/>
                  </a:lnTo>
                  <a:lnTo>
                    <a:pt x="29" y="1370"/>
                  </a:lnTo>
                  <a:lnTo>
                    <a:pt x="0" y="1734"/>
                  </a:lnTo>
                  <a:lnTo>
                    <a:pt x="0" y="2069"/>
                  </a:lnTo>
                  <a:lnTo>
                    <a:pt x="10" y="2337"/>
                  </a:lnTo>
                  <a:lnTo>
                    <a:pt x="20" y="2491"/>
                  </a:lnTo>
                  <a:lnTo>
                    <a:pt x="58" y="2663"/>
                  </a:lnTo>
                  <a:lnTo>
                    <a:pt x="115" y="2855"/>
                  </a:lnTo>
                  <a:lnTo>
                    <a:pt x="173" y="3065"/>
                  </a:lnTo>
                  <a:lnTo>
                    <a:pt x="336" y="3506"/>
                  </a:lnTo>
                  <a:lnTo>
                    <a:pt x="518" y="3956"/>
                  </a:lnTo>
                  <a:lnTo>
                    <a:pt x="690" y="4368"/>
                  </a:lnTo>
                  <a:lnTo>
                    <a:pt x="843" y="4713"/>
                  </a:lnTo>
                  <a:lnTo>
                    <a:pt x="997" y="5029"/>
                  </a:lnTo>
                  <a:lnTo>
                    <a:pt x="1485" y="6360"/>
                  </a:lnTo>
                  <a:lnTo>
                    <a:pt x="2548" y="5968"/>
                  </a:lnTo>
                  <a:lnTo>
                    <a:pt x="2414" y="5240"/>
                  </a:lnTo>
                  <a:lnTo>
                    <a:pt x="2385" y="5029"/>
                  </a:lnTo>
                  <a:lnTo>
                    <a:pt x="2376" y="4818"/>
                  </a:lnTo>
                  <a:lnTo>
                    <a:pt x="2385" y="4607"/>
                  </a:lnTo>
                  <a:lnTo>
                    <a:pt x="2414" y="4406"/>
                  </a:lnTo>
                  <a:lnTo>
                    <a:pt x="2462" y="4205"/>
                  </a:lnTo>
                  <a:lnTo>
                    <a:pt x="2519" y="4004"/>
                  </a:lnTo>
                  <a:lnTo>
                    <a:pt x="2606" y="3812"/>
                  </a:lnTo>
                  <a:lnTo>
                    <a:pt x="2701" y="3630"/>
                  </a:lnTo>
                  <a:lnTo>
                    <a:pt x="2989" y="3132"/>
                  </a:lnTo>
                  <a:lnTo>
                    <a:pt x="2998" y="3123"/>
                  </a:lnTo>
                  <a:lnTo>
                    <a:pt x="3065" y="2979"/>
                  </a:lnTo>
                  <a:lnTo>
                    <a:pt x="3123" y="2835"/>
                  </a:lnTo>
                  <a:lnTo>
                    <a:pt x="3161" y="2692"/>
                  </a:lnTo>
                  <a:lnTo>
                    <a:pt x="3190" y="2539"/>
                  </a:lnTo>
                  <a:lnTo>
                    <a:pt x="3199" y="2385"/>
                  </a:lnTo>
                  <a:lnTo>
                    <a:pt x="3190" y="2232"/>
                  </a:lnTo>
                  <a:lnTo>
                    <a:pt x="3161" y="2079"/>
                  </a:lnTo>
                  <a:lnTo>
                    <a:pt x="3123" y="1926"/>
                  </a:lnTo>
                  <a:lnTo>
                    <a:pt x="3027" y="1657"/>
                  </a:lnTo>
                  <a:lnTo>
                    <a:pt x="2979" y="1657"/>
                  </a:lnTo>
                  <a:lnTo>
                    <a:pt x="2931" y="1667"/>
                  </a:lnTo>
                  <a:lnTo>
                    <a:pt x="2883" y="1696"/>
                  </a:lnTo>
                  <a:lnTo>
                    <a:pt x="2836" y="1734"/>
                  </a:lnTo>
                  <a:lnTo>
                    <a:pt x="2768" y="1811"/>
                  </a:lnTo>
                  <a:lnTo>
                    <a:pt x="2740" y="1849"/>
                  </a:lnTo>
                  <a:lnTo>
                    <a:pt x="2692" y="2002"/>
                  </a:lnTo>
                  <a:lnTo>
                    <a:pt x="2634" y="2165"/>
                  </a:lnTo>
                  <a:lnTo>
                    <a:pt x="2558" y="2347"/>
                  </a:lnTo>
                  <a:lnTo>
                    <a:pt x="2462" y="2529"/>
                  </a:lnTo>
                  <a:lnTo>
                    <a:pt x="2414" y="2606"/>
                  </a:lnTo>
                  <a:lnTo>
                    <a:pt x="2366" y="2682"/>
                  </a:lnTo>
                  <a:lnTo>
                    <a:pt x="2318" y="2740"/>
                  </a:lnTo>
                  <a:lnTo>
                    <a:pt x="2261" y="2788"/>
                  </a:lnTo>
                  <a:lnTo>
                    <a:pt x="2213" y="2816"/>
                  </a:lnTo>
                  <a:lnTo>
                    <a:pt x="2155" y="2816"/>
                  </a:lnTo>
                  <a:lnTo>
                    <a:pt x="2098" y="2807"/>
                  </a:lnTo>
                  <a:lnTo>
                    <a:pt x="2050" y="2778"/>
                  </a:lnTo>
                  <a:lnTo>
                    <a:pt x="1993" y="2730"/>
                  </a:lnTo>
                  <a:lnTo>
                    <a:pt x="1945" y="2673"/>
                  </a:lnTo>
                  <a:lnTo>
                    <a:pt x="1906" y="2606"/>
                  </a:lnTo>
                  <a:lnTo>
                    <a:pt x="1859" y="2519"/>
                  </a:lnTo>
                  <a:lnTo>
                    <a:pt x="1791" y="2337"/>
                  </a:lnTo>
                  <a:lnTo>
                    <a:pt x="1724" y="2136"/>
                  </a:lnTo>
                  <a:lnTo>
                    <a:pt x="1667" y="1916"/>
                  </a:lnTo>
                  <a:lnTo>
                    <a:pt x="1629" y="1696"/>
                  </a:lnTo>
                  <a:lnTo>
                    <a:pt x="1590" y="1485"/>
                  </a:lnTo>
                  <a:lnTo>
                    <a:pt x="1562" y="1322"/>
                  </a:lnTo>
                  <a:lnTo>
                    <a:pt x="1514" y="1159"/>
                  </a:lnTo>
                  <a:lnTo>
                    <a:pt x="1466" y="996"/>
                  </a:lnTo>
                  <a:lnTo>
                    <a:pt x="1399" y="843"/>
                  </a:lnTo>
                  <a:lnTo>
                    <a:pt x="1332" y="700"/>
                  </a:lnTo>
                  <a:lnTo>
                    <a:pt x="1246" y="546"/>
                  </a:lnTo>
                  <a:lnTo>
                    <a:pt x="1150" y="412"/>
                  </a:lnTo>
                  <a:lnTo>
                    <a:pt x="1044" y="278"/>
                  </a:lnTo>
                  <a:lnTo>
                    <a:pt x="929" y="163"/>
                  </a:lnTo>
                  <a:lnTo>
                    <a:pt x="872" y="106"/>
                  </a:lnTo>
                  <a:lnTo>
                    <a:pt x="815" y="67"/>
                  </a:lnTo>
                  <a:lnTo>
                    <a:pt x="757" y="29"/>
                  </a:lnTo>
                  <a:lnTo>
                    <a:pt x="700" y="10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2172025" y="3395345"/>
              <a:ext cx="43037" cy="379416"/>
            </a:xfrm>
            <a:custGeom>
              <a:rect b="b" l="l" r="r" t="t"/>
              <a:pathLst>
                <a:path extrusionOk="0" h="11743" w="1332">
                  <a:moveTo>
                    <a:pt x="594" y="0"/>
                  </a:moveTo>
                  <a:lnTo>
                    <a:pt x="536" y="10"/>
                  </a:lnTo>
                  <a:lnTo>
                    <a:pt x="469" y="29"/>
                  </a:lnTo>
                  <a:lnTo>
                    <a:pt x="412" y="48"/>
                  </a:lnTo>
                  <a:lnTo>
                    <a:pt x="354" y="77"/>
                  </a:lnTo>
                  <a:lnTo>
                    <a:pt x="297" y="115"/>
                  </a:lnTo>
                  <a:lnTo>
                    <a:pt x="239" y="153"/>
                  </a:lnTo>
                  <a:lnTo>
                    <a:pt x="201" y="192"/>
                  </a:lnTo>
                  <a:lnTo>
                    <a:pt x="153" y="240"/>
                  </a:lnTo>
                  <a:lnTo>
                    <a:pt x="115" y="287"/>
                  </a:lnTo>
                  <a:lnTo>
                    <a:pt x="86" y="345"/>
                  </a:lnTo>
                  <a:lnTo>
                    <a:pt x="58" y="402"/>
                  </a:lnTo>
                  <a:lnTo>
                    <a:pt x="29" y="469"/>
                  </a:lnTo>
                  <a:lnTo>
                    <a:pt x="19" y="527"/>
                  </a:lnTo>
                  <a:lnTo>
                    <a:pt x="10" y="594"/>
                  </a:lnTo>
                  <a:lnTo>
                    <a:pt x="0" y="661"/>
                  </a:lnTo>
                  <a:lnTo>
                    <a:pt x="0" y="11072"/>
                  </a:lnTo>
                  <a:lnTo>
                    <a:pt x="10" y="11139"/>
                  </a:lnTo>
                  <a:lnTo>
                    <a:pt x="19" y="11207"/>
                  </a:lnTo>
                  <a:lnTo>
                    <a:pt x="29" y="11274"/>
                  </a:lnTo>
                  <a:lnTo>
                    <a:pt x="58" y="11331"/>
                  </a:lnTo>
                  <a:lnTo>
                    <a:pt x="86" y="11389"/>
                  </a:lnTo>
                  <a:lnTo>
                    <a:pt x="115" y="11446"/>
                  </a:lnTo>
                  <a:lnTo>
                    <a:pt x="153" y="11494"/>
                  </a:lnTo>
                  <a:lnTo>
                    <a:pt x="201" y="11542"/>
                  </a:lnTo>
                  <a:lnTo>
                    <a:pt x="239" y="11590"/>
                  </a:lnTo>
                  <a:lnTo>
                    <a:pt x="297" y="11628"/>
                  </a:lnTo>
                  <a:lnTo>
                    <a:pt x="354" y="11657"/>
                  </a:lnTo>
                  <a:lnTo>
                    <a:pt x="412" y="11685"/>
                  </a:lnTo>
                  <a:lnTo>
                    <a:pt x="469" y="11714"/>
                  </a:lnTo>
                  <a:lnTo>
                    <a:pt x="536" y="11724"/>
                  </a:lnTo>
                  <a:lnTo>
                    <a:pt x="594" y="11733"/>
                  </a:lnTo>
                  <a:lnTo>
                    <a:pt x="671" y="11743"/>
                  </a:lnTo>
                  <a:lnTo>
                    <a:pt x="738" y="11733"/>
                  </a:lnTo>
                  <a:lnTo>
                    <a:pt x="805" y="11724"/>
                  </a:lnTo>
                  <a:lnTo>
                    <a:pt x="862" y="11714"/>
                  </a:lnTo>
                  <a:lnTo>
                    <a:pt x="929" y="11685"/>
                  </a:lnTo>
                  <a:lnTo>
                    <a:pt x="987" y="11657"/>
                  </a:lnTo>
                  <a:lnTo>
                    <a:pt x="1034" y="11628"/>
                  </a:lnTo>
                  <a:lnTo>
                    <a:pt x="1092" y="11590"/>
                  </a:lnTo>
                  <a:lnTo>
                    <a:pt x="1140" y="11542"/>
                  </a:lnTo>
                  <a:lnTo>
                    <a:pt x="1178" y="11494"/>
                  </a:lnTo>
                  <a:lnTo>
                    <a:pt x="1216" y="11446"/>
                  </a:lnTo>
                  <a:lnTo>
                    <a:pt x="1245" y="11389"/>
                  </a:lnTo>
                  <a:lnTo>
                    <a:pt x="1274" y="11331"/>
                  </a:lnTo>
                  <a:lnTo>
                    <a:pt x="1303" y="11274"/>
                  </a:lnTo>
                  <a:lnTo>
                    <a:pt x="1312" y="11207"/>
                  </a:lnTo>
                  <a:lnTo>
                    <a:pt x="1322" y="11139"/>
                  </a:lnTo>
                  <a:lnTo>
                    <a:pt x="1331" y="11072"/>
                  </a:lnTo>
                  <a:lnTo>
                    <a:pt x="1331" y="661"/>
                  </a:lnTo>
                  <a:lnTo>
                    <a:pt x="1322" y="594"/>
                  </a:lnTo>
                  <a:lnTo>
                    <a:pt x="1312" y="527"/>
                  </a:lnTo>
                  <a:lnTo>
                    <a:pt x="1303" y="469"/>
                  </a:lnTo>
                  <a:lnTo>
                    <a:pt x="1274" y="402"/>
                  </a:lnTo>
                  <a:lnTo>
                    <a:pt x="1245" y="345"/>
                  </a:lnTo>
                  <a:lnTo>
                    <a:pt x="1216" y="287"/>
                  </a:lnTo>
                  <a:lnTo>
                    <a:pt x="1178" y="240"/>
                  </a:lnTo>
                  <a:lnTo>
                    <a:pt x="1140" y="192"/>
                  </a:lnTo>
                  <a:lnTo>
                    <a:pt x="1092" y="153"/>
                  </a:lnTo>
                  <a:lnTo>
                    <a:pt x="1034" y="115"/>
                  </a:lnTo>
                  <a:lnTo>
                    <a:pt x="987" y="77"/>
                  </a:lnTo>
                  <a:lnTo>
                    <a:pt x="929" y="48"/>
                  </a:lnTo>
                  <a:lnTo>
                    <a:pt x="862" y="29"/>
                  </a:lnTo>
                  <a:lnTo>
                    <a:pt x="805" y="10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0"/>
            <p:cNvSpPr/>
            <p:nvPr/>
          </p:nvSpPr>
          <p:spPr>
            <a:xfrm>
              <a:off x="1896900" y="3021187"/>
              <a:ext cx="587073" cy="543454"/>
            </a:xfrm>
            <a:custGeom>
              <a:rect b="b" l="l" r="r" t="t"/>
              <a:pathLst>
                <a:path extrusionOk="0" h="16820" w="18170">
                  <a:moveTo>
                    <a:pt x="2912" y="0"/>
                  </a:moveTo>
                  <a:lnTo>
                    <a:pt x="2759" y="10"/>
                  </a:lnTo>
                  <a:lnTo>
                    <a:pt x="2615" y="19"/>
                  </a:lnTo>
                  <a:lnTo>
                    <a:pt x="2471" y="39"/>
                  </a:lnTo>
                  <a:lnTo>
                    <a:pt x="2328" y="58"/>
                  </a:lnTo>
                  <a:lnTo>
                    <a:pt x="2184" y="96"/>
                  </a:lnTo>
                  <a:lnTo>
                    <a:pt x="2050" y="134"/>
                  </a:lnTo>
                  <a:lnTo>
                    <a:pt x="1906" y="182"/>
                  </a:lnTo>
                  <a:lnTo>
                    <a:pt x="1782" y="230"/>
                  </a:lnTo>
                  <a:lnTo>
                    <a:pt x="1648" y="288"/>
                  </a:lnTo>
                  <a:lnTo>
                    <a:pt x="1523" y="355"/>
                  </a:lnTo>
                  <a:lnTo>
                    <a:pt x="1399" y="422"/>
                  </a:lnTo>
                  <a:lnTo>
                    <a:pt x="1284" y="498"/>
                  </a:lnTo>
                  <a:lnTo>
                    <a:pt x="1169" y="584"/>
                  </a:lnTo>
                  <a:lnTo>
                    <a:pt x="1063" y="671"/>
                  </a:lnTo>
                  <a:lnTo>
                    <a:pt x="958" y="757"/>
                  </a:lnTo>
                  <a:lnTo>
                    <a:pt x="853" y="853"/>
                  </a:lnTo>
                  <a:lnTo>
                    <a:pt x="757" y="958"/>
                  </a:lnTo>
                  <a:lnTo>
                    <a:pt x="661" y="1063"/>
                  </a:lnTo>
                  <a:lnTo>
                    <a:pt x="575" y="1169"/>
                  </a:lnTo>
                  <a:lnTo>
                    <a:pt x="498" y="1284"/>
                  </a:lnTo>
                  <a:lnTo>
                    <a:pt x="422" y="1408"/>
                  </a:lnTo>
                  <a:lnTo>
                    <a:pt x="355" y="1523"/>
                  </a:lnTo>
                  <a:lnTo>
                    <a:pt x="287" y="1648"/>
                  </a:lnTo>
                  <a:lnTo>
                    <a:pt x="230" y="1782"/>
                  </a:lnTo>
                  <a:lnTo>
                    <a:pt x="173" y="1916"/>
                  </a:lnTo>
                  <a:lnTo>
                    <a:pt x="134" y="2050"/>
                  </a:lnTo>
                  <a:lnTo>
                    <a:pt x="86" y="2184"/>
                  </a:lnTo>
                  <a:lnTo>
                    <a:pt x="58" y="2328"/>
                  </a:lnTo>
                  <a:lnTo>
                    <a:pt x="29" y="2471"/>
                  </a:lnTo>
                  <a:lnTo>
                    <a:pt x="10" y="2615"/>
                  </a:lnTo>
                  <a:lnTo>
                    <a:pt x="0" y="2768"/>
                  </a:lnTo>
                  <a:lnTo>
                    <a:pt x="0" y="2912"/>
                  </a:lnTo>
                  <a:lnTo>
                    <a:pt x="0" y="13908"/>
                  </a:lnTo>
                  <a:lnTo>
                    <a:pt x="0" y="14051"/>
                  </a:lnTo>
                  <a:lnTo>
                    <a:pt x="10" y="14205"/>
                  </a:lnTo>
                  <a:lnTo>
                    <a:pt x="29" y="14348"/>
                  </a:lnTo>
                  <a:lnTo>
                    <a:pt x="58" y="14492"/>
                  </a:lnTo>
                  <a:lnTo>
                    <a:pt x="86" y="14636"/>
                  </a:lnTo>
                  <a:lnTo>
                    <a:pt x="134" y="14770"/>
                  </a:lnTo>
                  <a:lnTo>
                    <a:pt x="173" y="14904"/>
                  </a:lnTo>
                  <a:lnTo>
                    <a:pt x="230" y="15038"/>
                  </a:lnTo>
                  <a:lnTo>
                    <a:pt x="287" y="15162"/>
                  </a:lnTo>
                  <a:lnTo>
                    <a:pt x="355" y="15296"/>
                  </a:lnTo>
                  <a:lnTo>
                    <a:pt x="422" y="15411"/>
                  </a:lnTo>
                  <a:lnTo>
                    <a:pt x="498" y="15536"/>
                  </a:lnTo>
                  <a:lnTo>
                    <a:pt x="575" y="15651"/>
                  </a:lnTo>
                  <a:lnTo>
                    <a:pt x="661" y="15756"/>
                  </a:lnTo>
                  <a:lnTo>
                    <a:pt x="757" y="15862"/>
                  </a:lnTo>
                  <a:lnTo>
                    <a:pt x="853" y="15967"/>
                  </a:lnTo>
                  <a:lnTo>
                    <a:pt x="958" y="16063"/>
                  </a:lnTo>
                  <a:lnTo>
                    <a:pt x="1063" y="16149"/>
                  </a:lnTo>
                  <a:lnTo>
                    <a:pt x="1169" y="16235"/>
                  </a:lnTo>
                  <a:lnTo>
                    <a:pt x="1284" y="16321"/>
                  </a:lnTo>
                  <a:lnTo>
                    <a:pt x="1399" y="16398"/>
                  </a:lnTo>
                  <a:lnTo>
                    <a:pt x="1523" y="16465"/>
                  </a:lnTo>
                  <a:lnTo>
                    <a:pt x="1648" y="16532"/>
                  </a:lnTo>
                  <a:lnTo>
                    <a:pt x="1782" y="16589"/>
                  </a:lnTo>
                  <a:lnTo>
                    <a:pt x="1906" y="16637"/>
                  </a:lnTo>
                  <a:lnTo>
                    <a:pt x="2050" y="16685"/>
                  </a:lnTo>
                  <a:lnTo>
                    <a:pt x="2184" y="16724"/>
                  </a:lnTo>
                  <a:lnTo>
                    <a:pt x="2328" y="16762"/>
                  </a:lnTo>
                  <a:lnTo>
                    <a:pt x="2471" y="16781"/>
                  </a:lnTo>
                  <a:lnTo>
                    <a:pt x="2615" y="16800"/>
                  </a:lnTo>
                  <a:lnTo>
                    <a:pt x="2759" y="16810"/>
                  </a:lnTo>
                  <a:lnTo>
                    <a:pt x="2912" y="16819"/>
                  </a:lnTo>
                  <a:lnTo>
                    <a:pt x="15258" y="16819"/>
                  </a:lnTo>
                  <a:lnTo>
                    <a:pt x="15411" y="16810"/>
                  </a:lnTo>
                  <a:lnTo>
                    <a:pt x="15555" y="16800"/>
                  </a:lnTo>
                  <a:lnTo>
                    <a:pt x="15708" y="16781"/>
                  </a:lnTo>
                  <a:lnTo>
                    <a:pt x="15842" y="16762"/>
                  </a:lnTo>
                  <a:lnTo>
                    <a:pt x="15986" y="16724"/>
                  </a:lnTo>
                  <a:lnTo>
                    <a:pt x="16130" y="16685"/>
                  </a:lnTo>
                  <a:lnTo>
                    <a:pt x="16264" y="16637"/>
                  </a:lnTo>
                  <a:lnTo>
                    <a:pt x="16398" y="16589"/>
                  </a:lnTo>
                  <a:lnTo>
                    <a:pt x="16522" y="16532"/>
                  </a:lnTo>
                  <a:lnTo>
                    <a:pt x="16647" y="16465"/>
                  </a:lnTo>
                  <a:lnTo>
                    <a:pt x="16771" y="16398"/>
                  </a:lnTo>
                  <a:lnTo>
                    <a:pt x="16886" y="16321"/>
                  </a:lnTo>
                  <a:lnTo>
                    <a:pt x="17001" y="16235"/>
                  </a:lnTo>
                  <a:lnTo>
                    <a:pt x="17116" y="16149"/>
                  </a:lnTo>
                  <a:lnTo>
                    <a:pt x="17222" y="16063"/>
                  </a:lnTo>
                  <a:lnTo>
                    <a:pt x="17317" y="15967"/>
                  </a:lnTo>
                  <a:lnTo>
                    <a:pt x="17413" y="15862"/>
                  </a:lnTo>
                  <a:lnTo>
                    <a:pt x="17509" y="15756"/>
                  </a:lnTo>
                  <a:lnTo>
                    <a:pt x="17595" y="15651"/>
                  </a:lnTo>
                  <a:lnTo>
                    <a:pt x="17672" y="15536"/>
                  </a:lnTo>
                  <a:lnTo>
                    <a:pt x="17748" y="15411"/>
                  </a:lnTo>
                  <a:lnTo>
                    <a:pt x="17825" y="15296"/>
                  </a:lnTo>
                  <a:lnTo>
                    <a:pt x="17882" y="15162"/>
                  </a:lnTo>
                  <a:lnTo>
                    <a:pt x="17940" y="15038"/>
                  </a:lnTo>
                  <a:lnTo>
                    <a:pt x="17997" y="14904"/>
                  </a:lnTo>
                  <a:lnTo>
                    <a:pt x="18045" y="14770"/>
                  </a:lnTo>
                  <a:lnTo>
                    <a:pt x="18084" y="14636"/>
                  </a:lnTo>
                  <a:lnTo>
                    <a:pt x="18112" y="14492"/>
                  </a:lnTo>
                  <a:lnTo>
                    <a:pt x="18141" y="14348"/>
                  </a:lnTo>
                  <a:lnTo>
                    <a:pt x="18160" y="14205"/>
                  </a:lnTo>
                  <a:lnTo>
                    <a:pt x="18170" y="14051"/>
                  </a:lnTo>
                  <a:lnTo>
                    <a:pt x="18170" y="13908"/>
                  </a:lnTo>
                  <a:lnTo>
                    <a:pt x="18170" y="2912"/>
                  </a:lnTo>
                  <a:lnTo>
                    <a:pt x="18170" y="2768"/>
                  </a:lnTo>
                  <a:lnTo>
                    <a:pt x="18160" y="2615"/>
                  </a:lnTo>
                  <a:lnTo>
                    <a:pt x="18141" y="2471"/>
                  </a:lnTo>
                  <a:lnTo>
                    <a:pt x="18112" y="2328"/>
                  </a:lnTo>
                  <a:lnTo>
                    <a:pt x="18084" y="2184"/>
                  </a:lnTo>
                  <a:lnTo>
                    <a:pt x="18045" y="2050"/>
                  </a:lnTo>
                  <a:lnTo>
                    <a:pt x="17997" y="1916"/>
                  </a:lnTo>
                  <a:lnTo>
                    <a:pt x="17940" y="1782"/>
                  </a:lnTo>
                  <a:lnTo>
                    <a:pt x="17882" y="1648"/>
                  </a:lnTo>
                  <a:lnTo>
                    <a:pt x="17825" y="1523"/>
                  </a:lnTo>
                  <a:lnTo>
                    <a:pt x="17748" y="1408"/>
                  </a:lnTo>
                  <a:lnTo>
                    <a:pt x="17672" y="1284"/>
                  </a:lnTo>
                  <a:lnTo>
                    <a:pt x="17595" y="1169"/>
                  </a:lnTo>
                  <a:lnTo>
                    <a:pt x="17509" y="1063"/>
                  </a:lnTo>
                  <a:lnTo>
                    <a:pt x="17413" y="958"/>
                  </a:lnTo>
                  <a:lnTo>
                    <a:pt x="17317" y="853"/>
                  </a:lnTo>
                  <a:lnTo>
                    <a:pt x="17222" y="757"/>
                  </a:lnTo>
                  <a:lnTo>
                    <a:pt x="17116" y="671"/>
                  </a:lnTo>
                  <a:lnTo>
                    <a:pt x="17001" y="584"/>
                  </a:lnTo>
                  <a:lnTo>
                    <a:pt x="16886" y="498"/>
                  </a:lnTo>
                  <a:lnTo>
                    <a:pt x="16771" y="422"/>
                  </a:lnTo>
                  <a:lnTo>
                    <a:pt x="16647" y="355"/>
                  </a:lnTo>
                  <a:lnTo>
                    <a:pt x="16522" y="288"/>
                  </a:lnTo>
                  <a:lnTo>
                    <a:pt x="16398" y="230"/>
                  </a:lnTo>
                  <a:lnTo>
                    <a:pt x="16264" y="182"/>
                  </a:lnTo>
                  <a:lnTo>
                    <a:pt x="16130" y="134"/>
                  </a:lnTo>
                  <a:lnTo>
                    <a:pt x="15986" y="96"/>
                  </a:lnTo>
                  <a:lnTo>
                    <a:pt x="15842" y="58"/>
                  </a:lnTo>
                  <a:lnTo>
                    <a:pt x="15708" y="39"/>
                  </a:lnTo>
                  <a:lnTo>
                    <a:pt x="15555" y="19"/>
                  </a:lnTo>
                  <a:lnTo>
                    <a:pt x="15411" y="10"/>
                  </a:lnTo>
                  <a:lnTo>
                    <a:pt x="15258" y="0"/>
                  </a:lnTo>
                  <a:close/>
                </a:path>
              </a:pathLst>
            </a:custGeom>
            <a:solidFill>
              <a:srgbClr val="D46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1899969" y="2961767"/>
              <a:ext cx="587105" cy="543454"/>
            </a:xfrm>
            <a:custGeom>
              <a:rect b="b" l="l" r="r" t="t"/>
              <a:pathLst>
                <a:path extrusionOk="0" h="16820" w="18171">
                  <a:moveTo>
                    <a:pt x="2913" y="0"/>
                  </a:moveTo>
                  <a:lnTo>
                    <a:pt x="2759" y="10"/>
                  </a:lnTo>
                  <a:lnTo>
                    <a:pt x="2616" y="19"/>
                  </a:lnTo>
                  <a:lnTo>
                    <a:pt x="2472" y="39"/>
                  </a:lnTo>
                  <a:lnTo>
                    <a:pt x="2328" y="58"/>
                  </a:lnTo>
                  <a:lnTo>
                    <a:pt x="2185" y="96"/>
                  </a:lnTo>
                  <a:lnTo>
                    <a:pt x="2051" y="134"/>
                  </a:lnTo>
                  <a:lnTo>
                    <a:pt x="1907" y="182"/>
                  </a:lnTo>
                  <a:lnTo>
                    <a:pt x="1782" y="230"/>
                  </a:lnTo>
                  <a:lnTo>
                    <a:pt x="1648" y="288"/>
                  </a:lnTo>
                  <a:lnTo>
                    <a:pt x="1524" y="355"/>
                  </a:lnTo>
                  <a:lnTo>
                    <a:pt x="1399" y="422"/>
                  </a:lnTo>
                  <a:lnTo>
                    <a:pt x="1284" y="498"/>
                  </a:lnTo>
                  <a:lnTo>
                    <a:pt x="1169" y="584"/>
                  </a:lnTo>
                  <a:lnTo>
                    <a:pt x="1064" y="671"/>
                  </a:lnTo>
                  <a:lnTo>
                    <a:pt x="959" y="757"/>
                  </a:lnTo>
                  <a:lnTo>
                    <a:pt x="853" y="853"/>
                  </a:lnTo>
                  <a:lnTo>
                    <a:pt x="758" y="958"/>
                  </a:lnTo>
                  <a:lnTo>
                    <a:pt x="662" y="1063"/>
                  </a:lnTo>
                  <a:lnTo>
                    <a:pt x="576" y="1169"/>
                  </a:lnTo>
                  <a:lnTo>
                    <a:pt x="499" y="1284"/>
                  </a:lnTo>
                  <a:lnTo>
                    <a:pt x="422" y="1408"/>
                  </a:lnTo>
                  <a:lnTo>
                    <a:pt x="355" y="1523"/>
                  </a:lnTo>
                  <a:lnTo>
                    <a:pt x="288" y="1648"/>
                  </a:lnTo>
                  <a:lnTo>
                    <a:pt x="231" y="1782"/>
                  </a:lnTo>
                  <a:lnTo>
                    <a:pt x="173" y="1916"/>
                  </a:lnTo>
                  <a:lnTo>
                    <a:pt x="135" y="2050"/>
                  </a:lnTo>
                  <a:lnTo>
                    <a:pt x="87" y="2184"/>
                  </a:lnTo>
                  <a:lnTo>
                    <a:pt x="58" y="2328"/>
                  </a:lnTo>
                  <a:lnTo>
                    <a:pt x="30" y="2471"/>
                  </a:lnTo>
                  <a:lnTo>
                    <a:pt x="10" y="2615"/>
                  </a:lnTo>
                  <a:lnTo>
                    <a:pt x="1" y="2768"/>
                  </a:lnTo>
                  <a:lnTo>
                    <a:pt x="1" y="2912"/>
                  </a:lnTo>
                  <a:lnTo>
                    <a:pt x="1" y="13908"/>
                  </a:lnTo>
                  <a:lnTo>
                    <a:pt x="1" y="14051"/>
                  </a:lnTo>
                  <a:lnTo>
                    <a:pt x="10" y="14205"/>
                  </a:lnTo>
                  <a:lnTo>
                    <a:pt x="30" y="14348"/>
                  </a:lnTo>
                  <a:lnTo>
                    <a:pt x="58" y="14492"/>
                  </a:lnTo>
                  <a:lnTo>
                    <a:pt x="87" y="14636"/>
                  </a:lnTo>
                  <a:lnTo>
                    <a:pt x="135" y="14770"/>
                  </a:lnTo>
                  <a:lnTo>
                    <a:pt x="173" y="14904"/>
                  </a:lnTo>
                  <a:lnTo>
                    <a:pt x="231" y="15038"/>
                  </a:lnTo>
                  <a:lnTo>
                    <a:pt x="288" y="15172"/>
                  </a:lnTo>
                  <a:lnTo>
                    <a:pt x="355" y="15296"/>
                  </a:lnTo>
                  <a:lnTo>
                    <a:pt x="422" y="15411"/>
                  </a:lnTo>
                  <a:lnTo>
                    <a:pt x="499" y="15536"/>
                  </a:lnTo>
                  <a:lnTo>
                    <a:pt x="576" y="15651"/>
                  </a:lnTo>
                  <a:lnTo>
                    <a:pt x="662" y="15756"/>
                  </a:lnTo>
                  <a:lnTo>
                    <a:pt x="758" y="15862"/>
                  </a:lnTo>
                  <a:lnTo>
                    <a:pt x="853" y="15967"/>
                  </a:lnTo>
                  <a:lnTo>
                    <a:pt x="959" y="16063"/>
                  </a:lnTo>
                  <a:lnTo>
                    <a:pt x="1064" y="16149"/>
                  </a:lnTo>
                  <a:lnTo>
                    <a:pt x="1169" y="16235"/>
                  </a:lnTo>
                  <a:lnTo>
                    <a:pt x="1284" y="16321"/>
                  </a:lnTo>
                  <a:lnTo>
                    <a:pt x="1399" y="16398"/>
                  </a:lnTo>
                  <a:lnTo>
                    <a:pt x="1524" y="16465"/>
                  </a:lnTo>
                  <a:lnTo>
                    <a:pt x="1648" y="16532"/>
                  </a:lnTo>
                  <a:lnTo>
                    <a:pt x="1782" y="16589"/>
                  </a:lnTo>
                  <a:lnTo>
                    <a:pt x="1907" y="16637"/>
                  </a:lnTo>
                  <a:lnTo>
                    <a:pt x="2051" y="16685"/>
                  </a:lnTo>
                  <a:lnTo>
                    <a:pt x="2185" y="16724"/>
                  </a:lnTo>
                  <a:lnTo>
                    <a:pt x="2328" y="16762"/>
                  </a:lnTo>
                  <a:lnTo>
                    <a:pt x="2472" y="16781"/>
                  </a:lnTo>
                  <a:lnTo>
                    <a:pt x="2616" y="16800"/>
                  </a:lnTo>
                  <a:lnTo>
                    <a:pt x="2759" y="16810"/>
                  </a:lnTo>
                  <a:lnTo>
                    <a:pt x="2913" y="16819"/>
                  </a:lnTo>
                  <a:lnTo>
                    <a:pt x="15259" y="16819"/>
                  </a:lnTo>
                  <a:lnTo>
                    <a:pt x="15412" y="16810"/>
                  </a:lnTo>
                  <a:lnTo>
                    <a:pt x="15556" y="16800"/>
                  </a:lnTo>
                  <a:lnTo>
                    <a:pt x="15709" y="16781"/>
                  </a:lnTo>
                  <a:lnTo>
                    <a:pt x="15843" y="16762"/>
                  </a:lnTo>
                  <a:lnTo>
                    <a:pt x="15987" y="16724"/>
                  </a:lnTo>
                  <a:lnTo>
                    <a:pt x="16130" y="16685"/>
                  </a:lnTo>
                  <a:lnTo>
                    <a:pt x="16264" y="16637"/>
                  </a:lnTo>
                  <a:lnTo>
                    <a:pt x="16399" y="16589"/>
                  </a:lnTo>
                  <a:lnTo>
                    <a:pt x="16523" y="16532"/>
                  </a:lnTo>
                  <a:lnTo>
                    <a:pt x="16648" y="16465"/>
                  </a:lnTo>
                  <a:lnTo>
                    <a:pt x="16772" y="16398"/>
                  </a:lnTo>
                  <a:lnTo>
                    <a:pt x="16887" y="16321"/>
                  </a:lnTo>
                  <a:lnTo>
                    <a:pt x="17002" y="16235"/>
                  </a:lnTo>
                  <a:lnTo>
                    <a:pt x="17117" y="16149"/>
                  </a:lnTo>
                  <a:lnTo>
                    <a:pt x="17222" y="16063"/>
                  </a:lnTo>
                  <a:lnTo>
                    <a:pt x="17318" y="15967"/>
                  </a:lnTo>
                  <a:lnTo>
                    <a:pt x="17414" y="15862"/>
                  </a:lnTo>
                  <a:lnTo>
                    <a:pt x="17510" y="15756"/>
                  </a:lnTo>
                  <a:lnTo>
                    <a:pt x="17596" y="15651"/>
                  </a:lnTo>
                  <a:lnTo>
                    <a:pt x="17672" y="15536"/>
                  </a:lnTo>
                  <a:lnTo>
                    <a:pt x="17749" y="15411"/>
                  </a:lnTo>
                  <a:lnTo>
                    <a:pt x="17826" y="15296"/>
                  </a:lnTo>
                  <a:lnTo>
                    <a:pt x="17883" y="15172"/>
                  </a:lnTo>
                  <a:lnTo>
                    <a:pt x="17941" y="15038"/>
                  </a:lnTo>
                  <a:lnTo>
                    <a:pt x="17998" y="14904"/>
                  </a:lnTo>
                  <a:lnTo>
                    <a:pt x="18046" y="14770"/>
                  </a:lnTo>
                  <a:lnTo>
                    <a:pt x="18084" y="14636"/>
                  </a:lnTo>
                  <a:lnTo>
                    <a:pt x="18113" y="14492"/>
                  </a:lnTo>
                  <a:lnTo>
                    <a:pt x="18142" y="14348"/>
                  </a:lnTo>
                  <a:lnTo>
                    <a:pt x="18161" y="14205"/>
                  </a:lnTo>
                  <a:lnTo>
                    <a:pt x="18171" y="14051"/>
                  </a:lnTo>
                  <a:lnTo>
                    <a:pt x="18171" y="13908"/>
                  </a:lnTo>
                  <a:lnTo>
                    <a:pt x="18171" y="2912"/>
                  </a:lnTo>
                  <a:lnTo>
                    <a:pt x="18171" y="2768"/>
                  </a:lnTo>
                  <a:lnTo>
                    <a:pt x="18161" y="2615"/>
                  </a:lnTo>
                  <a:lnTo>
                    <a:pt x="18142" y="2471"/>
                  </a:lnTo>
                  <a:lnTo>
                    <a:pt x="18113" y="2328"/>
                  </a:lnTo>
                  <a:lnTo>
                    <a:pt x="18084" y="2184"/>
                  </a:lnTo>
                  <a:lnTo>
                    <a:pt x="18046" y="2050"/>
                  </a:lnTo>
                  <a:lnTo>
                    <a:pt x="17998" y="1916"/>
                  </a:lnTo>
                  <a:lnTo>
                    <a:pt x="17941" y="1782"/>
                  </a:lnTo>
                  <a:lnTo>
                    <a:pt x="17883" y="1648"/>
                  </a:lnTo>
                  <a:lnTo>
                    <a:pt x="17826" y="1523"/>
                  </a:lnTo>
                  <a:lnTo>
                    <a:pt x="17749" y="1408"/>
                  </a:lnTo>
                  <a:lnTo>
                    <a:pt x="17672" y="1284"/>
                  </a:lnTo>
                  <a:lnTo>
                    <a:pt x="17596" y="1169"/>
                  </a:lnTo>
                  <a:lnTo>
                    <a:pt x="17510" y="1063"/>
                  </a:lnTo>
                  <a:lnTo>
                    <a:pt x="17414" y="958"/>
                  </a:lnTo>
                  <a:lnTo>
                    <a:pt x="17318" y="853"/>
                  </a:lnTo>
                  <a:lnTo>
                    <a:pt x="17222" y="757"/>
                  </a:lnTo>
                  <a:lnTo>
                    <a:pt x="17117" y="671"/>
                  </a:lnTo>
                  <a:lnTo>
                    <a:pt x="17002" y="584"/>
                  </a:lnTo>
                  <a:lnTo>
                    <a:pt x="16887" y="498"/>
                  </a:lnTo>
                  <a:lnTo>
                    <a:pt x="16772" y="422"/>
                  </a:lnTo>
                  <a:lnTo>
                    <a:pt x="16648" y="355"/>
                  </a:lnTo>
                  <a:lnTo>
                    <a:pt x="16523" y="288"/>
                  </a:lnTo>
                  <a:lnTo>
                    <a:pt x="16399" y="230"/>
                  </a:lnTo>
                  <a:lnTo>
                    <a:pt x="16264" y="182"/>
                  </a:lnTo>
                  <a:lnTo>
                    <a:pt x="16130" y="134"/>
                  </a:lnTo>
                  <a:lnTo>
                    <a:pt x="15987" y="96"/>
                  </a:lnTo>
                  <a:lnTo>
                    <a:pt x="15843" y="58"/>
                  </a:lnTo>
                  <a:lnTo>
                    <a:pt x="15709" y="39"/>
                  </a:lnTo>
                  <a:lnTo>
                    <a:pt x="15556" y="19"/>
                  </a:lnTo>
                  <a:lnTo>
                    <a:pt x="15412" y="10"/>
                  </a:lnTo>
                  <a:lnTo>
                    <a:pt x="152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1826624" y="3809116"/>
              <a:ext cx="727589" cy="48303"/>
            </a:xfrm>
            <a:custGeom>
              <a:rect b="b" l="l" r="r" t="t"/>
              <a:pathLst>
                <a:path extrusionOk="0" h="1495" w="22519">
                  <a:moveTo>
                    <a:pt x="1" y="0"/>
                  </a:moveTo>
                  <a:lnTo>
                    <a:pt x="1" y="450"/>
                  </a:lnTo>
                  <a:lnTo>
                    <a:pt x="10" y="556"/>
                  </a:lnTo>
                  <a:lnTo>
                    <a:pt x="20" y="661"/>
                  </a:lnTo>
                  <a:lnTo>
                    <a:pt x="49" y="757"/>
                  </a:lnTo>
                  <a:lnTo>
                    <a:pt x="87" y="853"/>
                  </a:lnTo>
                  <a:lnTo>
                    <a:pt x="125" y="948"/>
                  </a:lnTo>
                  <a:lnTo>
                    <a:pt x="183" y="1035"/>
                  </a:lnTo>
                  <a:lnTo>
                    <a:pt x="240" y="1111"/>
                  </a:lnTo>
                  <a:lnTo>
                    <a:pt x="307" y="1188"/>
                  </a:lnTo>
                  <a:lnTo>
                    <a:pt x="384" y="1255"/>
                  </a:lnTo>
                  <a:lnTo>
                    <a:pt x="461" y="1312"/>
                  </a:lnTo>
                  <a:lnTo>
                    <a:pt x="547" y="1370"/>
                  </a:lnTo>
                  <a:lnTo>
                    <a:pt x="633" y="1408"/>
                  </a:lnTo>
                  <a:lnTo>
                    <a:pt x="729" y="1446"/>
                  </a:lnTo>
                  <a:lnTo>
                    <a:pt x="834" y="1475"/>
                  </a:lnTo>
                  <a:lnTo>
                    <a:pt x="930" y="1485"/>
                  </a:lnTo>
                  <a:lnTo>
                    <a:pt x="1045" y="1494"/>
                  </a:lnTo>
                  <a:lnTo>
                    <a:pt x="21485" y="1494"/>
                  </a:lnTo>
                  <a:lnTo>
                    <a:pt x="21590" y="1485"/>
                  </a:lnTo>
                  <a:lnTo>
                    <a:pt x="21686" y="1475"/>
                  </a:lnTo>
                  <a:lnTo>
                    <a:pt x="21791" y="1446"/>
                  </a:lnTo>
                  <a:lnTo>
                    <a:pt x="21887" y="1408"/>
                  </a:lnTo>
                  <a:lnTo>
                    <a:pt x="21973" y="1370"/>
                  </a:lnTo>
                  <a:lnTo>
                    <a:pt x="22059" y="1312"/>
                  </a:lnTo>
                  <a:lnTo>
                    <a:pt x="22145" y="1255"/>
                  </a:lnTo>
                  <a:lnTo>
                    <a:pt x="22212" y="1188"/>
                  </a:lnTo>
                  <a:lnTo>
                    <a:pt x="22280" y="1111"/>
                  </a:lnTo>
                  <a:lnTo>
                    <a:pt x="22347" y="1035"/>
                  </a:lnTo>
                  <a:lnTo>
                    <a:pt x="22394" y="948"/>
                  </a:lnTo>
                  <a:lnTo>
                    <a:pt x="22442" y="853"/>
                  </a:lnTo>
                  <a:lnTo>
                    <a:pt x="22471" y="757"/>
                  </a:lnTo>
                  <a:lnTo>
                    <a:pt x="22500" y="661"/>
                  </a:lnTo>
                  <a:lnTo>
                    <a:pt x="22519" y="556"/>
                  </a:lnTo>
                  <a:lnTo>
                    <a:pt x="22519" y="450"/>
                  </a:lnTo>
                  <a:lnTo>
                    <a:pt x="22519" y="0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2165208" y="3829213"/>
              <a:ext cx="52342" cy="756700"/>
            </a:xfrm>
            <a:custGeom>
              <a:rect b="b" l="l" r="r" t="t"/>
              <a:pathLst>
                <a:path extrusionOk="0" h="23420" w="1620">
                  <a:moveTo>
                    <a:pt x="0" y="1"/>
                  </a:moveTo>
                  <a:lnTo>
                    <a:pt x="0" y="23419"/>
                  </a:lnTo>
                  <a:lnTo>
                    <a:pt x="1619" y="23419"/>
                  </a:lnTo>
                  <a:lnTo>
                    <a:pt x="1619" y="1"/>
                  </a:lnTo>
                  <a:close/>
                </a:path>
              </a:pathLst>
            </a:custGeom>
            <a:solidFill>
              <a:srgbClr val="959D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1946723" y="4506963"/>
              <a:ext cx="494246" cy="132180"/>
            </a:xfrm>
            <a:custGeom>
              <a:rect b="b" l="l" r="r" t="t"/>
              <a:pathLst>
                <a:path extrusionOk="0" h="4091" w="15297">
                  <a:moveTo>
                    <a:pt x="3879" y="1"/>
                  </a:moveTo>
                  <a:lnTo>
                    <a:pt x="3678" y="20"/>
                  </a:lnTo>
                  <a:lnTo>
                    <a:pt x="3467" y="49"/>
                  </a:lnTo>
                  <a:lnTo>
                    <a:pt x="3266" y="87"/>
                  </a:lnTo>
                  <a:lnTo>
                    <a:pt x="3065" y="125"/>
                  </a:lnTo>
                  <a:lnTo>
                    <a:pt x="2874" y="183"/>
                  </a:lnTo>
                  <a:lnTo>
                    <a:pt x="2682" y="250"/>
                  </a:lnTo>
                  <a:lnTo>
                    <a:pt x="2500" y="326"/>
                  </a:lnTo>
                  <a:lnTo>
                    <a:pt x="2318" y="403"/>
                  </a:lnTo>
                  <a:lnTo>
                    <a:pt x="2146" y="499"/>
                  </a:lnTo>
                  <a:lnTo>
                    <a:pt x="1973" y="595"/>
                  </a:lnTo>
                  <a:lnTo>
                    <a:pt x="1801" y="700"/>
                  </a:lnTo>
                  <a:lnTo>
                    <a:pt x="1648" y="815"/>
                  </a:lnTo>
                  <a:lnTo>
                    <a:pt x="1485" y="939"/>
                  </a:lnTo>
                  <a:lnTo>
                    <a:pt x="1341" y="1064"/>
                  </a:lnTo>
                  <a:lnTo>
                    <a:pt x="1197" y="1198"/>
                  </a:lnTo>
                  <a:lnTo>
                    <a:pt x="1063" y="1342"/>
                  </a:lnTo>
                  <a:lnTo>
                    <a:pt x="929" y="1495"/>
                  </a:lnTo>
                  <a:lnTo>
                    <a:pt x="814" y="1648"/>
                  </a:lnTo>
                  <a:lnTo>
                    <a:pt x="699" y="1811"/>
                  </a:lnTo>
                  <a:lnTo>
                    <a:pt x="594" y="1974"/>
                  </a:lnTo>
                  <a:lnTo>
                    <a:pt x="489" y="2146"/>
                  </a:lnTo>
                  <a:lnTo>
                    <a:pt x="402" y="2319"/>
                  </a:lnTo>
                  <a:lnTo>
                    <a:pt x="316" y="2501"/>
                  </a:lnTo>
                  <a:lnTo>
                    <a:pt x="249" y="2692"/>
                  </a:lnTo>
                  <a:lnTo>
                    <a:pt x="182" y="2874"/>
                  </a:lnTo>
                  <a:lnTo>
                    <a:pt x="125" y="3075"/>
                  </a:lnTo>
                  <a:lnTo>
                    <a:pt x="77" y="3267"/>
                  </a:lnTo>
                  <a:lnTo>
                    <a:pt x="48" y="3468"/>
                  </a:lnTo>
                  <a:lnTo>
                    <a:pt x="19" y="3679"/>
                  </a:lnTo>
                  <a:lnTo>
                    <a:pt x="0" y="3880"/>
                  </a:lnTo>
                  <a:lnTo>
                    <a:pt x="0" y="4091"/>
                  </a:lnTo>
                  <a:lnTo>
                    <a:pt x="1169" y="4091"/>
                  </a:lnTo>
                  <a:lnTo>
                    <a:pt x="1178" y="3947"/>
                  </a:lnTo>
                  <a:lnTo>
                    <a:pt x="1188" y="3794"/>
                  </a:lnTo>
                  <a:lnTo>
                    <a:pt x="1207" y="3650"/>
                  </a:lnTo>
                  <a:lnTo>
                    <a:pt x="1236" y="3506"/>
                  </a:lnTo>
                  <a:lnTo>
                    <a:pt x="1264" y="3363"/>
                  </a:lnTo>
                  <a:lnTo>
                    <a:pt x="1303" y="3229"/>
                  </a:lnTo>
                  <a:lnTo>
                    <a:pt x="1351" y="3094"/>
                  </a:lnTo>
                  <a:lnTo>
                    <a:pt x="1399" y="2960"/>
                  </a:lnTo>
                  <a:lnTo>
                    <a:pt x="1466" y="2826"/>
                  </a:lnTo>
                  <a:lnTo>
                    <a:pt x="1523" y="2702"/>
                  </a:lnTo>
                  <a:lnTo>
                    <a:pt x="1600" y="2577"/>
                  </a:lnTo>
                  <a:lnTo>
                    <a:pt x="1676" y="2462"/>
                  </a:lnTo>
                  <a:lnTo>
                    <a:pt x="1753" y="2347"/>
                  </a:lnTo>
                  <a:lnTo>
                    <a:pt x="1839" y="2242"/>
                  </a:lnTo>
                  <a:lnTo>
                    <a:pt x="1935" y="2137"/>
                  </a:lnTo>
                  <a:lnTo>
                    <a:pt x="2031" y="2031"/>
                  </a:lnTo>
                  <a:lnTo>
                    <a:pt x="2127" y="1935"/>
                  </a:lnTo>
                  <a:lnTo>
                    <a:pt x="2232" y="1840"/>
                  </a:lnTo>
                  <a:lnTo>
                    <a:pt x="2347" y="1754"/>
                  </a:lnTo>
                  <a:lnTo>
                    <a:pt x="2462" y="1677"/>
                  </a:lnTo>
                  <a:lnTo>
                    <a:pt x="2577" y="1600"/>
                  </a:lnTo>
                  <a:lnTo>
                    <a:pt x="2701" y="1524"/>
                  </a:lnTo>
                  <a:lnTo>
                    <a:pt x="2826" y="1466"/>
                  </a:lnTo>
                  <a:lnTo>
                    <a:pt x="2960" y="1409"/>
                  </a:lnTo>
                  <a:lnTo>
                    <a:pt x="3094" y="1351"/>
                  </a:lnTo>
                  <a:lnTo>
                    <a:pt x="3228" y="1303"/>
                  </a:lnTo>
                  <a:lnTo>
                    <a:pt x="3362" y="1265"/>
                  </a:lnTo>
                  <a:lnTo>
                    <a:pt x="3506" y="1236"/>
                  </a:lnTo>
                  <a:lnTo>
                    <a:pt x="3649" y="1208"/>
                  </a:lnTo>
                  <a:lnTo>
                    <a:pt x="3793" y="1188"/>
                  </a:lnTo>
                  <a:lnTo>
                    <a:pt x="3946" y="1179"/>
                  </a:lnTo>
                  <a:lnTo>
                    <a:pt x="11350" y="1179"/>
                  </a:lnTo>
                  <a:lnTo>
                    <a:pt x="11494" y="1188"/>
                  </a:lnTo>
                  <a:lnTo>
                    <a:pt x="11638" y="1208"/>
                  </a:lnTo>
                  <a:lnTo>
                    <a:pt x="11781" y="1236"/>
                  </a:lnTo>
                  <a:lnTo>
                    <a:pt x="11925" y="1265"/>
                  </a:lnTo>
                  <a:lnTo>
                    <a:pt x="12069" y="1303"/>
                  </a:lnTo>
                  <a:lnTo>
                    <a:pt x="12203" y="1351"/>
                  </a:lnTo>
                  <a:lnTo>
                    <a:pt x="12337" y="1409"/>
                  </a:lnTo>
                  <a:lnTo>
                    <a:pt x="12461" y="1466"/>
                  </a:lnTo>
                  <a:lnTo>
                    <a:pt x="12586" y="1524"/>
                  </a:lnTo>
                  <a:lnTo>
                    <a:pt x="12710" y="1600"/>
                  </a:lnTo>
                  <a:lnTo>
                    <a:pt x="12825" y="1677"/>
                  </a:lnTo>
                  <a:lnTo>
                    <a:pt x="12940" y="1754"/>
                  </a:lnTo>
                  <a:lnTo>
                    <a:pt x="13055" y="1840"/>
                  </a:lnTo>
                  <a:lnTo>
                    <a:pt x="13160" y="1935"/>
                  </a:lnTo>
                  <a:lnTo>
                    <a:pt x="13256" y="2031"/>
                  </a:lnTo>
                  <a:lnTo>
                    <a:pt x="13362" y="2137"/>
                  </a:lnTo>
                  <a:lnTo>
                    <a:pt x="13448" y="2242"/>
                  </a:lnTo>
                  <a:lnTo>
                    <a:pt x="13534" y="2347"/>
                  </a:lnTo>
                  <a:lnTo>
                    <a:pt x="13620" y="2462"/>
                  </a:lnTo>
                  <a:lnTo>
                    <a:pt x="13697" y="2577"/>
                  </a:lnTo>
                  <a:lnTo>
                    <a:pt x="13764" y="2702"/>
                  </a:lnTo>
                  <a:lnTo>
                    <a:pt x="13831" y="2826"/>
                  </a:lnTo>
                  <a:lnTo>
                    <a:pt x="13888" y="2960"/>
                  </a:lnTo>
                  <a:lnTo>
                    <a:pt x="13936" y="3094"/>
                  </a:lnTo>
                  <a:lnTo>
                    <a:pt x="13984" y="3229"/>
                  </a:lnTo>
                  <a:lnTo>
                    <a:pt x="14023" y="3363"/>
                  </a:lnTo>
                  <a:lnTo>
                    <a:pt x="14061" y="3506"/>
                  </a:lnTo>
                  <a:lnTo>
                    <a:pt x="14080" y="3650"/>
                  </a:lnTo>
                  <a:lnTo>
                    <a:pt x="14099" y="3794"/>
                  </a:lnTo>
                  <a:lnTo>
                    <a:pt x="14109" y="3947"/>
                  </a:lnTo>
                  <a:lnTo>
                    <a:pt x="14118" y="4091"/>
                  </a:lnTo>
                  <a:lnTo>
                    <a:pt x="15296" y="4091"/>
                  </a:lnTo>
                  <a:lnTo>
                    <a:pt x="15287" y="3880"/>
                  </a:lnTo>
                  <a:lnTo>
                    <a:pt x="15268" y="3679"/>
                  </a:lnTo>
                  <a:lnTo>
                    <a:pt x="15249" y="3468"/>
                  </a:lnTo>
                  <a:lnTo>
                    <a:pt x="15210" y="3267"/>
                  </a:lnTo>
                  <a:lnTo>
                    <a:pt x="15162" y="3075"/>
                  </a:lnTo>
                  <a:lnTo>
                    <a:pt x="15105" y="2874"/>
                  </a:lnTo>
                  <a:lnTo>
                    <a:pt x="15047" y="2692"/>
                  </a:lnTo>
                  <a:lnTo>
                    <a:pt x="14971" y="2501"/>
                  </a:lnTo>
                  <a:lnTo>
                    <a:pt x="14885" y="2319"/>
                  </a:lnTo>
                  <a:lnTo>
                    <a:pt x="14798" y="2146"/>
                  </a:lnTo>
                  <a:lnTo>
                    <a:pt x="14703" y="1974"/>
                  </a:lnTo>
                  <a:lnTo>
                    <a:pt x="14588" y="1811"/>
                  </a:lnTo>
                  <a:lnTo>
                    <a:pt x="14473" y="1648"/>
                  </a:lnTo>
                  <a:lnTo>
                    <a:pt x="14358" y="1495"/>
                  </a:lnTo>
                  <a:lnTo>
                    <a:pt x="14224" y="1342"/>
                  </a:lnTo>
                  <a:lnTo>
                    <a:pt x="14090" y="1198"/>
                  </a:lnTo>
                  <a:lnTo>
                    <a:pt x="13946" y="1064"/>
                  </a:lnTo>
                  <a:lnTo>
                    <a:pt x="13802" y="939"/>
                  </a:lnTo>
                  <a:lnTo>
                    <a:pt x="13649" y="815"/>
                  </a:lnTo>
                  <a:lnTo>
                    <a:pt x="13486" y="700"/>
                  </a:lnTo>
                  <a:lnTo>
                    <a:pt x="13323" y="595"/>
                  </a:lnTo>
                  <a:lnTo>
                    <a:pt x="13151" y="499"/>
                  </a:lnTo>
                  <a:lnTo>
                    <a:pt x="12969" y="403"/>
                  </a:lnTo>
                  <a:lnTo>
                    <a:pt x="12787" y="326"/>
                  </a:lnTo>
                  <a:lnTo>
                    <a:pt x="12605" y="250"/>
                  </a:lnTo>
                  <a:lnTo>
                    <a:pt x="12413" y="183"/>
                  </a:lnTo>
                  <a:lnTo>
                    <a:pt x="12222" y="125"/>
                  </a:lnTo>
                  <a:lnTo>
                    <a:pt x="12021" y="87"/>
                  </a:lnTo>
                  <a:lnTo>
                    <a:pt x="11820" y="49"/>
                  </a:lnTo>
                  <a:lnTo>
                    <a:pt x="11618" y="20"/>
                  </a:lnTo>
                  <a:lnTo>
                    <a:pt x="11408" y="1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2131475" y="3821168"/>
              <a:ext cx="113279" cy="205201"/>
            </a:xfrm>
            <a:custGeom>
              <a:rect b="b" l="l" r="r" t="t"/>
              <a:pathLst>
                <a:path extrusionOk="0" h="6351" w="3506">
                  <a:moveTo>
                    <a:pt x="0" y="1"/>
                  </a:moveTo>
                  <a:lnTo>
                    <a:pt x="661" y="6351"/>
                  </a:lnTo>
                  <a:lnTo>
                    <a:pt x="2845" y="6351"/>
                  </a:lnTo>
                  <a:lnTo>
                    <a:pt x="3506" y="1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1801260" y="3705431"/>
              <a:ext cx="780190" cy="115767"/>
            </a:xfrm>
            <a:custGeom>
              <a:rect b="b" l="l" r="r" t="t"/>
              <a:pathLst>
                <a:path extrusionOk="0" h="3583" w="24147">
                  <a:moveTo>
                    <a:pt x="3171" y="0"/>
                  </a:moveTo>
                  <a:lnTo>
                    <a:pt x="3008" y="10"/>
                  </a:lnTo>
                  <a:lnTo>
                    <a:pt x="2855" y="20"/>
                  </a:lnTo>
                  <a:lnTo>
                    <a:pt x="2692" y="39"/>
                  </a:lnTo>
                  <a:lnTo>
                    <a:pt x="2539" y="67"/>
                  </a:lnTo>
                  <a:lnTo>
                    <a:pt x="2385" y="106"/>
                  </a:lnTo>
                  <a:lnTo>
                    <a:pt x="2232" y="144"/>
                  </a:lnTo>
                  <a:lnTo>
                    <a:pt x="2089" y="192"/>
                  </a:lnTo>
                  <a:lnTo>
                    <a:pt x="1945" y="249"/>
                  </a:lnTo>
                  <a:lnTo>
                    <a:pt x="1801" y="316"/>
                  </a:lnTo>
                  <a:lnTo>
                    <a:pt x="1667" y="384"/>
                  </a:lnTo>
                  <a:lnTo>
                    <a:pt x="1533" y="460"/>
                  </a:lnTo>
                  <a:lnTo>
                    <a:pt x="1399" y="546"/>
                  </a:lnTo>
                  <a:lnTo>
                    <a:pt x="1274" y="633"/>
                  </a:lnTo>
                  <a:lnTo>
                    <a:pt x="1159" y="728"/>
                  </a:lnTo>
                  <a:lnTo>
                    <a:pt x="1044" y="824"/>
                  </a:lnTo>
                  <a:lnTo>
                    <a:pt x="930" y="929"/>
                  </a:lnTo>
                  <a:lnTo>
                    <a:pt x="824" y="1044"/>
                  </a:lnTo>
                  <a:lnTo>
                    <a:pt x="728" y="1159"/>
                  </a:lnTo>
                  <a:lnTo>
                    <a:pt x="633" y="1274"/>
                  </a:lnTo>
                  <a:lnTo>
                    <a:pt x="546" y="1399"/>
                  </a:lnTo>
                  <a:lnTo>
                    <a:pt x="460" y="1533"/>
                  </a:lnTo>
                  <a:lnTo>
                    <a:pt x="384" y="1657"/>
                  </a:lnTo>
                  <a:lnTo>
                    <a:pt x="317" y="1801"/>
                  </a:lnTo>
                  <a:lnTo>
                    <a:pt x="250" y="1935"/>
                  </a:lnTo>
                  <a:lnTo>
                    <a:pt x="202" y="2079"/>
                  </a:lnTo>
                  <a:lnTo>
                    <a:pt x="144" y="2232"/>
                  </a:lnTo>
                  <a:lnTo>
                    <a:pt x="106" y="2376"/>
                  </a:lnTo>
                  <a:lnTo>
                    <a:pt x="68" y="2529"/>
                  </a:lnTo>
                  <a:lnTo>
                    <a:pt x="39" y="2692"/>
                  </a:lnTo>
                  <a:lnTo>
                    <a:pt x="20" y="2845"/>
                  </a:lnTo>
                  <a:lnTo>
                    <a:pt x="10" y="3008"/>
                  </a:lnTo>
                  <a:lnTo>
                    <a:pt x="0" y="3171"/>
                  </a:lnTo>
                  <a:lnTo>
                    <a:pt x="0" y="3583"/>
                  </a:lnTo>
                  <a:lnTo>
                    <a:pt x="24147" y="3583"/>
                  </a:lnTo>
                  <a:lnTo>
                    <a:pt x="24147" y="3171"/>
                  </a:lnTo>
                  <a:lnTo>
                    <a:pt x="24147" y="3008"/>
                  </a:lnTo>
                  <a:lnTo>
                    <a:pt x="24128" y="2845"/>
                  </a:lnTo>
                  <a:lnTo>
                    <a:pt x="24109" y="2692"/>
                  </a:lnTo>
                  <a:lnTo>
                    <a:pt x="24080" y="2529"/>
                  </a:lnTo>
                  <a:lnTo>
                    <a:pt x="24051" y="2376"/>
                  </a:lnTo>
                  <a:lnTo>
                    <a:pt x="24003" y="2232"/>
                  </a:lnTo>
                  <a:lnTo>
                    <a:pt x="23955" y="2079"/>
                  </a:lnTo>
                  <a:lnTo>
                    <a:pt x="23898" y="1935"/>
                  </a:lnTo>
                  <a:lnTo>
                    <a:pt x="23831" y="1801"/>
                  </a:lnTo>
                  <a:lnTo>
                    <a:pt x="23764" y="1657"/>
                  </a:lnTo>
                  <a:lnTo>
                    <a:pt x="23687" y="1533"/>
                  </a:lnTo>
                  <a:lnTo>
                    <a:pt x="23601" y="1399"/>
                  </a:lnTo>
                  <a:lnTo>
                    <a:pt x="23515" y="1274"/>
                  </a:lnTo>
                  <a:lnTo>
                    <a:pt x="23419" y="1159"/>
                  </a:lnTo>
                  <a:lnTo>
                    <a:pt x="23323" y="1044"/>
                  </a:lnTo>
                  <a:lnTo>
                    <a:pt x="23218" y="929"/>
                  </a:lnTo>
                  <a:lnTo>
                    <a:pt x="23112" y="824"/>
                  </a:lnTo>
                  <a:lnTo>
                    <a:pt x="22997" y="728"/>
                  </a:lnTo>
                  <a:lnTo>
                    <a:pt x="22873" y="633"/>
                  </a:lnTo>
                  <a:lnTo>
                    <a:pt x="22748" y="546"/>
                  </a:lnTo>
                  <a:lnTo>
                    <a:pt x="22624" y="460"/>
                  </a:lnTo>
                  <a:lnTo>
                    <a:pt x="22490" y="384"/>
                  </a:lnTo>
                  <a:lnTo>
                    <a:pt x="22346" y="316"/>
                  </a:lnTo>
                  <a:lnTo>
                    <a:pt x="22212" y="249"/>
                  </a:lnTo>
                  <a:lnTo>
                    <a:pt x="22068" y="192"/>
                  </a:lnTo>
                  <a:lnTo>
                    <a:pt x="21915" y="144"/>
                  </a:lnTo>
                  <a:lnTo>
                    <a:pt x="21771" y="106"/>
                  </a:lnTo>
                  <a:lnTo>
                    <a:pt x="21618" y="67"/>
                  </a:lnTo>
                  <a:lnTo>
                    <a:pt x="21455" y="39"/>
                  </a:lnTo>
                  <a:lnTo>
                    <a:pt x="21302" y="20"/>
                  </a:lnTo>
                  <a:lnTo>
                    <a:pt x="21139" y="10"/>
                  </a:lnTo>
                  <a:lnTo>
                    <a:pt x="209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0"/>
            <p:cNvSpPr/>
            <p:nvPr/>
          </p:nvSpPr>
          <p:spPr>
            <a:xfrm>
              <a:off x="2279717" y="1805851"/>
              <a:ext cx="732855" cy="701935"/>
            </a:xfrm>
            <a:custGeom>
              <a:rect b="b" l="l" r="r" t="t"/>
              <a:pathLst>
                <a:path extrusionOk="0" h="21725" w="22682">
                  <a:moveTo>
                    <a:pt x="1878" y="1"/>
                  </a:moveTo>
                  <a:lnTo>
                    <a:pt x="1609" y="30"/>
                  </a:lnTo>
                  <a:lnTo>
                    <a:pt x="1341" y="78"/>
                  </a:lnTo>
                  <a:lnTo>
                    <a:pt x="1217" y="106"/>
                  </a:lnTo>
                  <a:lnTo>
                    <a:pt x="1092" y="135"/>
                  </a:lnTo>
                  <a:lnTo>
                    <a:pt x="968" y="183"/>
                  </a:lnTo>
                  <a:lnTo>
                    <a:pt x="853" y="231"/>
                  </a:lnTo>
                  <a:lnTo>
                    <a:pt x="738" y="279"/>
                  </a:lnTo>
                  <a:lnTo>
                    <a:pt x="623" y="336"/>
                  </a:lnTo>
                  <a:lnTo>
                    <a:pt x="508" y="403"/>
                  </a:lnTo>
                  <a:lnTo>
                    <a:pt x="402" y="470"/>
                  </a:lnTo>
                  <a:lnTo>
                    <a:pt x="297" y="547"/>
                  </a:lnTo>
                  <a:lnTo>
                    <a:pt x="192" y="624"/>
                  </a:lnTo>
                  <a:lnTo>
                    <a:pt x="96" y="710"/>
                  </a:lnTo>
                  <a:lnTo>
                    <a:pt x="0" y="805"/>
                  </a:lnTo>
                  <a:lnTo>
                    <a:pt x="134" y="1390"/>
                  </a:lnTo>
                  <a:lnTo>
                    <a:pt x="307" y="2070"/>
                  </a:lnTo>
                  <a:lnTo>
                    <a:pt x="527" y="2961"/>
                  </a:lnTo>
                  <a:lnTo>
                    <a:pt x="805" y="4024"/>
                  </a:lnTo>
                  <a:lnTo>
                    <a:pt x="1140" y="5231"/>
                  </a:lnTo>
                  <a:lnTo>
                    <a:pt x="1514" y="6533"/>
                  </a:lnTo>
                  <a:lnTo>
                    <a:pt x="1715" y="7223"/>
                  </a:lnTo>
                  <a:lnTo>
                    <a:pt x="1935" y="7912"/>
                  </a:lnTo>
                  <a:lnTo>
                    <a:pt x="2155" y="8621"/>
                  </a:lnTo>
                  <a:lnTo>
                    <a:pt x="2395" y="9330"/>
                  </a:lnTo>
                  <a:lnTo>
                    <a:pt x="2634" y="10039"/>
                  </a:lnTo>
                  <a:lnTo>
                    <a:pt x="2883" y="10748"/>
                  </a:lnTo>
                  <a:lnTo>
                    <a:pt x="3142" y="11437"/>
                  </a:lnTo>
                  <a:lnTo>
                    <a:pt x="3400" y="12127"/>
                  </a:lnTo>
                  <a:lnTo>
                    <a:pt x="3678" y="12788"/>
                  </a:lnTo>
                  <a:lnTo>
                    <a:pt x="3946" y="13429"/>
                  </a:lnTo>
                  <a:lnTo>
                    <a:pt x="4234" y="14052"/>
                  </a:lnTo>
                  <a:lnTo>
                    <a:pt x="4521" y="14636"/>
                  </a:lnTo>
                  <a:lnTo>
                    <a:pt x="4808" y="15182"/>
                  </a:lnTo>
                  <a:lnTo>
                    <a:pt x="4952" y="15441"/>
                  </a:lnTo>
                  <a:lnTo>
                    <a:pt x="5105" y="15690"/>
                  </a:lnTo>
                  <a:lnTo>
                    <a:pt x="5249" y="15929"/>
                  </a:lnTo>
                  <a:lnTo>
                    <a:pt x="5402" y="16159"/>
                  </a:lnTo>
                  <a:lnTo>
                    <a:pt x="5556" y="16380"/>
                  </a:lnTo>
                  <a:lnTo>
                    <a:pt x="5699" y="16581"/>
                  </a:lnTo>
                  <a:lnTo>
                    <a:pt x="5852" y="16772"/>
                  </a:lnTo>
                  <a:lnTo>
                    <a:pt x="6006" y="16945"/>
                  </a:lnTo>
                  <a:lnTo>
                    <a:pt x="6159" y="17107"/>
                  </a:lnTo>
                  <a:lnTo>
                    <a:pt x="6312" y="17251"/>
                  </a:lnTo>
                  <a:lnTo>
                    <a:pt x="6456" y="17376"/>
                  </a:lnTo>
                  <a:lnTo>
                    <a:pt x="6609" y="17491"/>
                  </a:lnTo>
                  <a:lnTo>
                    <a:pt x="6772" y="17615"/>
                  </a:lnTo>
                  <a:lnTo>
                    <a:pt x="6954" y="17730"/>
                  </a:lnTo>
                  <a:lnTo>
                    <a:pt x="7145" y="17855"/>
                  </a:lnTo>
                  <a:lnTo>
                    <a:pt x="7347" y="17969"/>
                  </a:lnTo>
                  <a:lnTo>
                    <a:pt x="7557" y="18084"/>
                  </a:lnTo>
                  <a:lnTo>
                    <a:pt x="7778" y="18190"/>
                  </a:lnTo>
                  <a:lnTo>
                    <a:pt x="8247" y="18420"/>
                  </a:lnTo>
                  <a:lnTo>
                    <a:pt x="8755" y="18640"/>
                  </a:lnTo>
                  <a:lnTo>
                    <a:pt x="9291" y="18851"/>
                  </a:lnTo>
                  <a:lnTo>
                    <a:pt x="9846" y="19052"/>
                  </a:lnTo>
                  <a:lnTo>
                    <a:pt x="10440" y="19253"/>
                  </a:lnTo>
                  <a:lnTo>
                    <a:pt x="11044" y="19445"/>
                  </a:lnTo>
                  <a:lnTo>
                    <a:pt x="11657" y="19636"/>
                  </a:lnTo>
                  <a:lnTo>
                    <a:pt x="12289" y="19818"/>
                  </a:lnTo>
                  <a:lnTo>
                    <a:pt x="12921" y="19990"/>
                  </a:lnTo>
                  <a:lnTo>
                    <a:pt x="13563" y="20153"/>
                  </a:lnTo>
                  <a:lnTo>
                    <a:pt x="14205" y="20316"/>
                  </a:lnTo>
                  <a:lnTo>
                    <a:pt x="14837" y="20469"/>
                  </a:lnTo>
                  <a:lnTo>
                    <a:pt x="16072" y="20747"/>
                  </a:lnTo>
                  <a:lnTo>
                    <a:pt x="17250" y="20996"/>
                  </a:lnTo>
                  <a:lnTo>
                    <a:pt x="18333" y="21216"/>
                  </a:lnTo>
                  <a:lnTo>
                    <a:pt x="19281" y="21389"/>
                  </a:lnTo>
                  <a:lnTo>
                    <a:pt x="20076" y="21533"/>
                  </a:lnTo>
                  <a:lnTo>
                    <a:pt x="20689" y="21638"/>
                  </a:lnTo>
                  <a:lnTo>
                    <a:pt x="21206" y="21724"/>
                  </a:lnTo>
                  <a:lnTo>
                    <a:pt x="21292" y="21475"/>
                  </a:lnTo>
                  <a:lnTo>
                    <a:pt x="21388" y="21178"/>
                  </a:lnTo>
                  <a:lnTo>
                    <a:pt x="21503" y="20776"/>
                  </a:lnTo>
                  <a:lnTo>
                    <a:pt x="21647" y="20278"/>
                  </a:lnTo>
                  <a:lnTo>
                    <a:pt x="21800" y="19703"/>
                  </a:lnTo>
                  <a:lnTo>
                    <a:pt x="21953" y="19052"/>
                  </a:lnTo>
                  <a:lnTo>
                    <a:pt x="22116" y="18343"/>
                  </a:lnTo>
                  <a:lnTo>
                    <a:pt x="22269" y="17577"/>
                  </a:lnTo>
                  <a:lnTo>
                    <a:pt x="22336" y="17184"/>
                  </a:lnTo>
                  <a:lnTo>
                    <a:pt x="22403" y="16772"/>
                  </a:lnTo>
                  <a:lnTo>
                    <a:pt x="22461" y="16351"/>
                  </a:lnTo>
                  <a:lnTo>
                    <a:pt x="22518" y="15929"/>
                  </a:lnTo>
                  <a:lnTo>
                    <a:pt x="22566" y="15498"/>
                  </a:lnTo>
                  <a:lnTo>
                    <a:pt x="22614" y="15067"/>
                  </a:lnTo>
                  <a:lnTo>
                    <a:pt x="22643" y="14627"/>
                  </a:lnTo>
                  <a:lnTo>
                    <a:pt x="22662" y="14186"/>
                  </a:lnTo>
                  <a:lnTo>
                    <a:pt x="22681" y="13736"/>
                  </a:lnTo>
                  <a:lnTo>
                    <a:pt x="22681" y="13295"/>
                  </a:lnTo>
                  <a:lnTo>
                    <a:pt x="22672" y="12855"/>
                  </a:lnTo>
                  <a:lnTo>
                    <a:pt x="22652" y="12424"/>
                  </a:lnTo>
                  <a:lnTo>
                    <a:pt x="22614" y="11983"/>
                  </a:lnTo>
                  <a:lnTo>
                    <a:pt x="22566" y="11552"/>
                  </a:lnTo>
                  <a:lnTo>
                    <a:pt x="22145" y="11600"/>
                  </a:lnTo>
                  <a:lnTo>
                    <a:pt x="21024" y="11715"/>
                  </a:lnTo>
                  <a:lnTo>
                    <a:pt x="20248" y="11782"/>
                  </a:lnTo>
                  <a:lnTo>
                    <a:pt x="19377" y="11849"/>
                  </a:lnTo>
                  <a:lnTo>
                    <a:pt x="18428" y="11907"/>
                  </a:lnTo>
                  <a:lnTo>
                    <a:pt x="17413" y="11945"/>
                  </a:lnTo>
                  <a:lnTo>
                    <a:pt x="16379" y="11974"/>
                  </a:lnTo>
                  <a:lnTo>
                    <a:pt x="15852" y="11983"/>
                  </a:lnTo>
                  <a:lnTo>
                    <a:pt x="15325" y="11983"/>
                  </a:lnTo>
                  <a:lnTo>
                    <a:pt x="14808" y="11974"/>
                  </a:lnTo>
                  <a:lnTo>
                    <a:pt x="14300" y="11964"/>
                  </a:lnTo>
                  <a:lnTo>
                    <a:pt x="13793" y="11935"/>
                  </a:lnTo>
                  <a:lnTo>
                    <a:pt x="13304" y="11907"/>
                  </a:lnTo>
                  <a:lnTo>
                    <a:pt x="12835" y="11859"/>
                  </a:lnTo>
                  <a:lnTo>
                    <a:pt x="12385" y="11801"/>
                  </a:lnTo>
                  <a:lnTo>
                    <a:pt x="11954" y="11744"/>
                  </a:lnTo>
                  <a:lnTo>
                    <a:pt x="11551" y="11657"/>
                  </a:lnTo>
                  <a:lnTo>
                    <a:pt x="11178" y="11571"/>
                  </a:lnTo>
                  <a:lnTo>
                    <a:pt x="10996" y="11523"/>
                  </a:lnTo>
                  <a:lnTo>
                    <a:pt x="10833" y="11466"/>
                  </a:lnTo>
                  <a:lnTo>
                    <a:pt x="10670" y="11408"/>
                  </a:lnTo>
                  <a:lnTo>
                    <a:pt x="10527" y="11351"/>
                  </a:lnTo>
                  <a:lnTo>
                    <a:pt x="10383" y="11284"/>
                  </a:lnTo>
                  <a:lnTo>
                    <a:pt x="10249" y="11217"/>
                  </a:lnTo>
                  <a:lnTo>
                    <a:pt x="10115" y="11131"/>
                  </a:lnTo>
                  <a:lnTo>
                    <a:pt x="9961" y="11035"/>
                  </a:lnTo>
                  <a:lnTo>
                    <a:pt x="9818" y="10930"/>
                  </a:lnTo>
                  <a:lnTo>
                    <a:pt x="9665" y="10815"/>
                  </a:lnTo>
                  <a:lnTo>
                    <a:pt x="9348" y="10546"/>
                  </a:lnTo>
                  <a:lnTo>
                    <a:pt x="9023" y="10250"/>
                  </a:lnTo>
                  <a:lnTo>
                    <a:pt x="8697" y="9914"/>
                  </a:lnTo>
                  <a:lnTo>
                    <a:pt x="8362" y="9550"/>
                  </a:lnTo>
                  <a:lnTo>
                    <a:pt x="8017" y="9167"/>
                  </a:lnTo>
                  <a:lnTo>
                    <a:pt x="7672" y="8746"/>
                  </a:lnTo>
                  <a:lnTo>
                    <a:pt x="7318" y="8315"/>
                  </a:lnTo>
                  <a:lnTo>
                    <a:pt x="6973" y="7865"/>
                  </a:lnTo>
                  <a:lnTo>
                    <a:pt x="6628" y="7405"/>
                  </a:lnTo>
                  <a:lnTo>
                    <a:pt x="6274" y="6926"/>
                  </a:lnTo>
                  <a:lnTo>
                    <a:pt x="5929" y="6437"/>
                  </a:lnTo>
                  <a:lnTo>
                    <a:pt x="5594" y="5949"/>
                  </a:lnTo>
                  <a:lnTo>
                    <a:pt x="4933" y="4972"/>
                  </a:lnTo>
                  <a:lnTo>
                    <a:pt x="4310" y="4014"/>
                  </a:lnTo>
                  <a:lnTo>
                    <a:pt x="3736" y="3104"/>
                  </a:lnTo>
                  <a:lnTo>
                    <a:pt x="3209" y="2261"/>
                  </a:lnTo>
                  <a:lnTo>
                    <a:pt x="2759" y="1514"/>
                  </a:lnTo>
                  <a:lnTo>
                    <a:pt x="2117" y="413"/>
                  </a:lnTo>
                  <a:lnTo>
                    <a:pt x="18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0"/>
            <p:cNvSpPr/>
            <p:nvPr/>
          </p:nvSpPr>
          <p:spPr>
            <a:xfrm>
              <a:off x="2910712" y="4519952"/>
              <a:ext cx="99709" cy="108982"/>
            </a:xfrm>
            <a:custGeom>
              <a:rect b="b" l="l" r="r" t="t"/>
              <a:pathLst>
                <a:path extrusionOk="0" h="3373" w="3086">
                  <a:moveTo>
                    <a:pt x="1782" y="1"/>
                  </a:moveTo>
                  <a:lnTo>
                    <a:pt x="1390" y="997"/>
                  </a:lnTo>
                  <a:lnTo>
                    <a:pt x="1313" y="1083"/>
                  </a:lnTo>
                  <a:lnTo>
                    <a:pt x="1112" y="1284"/>
                  </a:lnTo>
                  <a:lnTo>
                    <a:pt x="834" y="1591"/>
                  </a:lnTo>
                  <a:lnTo>
                    <a:pt x="681" y="1763"/>
                  </a:lnTo>
                  <a:lnTo>
                    <a:pt x="528" y="1945"/>
                  </a:lnTo>
                  <a:lnTo>
                    <a:pt x="384" y="2137"/>
                  </a:lnTo>
                  <a:lnTo>
                    <a:pt x="250" y="2328"/>
                  </a:lnTo>
                  <a:lnTo>
                    <a:pt x="145" y="2520"/>
                  </a:lnTo>
                  <a:lnTo>
                    <a:pt x="97" y="2616"/>
                  </a:lnTo>
                  <a:lnTo>
                    <a:pt x="58" y="2702"/>
                  </a:lnTo>
                  <a:lnTo>
                    <a:pt x="30" y="2788"/>
                  </a:lnTo>
                  <a:lnTo>
                    <a:pt x="11" y="2874"/>
                  </a:lnTo>
                  <a:lnTo>
                    <a:pt x="1" y="2951"/>
                  </a:lnTo>
                  <a:lnTo>
                    <a:pt x="1" y="3028"/>
                  </a:lnTo>
                  <a:lnTo>
                    <a:pt x="11" y="3095"/>
                  </a:lnTo>
                  <a:lnTo>
                    <a:pt x="30" y="3152"/>
                  </a:lnTo>
                  <a:lnTo>
                    <a:pt x="68" y="3210"/>
                  </a:lnTo>
                  <a:lnTo>
                    <a:pt x="116" y="3258"/>
                  </a:lnTo>
                  <a:lnTo>
                    <a:pt x="164" y="3296"/>
                  </a:lnTo>
                  <a:lnTo>
                    <a:pt x="221" y="3325"/>
                  </a:lnTo>
                  <a:lnTo>
                    <a:pt x="288" y="3344"/>
                  </a:lnTo>
                  <a:lnTo>
                    <a:pt x="355" y="3363"/>
                  </a:lnTo>
                  <a:lnTo>
                    <a:pt x="432" y="3372"/>
                  </a:lnTo>
                  <a:lnTo>
                    <a:pt x="671" y="3372"/>
                  </a:lnTo>
                  <a:lnTo>
                    <a:pt x="844" y="3344"/>
                  </a:lnTo>
                  <a:lnTo>
                    <a:pt x="1035" y="3296"/>
                  </a:lnTo>
                  <a:lnTo>
                    <a:pt x="1227" y="3229"/>
                  </a:lnTo>
                  <a:lnTo>
                    <a:pt x="1419" y="3152"/>
                  </a:lnTo>
                  <a:lnTo>
                    <a:pt x="1620" y="3066"/>
                  </a:lnTo>
                  <a:lnTo>
                    <a:pt x="1821" y="2961"/>
                  </a:lnTo>
                  <a:lnTo>
                    <a:pt x="2012" y="2855"/>
                  </a:lnTo>
                  <a:lnTo>
                    <a:pt x="2194" y="2731"/>
                  </a:lnTo>
                  <a:lnTo>
                    <a:pt x="2367" y="2616"/>
                  </a:lnTo>
                  <a:lnTo>
                    <a:pt x="2530" y="2491"/>
                  </a:lnTo>
                  <a:lnTo>
                    <a:pt x="2673" y="2367"/>
                  </a:lnTo>
                  <a:lnTo>
                    <a:pt x="2798" y="2242"/>
                  </a:lnTo>
                  <a:lnTo>
                    <a:pt x="2865" y="2156"/>
                  </a:lnTo>
                  <a:lnTo>
                    <a:pt x="2932" y="2079"/>
                  </a:lnTo>
                  <a:lnTo>
                    <a:pt x="2980" y="1984"/>
                  </a:lnTo>
                  <a:lnTo>
                    <a:pt x="3018" y="1897"/>
                  </a:lnTo>
                  <a:lnTo>
                    <a:pt x="3047" y="1792"/>
                  </a:lnTo>
                  <a:lnTo>
                    <a:pt x="3076" y="1696"/>
                  </a:lnTo>
                  <a:lnTo>
                    <a:pt x="3085" y="1591"/>
                  </a:lnTo>
                  <a:lnTo>
                    <a:pt x="3085" y="1486"/>
                  </a:lnTo>
                  <a:lnTo>
                    <a:pt x="3056" y="87"/>
                  </a:lnTo>
                  <a:lnTo>
                    <a:pt x="17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0"/>
            <p:cNvSpPr/>
            <p:nvPr/>
          </p:nvSpPr>
          <p:spPr>
            <a:xfrm>
              <a:off x="3236307" y="4527093"/>
              <a:ext cx="119773" cy="96898"/>
            </a:xfrm>
            <a:custGeom>
              <a:rect b="b" l="l" r="r" t="t"/>
              <a:pathLst>
                <a:path extrusionOk="0" h="2999" w="3707">
                  <a:moveTo>
                    <a:pt x="1351" y="0"/>
                  </a:moveTo>
                  <a:lnTo>
                    <a:pt x="0" y="106"/>
                  </a:lnTo>
                  <a:lnTo>
                    <a:pt x="201" y="1686"/>
                  </a:lnTo>
                  <a:lnTo>
                    <a:pt x="240" y="1772"/>
                  </a:lnTo>
                  <a:lnTo>
                    <a:pt x="278" y="1858"/>
                  </a:lnTo>
                  <a:lnTo>
                    <a:pt x="316" y="1935"/>
                  </a:lnTo>
                  <a:lnTo>
                    <a:pt x="364" y="2012"/>
                  </a:lnTo>
                  <a:lnTo>
                    <a:pt x="422" y="2079"/>
                  </a:lnTo>
                  <a:lnTo>
                    <a:pt x="489" y="2146"/>
                  </a:lnTo>
                  <a:lnTo>
                    <a:pt x="556" y="2203"/>
                  </a:lnTo>
                  <a:lnTo>
                    <a:pt x="623" y="2261"/>
                  </a:lnTo>
                  <a:lnTo>
                    <a:pt x="766" y="2357"/>
                  </a:lnTo>
                  <a:lnTo>
                    <a:pt x="939" y="2452"/>
                  </a:lnTo>
                  <a:lnTo>
                    <a:pt x="1130" y="2538"/>
                  </a:lnTo>
                  <a:lnTo>
                    <a:pt x="1341" y="2634"/>
                  </a:lnTo>
                  <a:lnTo>
                    <a:pt x="1561" y="2711"/>
                  </a:lnTo>
                  <a:lnTo>
                    <a:pt x="1782" y="2788"/>
                  </a:lnTo>
                  <a:lnTo>
                    <a:pt x="2012" y="2855"/>
                  </a:lnTo>
                  <a:lnTo>
                    <a:pt x="2251" y="2912"/>
                  </a:lnTo>
                  <a:lnTo>
                    <a:pt x="2471" y="2960"/>
                  </a:lnTo>
                  <a:lnTo>
                    <a:pt x="2692" y="2989"/>
                  </a:lnTo>
                  <a:lnTo>
                    <a:pt x="2902" y="2998"/>
                  </a:lnTo>
                  <a:lnTo>
                    <a:pt x="3094" y="2998"/>
                  </a:lnTo>
                  <a:lnTo>
                    <a:pt x="3266" y="2970"/>
                  </a:lnTo>
                  <a:lnTo>
                    <a:pt x="3352" y="2950"/>
                  </a:lnTo>
                  <a:lnTo>
                    <a:pt x="3419" y="2931"/>
                  </a:lnTo>
                  <a:lnTo>
                    <a:pt x="3487" y="2902"/>
                  </a:lnTo>
                  <a:lnTo>
                    <a:pt x="3544" y="2864"/>
                  </a:lnTo>
                  <a:lnTo>
                    <a:pt x="3592" y="2826"/>
                  </a:lnTo>
                  <a:lnTo>
                    <a:pt x="3640" y="2778"/>
                  </a:lnTo>
                  <a:lnTo>
                    <a:pt x="3669" y="2720"/>
                  </a:lnTo>
                  <a:lnTo>
                    <a:pt x="3697" y="2663"/>
                  </a:lnTo>
                  <a:lnTo>
                    <a:pt x="3707" y="2606"/>
                  </a:lnTo>
                  <a:lnTo>
                    <a:pt x="3707" y="2548"/>
                  </a:lnTo>
                  <a:lnTo>
                    <a:pt x="3697" y="2481"/>
                  </a:lnTo>
                  <a:lnTo>
                    <a:pt x="3678" y="2414"/>
                  </a:lnTo>
                  <a:lnTo>
                    <a:pt x="3649" y="2347"/>
                  </a:lnTo>
                  <a:lnTo>
                    <a:pt x="3611" y="2280"/>
                  </a:lnTo>
                  <a:lnTo>
                    <a:pt x="3515" y="2146"/>
                  </a:lnTo>
                  <a:lnTo>
                    <a:pt x="3391" y="2012"/>
                  </a:lnTo>
                  <a:lnTo>
                    <a:pt x="3247" y="1868"/>
                  </a:lnTo>
                  <a:lnTo>
                    <a:pt x="3084" y="1724"/>
                  </a:lnTo>
                  <a:lnTo>
                    <a:pt x="2902" y="1581"/>
                  </a:lnTo>
                  <a:lnTo>
                    <a:pt x="2701" y="1447"/>
                  </a:lnTo>
                  <a:lnTo>
                    <a:pt x="2510" y="1312"/>
                  </a:lnTo>
                  <a:lnTo>
                    <a:pt x="2299" y="1178"/>
                  </a:lnTo>
                  <a:lnTo>
                    <a:pt x="1906" y="939"/>
                  </a:lnTo>
                  <a:lnTo>
                    <a:pt x="1542" y="728"/>
                  </a:lnTo>
                  <a:lnTo>
                    <a:pt x="135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2809515" y="3439578"/>
              <a:ext cx="237705" cy="1096181"/>
            </a:xfrm>
            <a:custGeom>
              <a:rect b="b" l="l" r="r" t="t"/>
              <a:pathLst>
                <a:path extrusionOk="0" h="33927" w="7357">
                  <a:moveTo>
                    <a:pt x="7357" y="1"/>
                  </a:moveTo>
                  <a:lnTo>
                    <a:pt x="1" y="710"/>
                  </a:lnTo>
                  <a:lnTo>
                    <a:pt x="4790" y="33764"/>
                  </a:lnTo>
                  <a:lnTo>
                    <a:pt x="4953" y="33831"/>
                  </a:lnTo>
                  <a:lnTo>
                    <a:pt x="5125" y="33888"/>
                  </a:lnTo>
                  <a:lnTo>
                    <a:pt x="5298" y="33917"/>
                  </a:lnTo>
                  <a:lnTo>
                    <a:pt x="5480" y="33926"/>
                  </a:lnTo>
                  <a:lnTo>
                    <a:pt x="5652" y="33907"/>
                  </a:lnTo>
                  <a:lnTo>
                    <a:pt x="5834" y="33879"/>
                  </a:lnTo>
                  <a:lnTo>
                    <a:pt x="6016" y="33831"/>
                  </a:lnTo>
                  <a:lnTo>
                    <a:pt x="6198" y="33764"/>
                  </a:lnTo>
                  <a:lnTo>
                    <a:pt x="735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3058663" y="3301547"/>
              <a:ext cx="274215" cy="1234210"/>
            </a:xfrm>
            <a:custGeom>
              <a:rect b="b" l="l" r="r" t="t"/>
              <a:pathLst>
                <a:path extrusionOk="0" h="38199" w="8487">
                  <a:moveTo>
                    <a:pt x="8486" y="1"/>
                  </a:moveTo>
                  <a:lnTo>
                    <a:pt x="0" y="1917"/>
                  </a:lnTo>
                  <a:lnTo>
                    <a:pt x="5498" y="38036"/>
                  </a:lnTo>
                  <a:lnTo>
                    <a:pt x="5728" y="38112"/>
                  </a:lnTo>
                  <a:lnTo>
                    <a:pt x="5939" y="38160"/>
                  </a:lnTo>
                  <a:lnTo>
                    <a:pt x="6034" y="38179"/>
                  </a:lnTo>
                  <a:lnTo>
                    <a:pt x="6130" y="38189"/>
                  </a:lnTo>
                  <a:lnTo>
                    <a:pt x="6216" y="38198"/>
                  </a:lnTo>
                  <a:lnTo>
                    <a:pt x="6303" y="38189"/>
                  </a:lnTo>
                  <a:lnTo>
                    <a:pt x="6389" y="38179"/>
                  </a:lnTo>
                  <a:lnTo>
                    <a:pt x="6465" y="38170"/>
                  </a:lnTo>
                  <a:lnTo>
                    <a:pt x="6542" y="38141"/>
                  </a:lnTo>
                  <a:lnTo>
                    <a:pt x="6609" y="38112"/>
                  </a:lnTo>
                  <a:lnTo>
                    <a:pt x="6676" y="38074"/>
                  </a:lnTo>
                  <a:lnTo>
                    <a:pt x="6734" y="38036"/>
                  </a:lnTo>
                  <a:lnTo>
                    <a:pt x="6791" y="37988"/>
                  </a:lnTo>
                  <a:lnTo>
                    <a:pt x="6849" y="37930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2701210" y="2163014"/>
              <a:ext cx="708720" cy="1512399"/>
            </a:xfrm>
            <a:custGeom>
              <a:rect b="b" l="l" r="r" t="t"/>
              <a:pathLst>
                <a:path extrusionOk="0" h="46809" w="21935">
                  <a:moveTo>
                    <a:pt x="11954" y="0"/>
                  </a:moveTo>
                  <a:lnTo>
                    <a:pt x="11580" y="19"/>
                  </a:lnTo>
                  <a:lnTo>
                    <a:pt x="11207" y="48"/>
                  </a:lnTo>
                  <a:lnTo>
                    <a:pt x="10833" y="86"/>
                  </a:lnTo>
                  <a:lnTo>
                    <a:pt x="10460" y="144"/>
                  </a:lnTo>
                  <a:lnTo>
                    <a:pt x="10096" y="220"/>
                  </a:lnTo>
                  <a:lnTo>
                    <a:pt x="9732" y="316"/>
                  </a:lnTo>
                  <a:lnTo>
                    <a:pt x="9378" y="422"/>
                  </a:lnTo>
                  <a:lnTo>
                    <a:pt x="9014" y="546"/>
                  </a:lnTo>
                  <a:lnTo>
                    <a:pt x="8669" y="690"/>
                  </a:lnTo>
                  <a:lnTo>
                    <a:pt x="8324" y="843"/>
                  </a:lnTo>
                  <a:lnTo>
                    <a:pt x="7989" y="1015"/>
                  </a:lnTo>
                  <a:lnTo>
                    <a:pt x="7653" y="1207"/>
                  </a:lnTo>
                  <a:lnTo>
                    <a:pt x="7328" y="1418"/>
                  </a:lnTo>
                  <a:lnTo>
                    <a:pt x="7012" y="1638"/>
                  </a:lnTo>
                  <a:lnTo>
                    <a:pt x="6705" y="1877"/>
                  </a:lnTo>
                  <a:lnTo>
                    <a:pt x="6408" y="2126"/>
                  </a:lnTo>
                  <a:lnTo>
                    <a:pt x="6111" y="2404"/>
                  </a:lnTo>
                  <a:lnTo>
                    <a:pt x="5834" y="2692"/>
                  </a:lnTo>
                  <a:lnTo>
                    <a:pt x="5565" y="2988"/>
                  </a:lnTo>
                  <a:lnTo>
                    <a:pt x="5307" y="3314"/>
                  </a:lnTo>
                  <a:lnTo>
                    <a:pt x="5058" y="3649"/>
                  </a:lnTo>
                  <a:lnTo>
                    <a:pt x="4828" y="4004"/>
                  </a:lnTo>
                  <a:lnTo>
                    <a:pt x="4608" y="4368"/>
                  </a:lnTo>
                  <a:lnTo>
                    <a:pt x="4397" y="4760"/>
                  </a:lnTo>
                  <a:lnTo>
                    <a:pt x="4205" y="5163"/>
                  </a:lnTo>
                  <a:lnTo>
                    <a:pt x="4023" y="5584"/>
                  </a:lnTo>
                  <a:lnTo>
                    <a:pt x="3851" y="6015"/>
                  </a:lnTo>
                  <a:lnTo>
                    <a:pt x="3707" y="6475"/>
                  </a:lnTo>
                  <a:lnTo>
                    <a:pt x="3573" y="6944"/>
                  </a:lnTo>
                  <a:lnTo>
                    <a:pt x="3458" y="7423"/>
                  </a:lnTo>
                  <a:lnTo>
                    <a:pt x="3353" y="7931"/>
                  </a:lnTo>
                  <a:lnTo>
                    <a:pt x="3248" y="8572"/>
                  </a:lnTo>
                  <a:lnTo>
                    <a:pt x="3133" y="9348"/>
                  </a:lnTo>
                  <a:lnTo>
                    <a:pt x="3018" y="10249"/>
                  </a:lnTo>
                  <a:lnTo>
                    <a:pt x="2903" y="11274"/>
                  </a:lnTo>
                  <a:lnTo>
                    <a:pt x="2769" y="12404"/>
                  </a:lnTo>
                  <a:lnTo>
                    <a:pt x="2644" y="13630"/>
                  </a:lnTo>
                  <a:lnTo>
                    <a:pt x="2376" y="16321"/>
                  </a:lnTo>
                  <a:lnTo>
                    <a:pt x="2098" y="19281"/>
                  </a:lnTo>
                  <a:lnTo>
                    <a:pt x="1811" y="22413"/>
                  </a:lnTo>
                  <a:lnTo>
                    <a:pt x="1543" y="25650"/>
                  </a:lnTo>
                  <a:lnTo>
                    <a:pt x="1265" y="28888"/>
                  </a:lnTo>
                  <a:lnTo>
                    <a:pt x="1016" y="32058"/>
                  </a:lnTo>
                  <a:lnTo>
                    <a:pt x="776" y="35075"/>
                  </a:lnTo>
                  <a:lnTo>
                    <a:pt x="365" y="40314"/>
                  </a:lnTo>
                  <a:lnTo>
                    <a:pt x="96" y="43944"/>
                  </a:lnTo>
                  <a:lnTo>
                    <a:pt x="1" y="45305"/>
                  </a:lnTo>
                  <a:lnTo>
                    <a:pt x="288" y="45458"/>
                  </a:lnTo>
                  <a:lnTo>
                    <a:pt x="585" y="45601"/>
                  </a:lnTo>
                  <a:lnTo>
                    <a:pt x="891" y="45736"/>
                  </a:lnTo>
                  <a:lnTo>
                    <a:pt x="1217" y="45870"/>
                  </a:lnTo>
                  <a:lnTo>
                    <a:pt x="1552" y="45985"/>
                  </a:lnTo>
                  <a:lnTo>
                    <a:pt x="1887" y="46090"/>
                  </a:lnTo>
                  <a:lnTo>
                    <a:pt x="2242" y="46186"/>
                  </a:lnTo>
                  <a:lnTo>
                    <a:pt x="2596" y="46282"/>
                  </a:lnTo>
                  <a:lnTo>
                    <a:pt x="2960" y="46368"/>
                  </a:lnTo>
                  <a:lnTo>
                    <a:pt x="3334" y="46435"/>
                  </a:lnTo>
                  <a:lnTo>
                    <a:pt x="3717" y="46502"/>
                  </a:lnTo>
                  <a:lnTo>
                    <a:pt x="4100" y="46569"/>
                  </a:lnTo>
                  <a:lnTo>
                    <a:pt x="4493" y="46617"/>
                  </a:lnTo>
                  <a:lnTo>
                    <a:pt x="4895" y="46665"/>
                  </a:lnTo>
                  <a:lnTo>
                    <a:pt x="5297" y="46703"/>
                  </a:lnTo>
                  <a:lnTo>
                    <a:pt x="5709" y="46741"/>
                  </a:lnTo>
                  <a:lnTo>
                    <a:pt x="6111" y="46760"/>
                  </a:lnTo>
                  <a:lnTo>
                    <a:pt x="6533" y="46789"/>
                  </a:lnTo>
                  <a:lnTo>
                    <a:pt x="7366" y="46808"/>
                  </a:lnTo>
                  <a:lnTo>
                    <a:pt x="8209" y="46808"/>
                  </a:lnTo>
                  <a:lnTo>
                    <a:pt x="9061" y="46799"/>
                  </a:lnTo>
                  <a:lnTo>
                    <a:pt x="9904" y="46760"/>
                  </a:lnTo>
                  <a:lnTo>
                    <a:pt x="10747" y="46713"/>
                  </a:lnTo>
                  <a:lnTo>
                    <a:pt x="11571" y="46655"/>
                  </a:lnTo>
                  <a:lnTo>
                    <a:pt x="12395" y="46578"/>
                  </a:lnTo>
                  <a:lnTo>
                    <a:pt x="13190" y="46492"/>
                  </a:lnTo>
                  <a:lnTo>
                    <a:pt x="13965" y="46406"/>
                  </a:lnTo>
                  <a:lnTo>
                    <a:pt x="14722" y="46301"/>
                  </a:lnTo>
                  <a:lnTo>
                    <a:pt x="15440" y="46205"/>
                  </a:lnTo>
                  <a:lnTo>
                    <a:pt x="16130" y="46100"/>
                  </a:lnTo>
                  <a:lnTo>
                    <a:pt x="16781" y="45994"/>
                  </a:lnTo>
                  <a:lnTo>
                    <a:pt x="17950" y="45783"/>
                  </a:lnTo>
                  <a:lnTo>
                    <a:pt x="18908" y="45601"/>
                  </a:lnTo>
                  <a:lnTo>
                    <a:pt x="19645" y="45448"/>
                  </a:lnTo>
                  <a:lnTo>
                    <a:pt x="20268" y="45305"/>
                  </a:lnTo>
                  <a:lnTo>
                    <a:pt x="21915" y="16139"/>
                  </a:lnTo>
                  <a:lnTo>
                    <a:pt x="21925" y="15574"/>
                  </a:lnTo>
                  <a:lnTo>
                    <a:pt x="21934" y="15028"/>
                  </a:lnTo>
                  <a:lnTo>
                    <a:pt x="21925" y="14482"/>
                  </a:lnTo>
                  <a:lnTo>
                    <a:pt x="21925" y="13955"/>
                  </a:lnTo>
                  <a:lnTo>
                    <a:pt x="21906" y="13429"/>
                  </a:lnTo>
                  <a:lnTo>
                    <a:pt x="21887" y="12921"/>
                  </a:lnTo>
                  <a:lnTo>
                    <a:pt x="21858" y="12432"/>
                  </a:lnTo>
                  <a:lnTo>
                    <a:pt x="21829" y="11944"/>
                  </a:lnTo>
                  <a:lnTo>
                    <a:pt x="21791" y="11465"/>
                  </a:lnTo>
                  <a:lnTo>
                    <a:pt x="21743" y="11005"/>
                  </a:lnTo>
                  <a:lnTo>
                    <a:pt x="21695" y="10546"/>
                  </a:lnTo>
                  <a:lnTo>
                    <a:pt x="21647" y="10105"/>
                  </a:lnTo>
                  <a:lnTo>
                    <a:pt x="21590" y="9674"/>
                  </a:lnTo>
                  <a:lnTo>
                    <a:pt x="21523" y="9253"/>
                  </a:lnTo>
                  <a:lnTo>
                    <a:pt x="21456" y="8841"/>
                  </a:lnTo>
                  <a:lnTo>
                    <a:pt x="21379" y="8438"/>
                  </a:lnTo>
                  <a:lnTo>
                    <a:pt x="21274" y="7940"/>
                  </a:lnTo>
                  <a:lnTo>
                    <a:pt x="21149" y="7452"/>
                  </a:lnTo>
                  <a:lnTo>
                    <a:pt x="21015" y="6973"/>
                  </a:lnTo>
                  <a:lnTo>
                    <a:pt x="20862" y="6523"/>
                  </a:lnTo>
                  <a:lnTo>
                    <a:pt x="20689" y="6082"/>
                  </a:lnTo>
                  <a:lnTo>
                    <a:pt x="20507" y="5651"/>
                  </a:lnTo>
                  <a:lnTo>
                    <a:pt x="20306" y="5239"/>
                  </a:lnTo>
                  <a:lnTo>
                    <a:pt x="20095" y="4847"/>
                  </a:lnTo>
                  <a:lnTo>
                    <a:pt x="19866" y="4463"/>
                  </a:lnTo>
                  <a:lnTo>
                    <a:pt x="19636" y="4100"/>
                  </a:lnTo>
                  <a:lnTo>
                    <a:pt x="19387" y="3745"/>
                  </a:lnTo>
                  <a:lnTo>
                    <a:pt x="19118" y="3410"/>
                  </a:lnTo>
                  <a:lnTo>
                    <a:pt x="18850" y="3094"/>
                  </a:lnTo>
                  <a:lnTo>
                    <a:pt x="18563" y="2787"/>
                  </a:lnTo>
                  <a:lnTo>
                    <a:pt x="18276" y="2500"/>
                  </a:lnTo>
                  <a:lnTo>
                    <a:pt x="17969" y="2232"/>
                  </a:lnTo>
                  <a:lnTo>
                    <a:pt x="17663" y="1973"/>
                  </a:lnTo>
                  <a:lnTo>
                    <a:pt x="17337" y="1734"/>
                  </a:lnTo>
                  <a:lnTo>
                    <a:pt x="17011" y="1504"/>
                  </a:lnTo>
                  <a:lnTo>
                    <a:pt x="16686" y="1293"/>
                  </a:lnTo>
                  <a:lnTo>
                    <a:pt x="16341" y="1102"/>
                  </a:lnTo>
                  <a:lnTo>
                    <a:pt x="15996" y="929"/>
                  </a:lnTo>
                  <a:lnTo>
                    <a:pt x="15642" y="766"/>
                  </a:lnTo>
                  <a:lnTo>
                    <a:pt x="15287" y="613"/>
                  </a:lnTo>
                  <a:lnTo>
                    <a:pt x="14923" y="479"/>
                  </a:lnTo>
                  <a:lnTo>
                    <a:pt x="14559" y="364"/>
                  </a:lnTo>
                  <a:lnTo>
                    <a:pt x="14195" y="268"/>
                  </a:lnTo>
                  <a:lnTo>
                    <a:pt x="13822" y="182"/>
                  </a:lnTo>
                  <a:lnTo>
                    <a:pt x="13448" y="115"/>
                  </a:lnTo>
                  <a:lnTo>
                    <a:pt x="13075" y="67"/>
                  </a:lnTo>
                  <a:lnTo>
                    <a:pt x="12701" y="29"/>
                  </a:lnTo>
                  <a:lnTo>
                    <a:pt x="12328" y="10"/>
                  </a:lnTo>
                  <a:lnTo>
                    <a:pt x="119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0"/>
            <p:cNvSpPr/>
            <p:nvPr/>
          </p:nvSpPr>
          <p:spPr>
            <a:xfrm>
              <a:off x="3205354" y="1483713"/>
              <a:ext cx="533535" cy="1294532"/>
            </a:xfrm>
            <a:custGeom>
              <a:rect b="b" l="l" r="r" t="t"/>
              <a:pathLst>
                <a:path extrusionOk="0" h="40066" w="16513">
                  <a:moveTo>
                    <a:pt x="11350" y="0"/>
                  </a:moveTo>
                  <a:lnTo>
                    <a:pt x="11197" y="10"/>
                  </a:lnTo>
                  <a:lnTo>
                    <a:pt x="11044" y="29"/>
                  </a:lnTo>
                  <a:lnTo>
                    <a:pt x="10900" y="48"/>
                  </a:lnTo>
                  <a:lnTo>
                    <a:pt x="10756" y="77"/>
                  </a:lnTo>
                  <a:lnTo>
                    <a:pt x="10613" y="115"/>
                  </a:lnTo>
                  <a:lnTo>
                    <a:pt x="10469" y="153"/>
                  </a:lnTo>
                  <a:lnTo>
                    <a:pt x="10335" y="201"/>
                  </a:lnTo>
                  <a:lnTo>
                    <a:pt x="10191" y="259"/>
                  </a:lnTo>
                  <a:lnTo>
                    <a:pt x="10067" y="326"/>
                  </a:lnTo>
                  <a:lnTo>
                    <a:pt x="9933" y="402"/>
                  </a:lnTo>
                  <a:lnTo>
                    <a:pt x="9808" y="479"/>
                  </a:lnTo>
                  <a:lnTo>
                    <a:pt x="9875" y="1054"/>
                  </a:lnTo>
                  <a:lnTo>
                    <a:pt x="9952" y="1724"/>
                  </a:lnTo>
                  <a:lnTo>
                    <a:pt x="10038" y="2596"/>
                  </a:lnTo>
                  <a:lnTo>
                    <a:pt x="10134" y="3649"/>
                  </a:lnTo>
                  <a:lnTo>
                    <a:pt x="10239" y="4837"/>
                  </a:lnTo>
                  <a:lnTo>
                    <a:pt x="10325" y="6140"/>
                  </a:lnTo>
                  <a:lnTo>
                    <a:pt x="10373" y="6820"/>
                  </a:lnTo>
                  <a:lnTo>
                    <a:pt x="10402" y="7509"/>
                  </a:lnTo>
                  <a:lnTo>
                    <a:pt x="10440" y="8218"/>
                  </a:lnTo>
                  <a:lnTo>
                    <a:pt x="10460" y="8927"/>
                  </a:lnTo>
                  <a:lnTo>
                    <a:pt x="10479" y="9636"/>
                  </a:lnTo>
                  <a:lnTo>
                    <a:pt x="10479" y="10344"/>
                  </a:lnTo>
                  <a:lnTo>
                    <a:pt x="10479" y="11044"/>
                  </a:lnTo>
                  <a:lnTo>
                    <a:pt x="10469" y="11733"/>
                  </a:lnTo>
                  <a:lnTo>
                    <a:pt x="10440" y="12404"/>
                  </a:lnTo>
                  <a:lnTo>
                    <a:pt x="10402" y="13055"/>
                  </a:lnTo>
                  <a:lnTo>
                    <a:pt x="10354" y="13687"/>
                  </a:lnTo>
                  <a:lnTo>
                    <a:pt x="10287" y="14291"/>
                  </a:lnTo>
                  <a:lnTo>
                    <a:pt x="10211" y="14856"/>
                  </a:lnTo>
                  <a:lnTo>
                    <a:pt x="10163" y="15134"/>
                  </a:lnTo>
                  <a:lnTo>
                    <a:pt x="10115" y="15392"/>
                  </a:lnTo>
                  <a:lnTo>
                    <a:pt x="10057" y="15641"/>
                  </a:lnTo>
                  <a:lnTo>
                    <a:pt x="10000" y="15890"/>
                  </a:lnTo>
                  <a:lnTo>
                    <a:pt x="9933" y="16120"/>
                  </a:lnTo>
                  <a:lnTo>
                    <a:pt x="9866" y="16331"/>
                  </a:lnTo>
                  <a:lnTo>
                    <a:pt x="9789" y="16542"/>
                  </a:lnTo>
                  <a:lnTo>
                    <a:pt x="9712" y="16733"/>
                  </a:lnTo>
                  <a:lnTo>
                    <a:pt x="9626" y="16915"/>
                  </a:lnTo>
                  <a:lnTo>
                    <a:pt x="9540" y="17078"/>
                  </a:lnTo>
                  <a:lnTo>
                    <a:pt x="9473" y="17183"/>
                  </a:lnTo>
                  <a:lnTo>
                    <a:pt x="9396" y="17289"/>
                  </a:lnTo>
                  <a:lnTo>
                    <a:pt x="9320" y="17394"/>
                  </a:lnTo>
                  <a:lnTo>
                    <a:pt x="9224" y="17499"/>
                  </a:lnTo>
                  <a:lnTo>
                    <a:pt x="9013" y="17720"/>
                  </a:lnTo>
                  <a:lnTo>
                    <a:pt x="8764" y="17930"/>
                  </a:lnTo>
                  <a:lnTo>
                    <a:pt x="8486" y="18151"/>
                  </a:lnTo>
                  <a:lnTo>
                    <a:pt x="8190" y="18371"/>
                  </a:lnTo>
                  <a:lnTo>
                    <a:pt x="7864" y="18591"/>
                  </a:lnTo>
                  <a:lnTo>
                    <a:pt x="7510" y="18812"/>
                  </a:lnTo>
                  <a:lnTo>
                    <a:pt x="7146" y="19032"/>
                  </a:lnTo>
                  <a:lnTo>
                    <a:pt x="6762" y="19243"/>
                  </a:lnTo>
                  <a:lnTo>
                    <a:pt x="6370" y="19463"/>
                  </a:lnTo>
                  <a:lnTo>
                    <a:pt x="5958" y="19674"/>
                  </a:lnTo>
                  <a:lnTo>
                    <a:pt x="5546" y="19875"/>
                  </a:lnTo>
                  <a:lnTo>
                    <a:pt x="5134" y="20085"/>
                  </a:lnTo>
                  <a:lnTo>
                    <a:pt x="4291" y="20469"/>
                  </a:lnTo>
                  <a:lnTo>
                    <a:pt x="3468" y="20833"/>
                  </a:lnTo>
                  <a:lnTo>
                    <a:pt x="2682" y="21168"/>
                  </a:lnTo>
                  <a:lnTo>
                    <a:pt x="1954" y="21465"/>
                  </a:lnTo>
                  <a:lnTo>
                    <a:pt x="1312" y="21723"/>
                  </a:lnTo>
                  <a:lnTo>
                    <a:pt x="364" y="22078"/>
                  </a:lnTo>
                  <a:lnTo>
                    <a:pt x="0" y="22212"/>
                  </a:lnTo>
                  <a:lnTo>
                    <a:pt x="2989" y="31148"/>
                  </a:lnTo>
                  <a:lnTo>
                    <a:pt x="5038" y="37288"/>
                  </a:lnTo>
                  <a:lnTo>
                    <a:pt x="5967" y="40065"/>
                  </a:lnTo>
                  <a:lnTo>
                    <a:pt x="6063" y="39443"/>
                  </a:lnTo>
                  <a:lnTo>
                    <a:pt x="6178" y="38830"/>
                  </a:lnTo>
                  <a:lnTo>
                    <a:pt x="6293" y="38207"/>
                  </a:lnTo>
                  <a:lnTo>
                    <a:pt x="6437" y="37594"/>
                  </a:lnTo>
                  <a:lnTo>
                    <a:pt x="6580" y="36972"/>
                  </a:lnTo>
                  <a:lnTo>
                    <a:pt x="6753" y="36359"/>
                  </a:lnTo>
                  <a:lnTo>
                    <a:pt x="6925" y="35746"/>
                  </a:lnTo>
                  <a:lnTo>
                    <a:pt x="7117" y="35142"/>
                  </a:lnTo>
                  <a:lnTo>
                    <a:pt x="7318" y="34529"/>
                  </a:lnTo>
                  <a:lnTo>
                    <a:pt x="7529" y="33926"/>
                  </a:lnTo>
                  <a:lnTo>
                    <a:pt x="7759" y="33332"/>
                  </a:lnTo>
                  <a:lnTo>
                    <a:pt x="7998" y="32729"/>
                  </a:lnTo>
                  <a:lnTo>
                    <a:pt x="8247" y="32135"/>
                  </a:lnTo>
                  <a:lnTo>
                    <a:pt x="8506" y="31550"/>
                  </a:lnTo>
                  <a:lnTo>
                    <a:pt x="8774" y="30966"/>
                  </a:lnTo>
                  <a:lnTo>
                    <a:pt x="9061" y="30382"/>
                  </a:lnTo>
                  <a:lnTo>
                    <a:pt x="9349" y="29807"/>
                  </a:lnTo>
                  <a:lnTo>
                    <a:pt x="9655" y="29233"/>
                  </a:lnTo>
                  <a:lnTo>
                    <a:pt x="9962" y="28667"/>
                  </a:lnTo>
                  <a:lnTo>
                    <a:pt x="10287" y="28102"/>
                  </a:lnTo>
                  <a:lnTo>
                    <a:pt x="10613" y="27547"/>
                  </a:lnTo>
                  <a:lnTo>
                    <a:pt x="10948" y="27001"/>
                  </a:lnTo>
                  <a:lnTo>
                    <a:pt x="11302" y="26455"/>
                  </a:lnTo>
                  <a:lnTo>
                    <a:pt x="11657" y="25918"/>
                  </a:lnTo>
                  <a:lnTo>
                    <a:pt x="12021" y="25392"/>
                  </a:lnTo>
                  <a:lnTo>
                    <a:pt x="12385" y="24865"/>
                  </a:lnTo>
                  <a:lnTo>
                    <a:pt x="12768" y="24357"/>
                  </a:lnTo>
                  <a:lnTo>
                    <a:pt x="13151" y="23840"/>
                  </a:lnTo>
                  <a:lnTo>
                    <a:pt x="13544" y="23342"/>
                  </a:lnTo>
                  <a:lnTo>
                    <a:pt x="13936" y="22853"/>
                  </a:lnTo>
                  <a:lnTo>
                    <a:pt x="14348" y="22365"/>
                  </a:lnTo>
                  <a:lnTo>
                    <a:pt x="14751" y="21886"/>
                  </a:lnTo>
                  <a:lnTo>
                    <a:pt x="15009" y="21589"/>
                  </a:lnTo>
                  <a:lnTo>
                    <a:pt x="15249" y="21292"/>
                  </a:lnTo>
                  <a:lnTo>
                    <a:pt x="15469" y="20995"/>
                  </a:lnTo>
                  <a:lnTo>
                    <a:pt x="15670" y="20708"/>
                  </a:lnTo>
                  <a:lnTo>
                    <a:pt x="15842" y="20421"/>
                  </a:lnTo>
                  <a:lnTo>
                    <a:pt x="15996" y="20152"/>
                  </a:lnTo>
                  <a:lnTo>
                    <a:pt x="16120" y="19875"/>
                  </a:lnTo>
                  <a:lnTo>
                    <a:pt x="16226" y="19616"/>
                  </a:lnTo>
                  <a:lnTo>
                    <a:pt x="16293" y="19386"/>
                  </a:lnTo>
                  <a:lnTo>
                    <a:pt x="16350" y="19147"/>
                  </a:lnTo>
                  <a:lnTo>
                    <a:pt x="16408" y="18888"/>
                  </a:lnTo>
                  <a:lnTo>
                    <a:pt x="16446" y="18620"/>
                  </a:lnTo>
                  <a:lnTo>
                    <a:pt x="16475" y="18333"/>
                  </a:lnTo>
                  <a:lnTo>
                    <a:pt x="16494" y="18045"/>
                  </a:lnTo>
                  <a:lnTo>
                    <a:pt x="16503" y="17739"/>
                  </a:lnTo>
                  <a:lnTo>
                    <a:pt x="16513" y="17423"/>
                  </a:lnTo>
                  <a:lnTo>
                    <a:pt x="16503" y="17097"/>
                  </a:lnTo>
                  <a:lnTo>
                    <a:pt x="16494" y="16752"/>
                  </a:lnTo>
                  <a:lnTo>
                    <a:pt x="16475" y="16407"/>
                  </a:lnTo>
                  <a:lnTo>
                    <a:pt x="16446" y="16053"/>
                  </a:lnTo>
                  <a:lnTo>
                    <a:pt x="16408" y="15699"/>
                  </a:lnTo>
                  <a:lnTo>
                    <a:pt x="16369" y="15325"/>
                  </a:lnTo>
                  <a:lnTo>
                    <a:pt x="16264" y="14568"/>
                  </a:lnTo>
                  <a:lnTo>
                    <a:pt x="16139" y="13783"/>
                  </a:lnTo>
                  <a:lnTo>
                    <a:pt x="15986" y="12988"/>
                  </a:lnTo>
                  <a:lnTo>
                    <a:pt x="15823" y="12174"/>
                  </a:lnTo>
                  <a:lnTo>
                    <a:pt x="15641" y="11350"/>
                  </a:lnTo>
                  <a:lnTo>
                    <a:pt x="15440" y="10526"/>
                  </a:lnTo>
                  <a:lnTo>
                    <a:pt x="15229" y="9703"/>
                  </a:lnTo>
                  <a:lnTo>
                    <a:pt x="15009" y="8879"/>
                  </a:lnTo>
                  <a:lnTo>
                    <a:pt x="14789" y="8065"/>
                  </a:lnTo>
                  <a:lnTo>
                    <a:pt x="14559" y="7270"/>
                  </a:lnTo>
                  <a:lnTo>
                    <a:pt x="14320" y="6484"/>
                  </a:lnTo>
                  <a:lnTo>
                    <a:pt x="14090" y="5728"/>
                  </a:lnTo>
                  <a:lnTo>
                    <a:pt x="13860" y="5000"/>
                  </a:lnTo>
                  <a:lnTo>
                    <a:pt x="13419" y="3640"/>
                  </a:lnTo>
                  <a:lnTo>
                    <a:pt x="13007" y="2452"/>
                  </a:lnTo>
                  <a:lnTo>
                    <a:pt x="12663" y="1456"/>
                  </a:lnTo>
                  <a:lnTo>
                    <a:pt x="12385" y="709"/>
                  </a:lnTo>
                  <a:lnTo>
                    <a:pt x="12145" y="58"/>
                  </a:lnTo>
                  <a:lnTo>
                    <a:pt x="11820" y="19"/>
                  </a:lnTo>
                  <a:lnTo>
                    <a:pt x="11666" y="10"/>
                  </a:lnTo>
                  <a:lnTo>
                    <a:pt x="115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0"/>
            <p:cNvSpPr/>
            <p:nvPr/>
          </p:nvSpPr>
          <p:spPr>
            <a:xfrm>
              <a:off x="1497346" y="3314859"/>
              <a:ext cx="329627" cy="67819"/>
            </a:xfrm>
            <a:custGeom>
              <a:rect b="b" l="l" r="r" t="t"/>
              <a:pathLst>
                <a:path extrusionOk="0" h="2099" w="10202">
                  <a:moveTo>
                    <a:pt x="1993" y="1"/>
                  </a:moveTo>
                  <a:lnTo>
                    <a:pt x="1792" y="20"/>
                  </a:lnTo>
                  <a:lnTo>
                    <a:pt x="1591" y="49"/>
                  </a:lnTo>
                  <a:lnTo>
                    <a:pt x="1399" y="97"/>
                  </a:lnTo>
                  <a:lnTo>
                    <a:pt x="1217" y="164"/>
                  </a:lnTo>
                  <a:lnTo>
                    <a:pt x="1045" y="250"/>
                  </a:lnTo>
                  <a:lnTo>
                    <a:pt x="872" y="346"/>
                  </a:lnTo>
                  <a:lnTo>
                    <a:pt x="719" y="461"/>
                  </a:lnTo>
                  <a:lnTo>
                    <a:pt x="585" y="595"/>
                  </a:lnTo>
                  <a:lnTo>
                    <a:pt x="451" y="729"/>
                  </a:lnTo>
                  <a:lnTo>
                    <a:pt x="336" y="882"/>
                  </a:lnTo>
                  <a:lnTo>
                    <a:pt x="240" y="1054"/>
                  </a:lnTo>
                  <a:lnTo>
                    <a:pt x="154" y="1227"/>
                  </a:lnTo>
                  <a:lnTo>
                    <a:pt x="87" y="1409"/>
                  </a:lnTo>
                  <a:lnTo>
                    <a:pt x="39" y="1600"/>
                  </a:lnTo>
                  <a:lnTo>
                    <a:pt x="10" y="1802"/>
                  </a:lnTo>
                  <a:lnTo>
                    <a:pt x="1" y="2003"/>
                  </a:lnTo>
                  <a:lnTo>
                    <a:pt x="1" y="2098"/>
                  </a:lnTo>
                  <a:lnTo>
                    <a:pt x="10201" y="2098"/>
                  </a:lnTo>
                  <a:lnTo>
                    <a:pt x="10201" y="2003"/>
                  </a:lnTo>
                  <a:lnTo>
                    <a:pt x="10192" y="1802"/>
                  </a:lnTo>
                  <a:lnTo>
                    <a:pt x="10163" y="1600"/>
                  </a:lnTo>
                  <a:lnTo>
                    <a:pt x="10115" y="1409"/>
                  </a:lnTo>
                  <a:lnTo>
                    <a:pt x="10048" y="1227"/>
                  </a:lnTo>
                  <a:lnTo>
                    <a:pt x="9962" y="1054"/>
                  </a:lnTo>
                  <a:lnTo>
                    <a:pt x="9866" y="882"/>
                  </a:lnTo>
                  <a:lnTo>
                    <a:pt x="9751" y="729"/>
                  </a:lnTo>
                  <a:lnTo>
                    <a:pt x="9617" y="595"/>
                  </a:lnTo>
                  <a:lnTo>
                    <a:pt x="9474" y="461"/>
                  </a:lnTo>
                  <a:lnTo>
                    <a:pt x="9320" y="346"/>
                  </a:lnTo>
                  <a:lnTo>
                    <a:pt x="9157" y="250"/>
                  </a:lnTo>
                  <a:lnTo>
                    <a:pt x="8985" y="164"/>
                  </a:lnTo>
                  <a:lnTo>
                    <a:pt x="8803" y="97"/>
                  </a:lnTo>
                  <a:lnTo>
                    <a:pt x="8612" y="49"/>
                  </a:lnTo>
                  <a:lnTo>
                    <a:pt x="8410" y="20"/>
                  </a:lnTo>
                  <a:lnTo>
                    <a:pt x="82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0"/>
            <p:cNvSpPr/>
            <p:nvPr/>
          </p:nvSpPr>
          <p:spPr>
            <a:xfrm>
              <a:off x="1417506" y="3147134"/>
              <a:ext cx="249466" cy="235540"/>
            </a:xfrm>
            <a:custGeom>
              <a:rect b="b" l="l" r="r" t="t"/>
              <a:pathLst>
                <a:path extrusionOk="0" h="7290" w="7721">
                  <a:moveTo>
                    <a:pt x="1849" y="0"/>
                  </a:moveTo>
                  <a:lnTo>
                    <a:pt x="1" y="7289"/>
                  </a:lnTo>
                  <a:lnTo>
                    <a:pt x="5872" y="7289"/>
                  </a:lnTo>
                  <a:lnTo>
                    <a:pt x="772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0"/>
            <p:cNvSpPr/>
            <p:nvPr/>
          </p:nvSpPr>
          <p:spPr>
            <a:xfrm>
              <a:off x="1043671" y="2522309"/>
              <a:ext cx="1036731" cy="669722"/>
            </a:xfrm>
            <a:custGeom>
              <a:rect b="b" l="l" r="r" t="t"/>
              <a:pathLst>
                <a:path extrusionOk="0" h="20728" w="32087">
                  <a:moveTo>
                    <a:pt x="1533" y="0"/>
                  </a:moveTo>
                  <a:lnTo>
                    <a:pt x="1370" y="10"/>
                  </a:lnTo>
                  <a:lnTo>
                    <a:pt x="1226" y="29"/>
                  </a:lnTo>
                  <a:lnTo>
                    <a:pt x="1073" y="67"/>
                  </a:lnTo>
                  <a:lnTo>
                    <a:pt x="939" y="125"/>
                  </a:lnTo>
                  <a:lnTo>
                    <a:pt x="805" y="182"/>
                  </a:lnTo>
                  <a:lnTo>
                    <a:pt x="671" y="259"/>
                  </a:lnTo>
                  <a:lnTo>
                    <a:pt x="556" y="345"/>
                  </a:lnTo>
                  <a:lnTo>
                    <a:pt x="450" y="450"/>
                  </a:lnTo>
                  <a:lnTo>
                    <a:pt x="345" y="556"/>
                  </a:lnTo>
                  <a:lnTo>
                    <a:pt x="259" y="671"/>
                  </a:lnTo>
                  <a:lnTo>
                    <a:pt x="182" y="805"/>
                  </a:lnTo>
                  <a:lnTo>
                    <a:pt x="125" y="939"/>
                  </a:lnTo>
                  <a:lnTo>
                    <a:pt x="67" y="1073"/>
                  </a:lnTo>
                  <a:lnTo>
                    <a:pt x="29" y="1226"/>
                  </a:lnTo>
                  <a:lnTo>
                    <a:pt x="10" y="1370"/>
                  </a:lnTo>
                  <a:lnTo>
                    <a:pt x="0" y="1533"/>
                  </a:lnTo>
                  <a:lnTo>
                    <a:pt x="2184" y="19195"/>
                  </a:lnTo>
                  <a:lnTo>
                    <a:pt x="2194" y="19348"/>
                  </a:lnTo>
                  <a:lnTo>
                    <a:pt x="2213" y="19501"/>
                  </a:lnTo>
                  <a:lnTo>
                    <a:pt x="2251" y="19645"/>
                  </a:lnTo>
                  <a:lnTo>
                    <a:pt x="2309" y="19789"/>
                  </a:lnTo>
                  <a:lnTo>
                    <a:pt x="2366" y="19923"/>
                  </a:lnTo>
                  <a:lnTo>
                    <a:pt x="2443" y="20047"/>
                  </a:lnTo>
                  <a:lnTo>
                    <a:pt x="2539" y="20162"/>
                  </a:lnTo>
                  <a:lnTo>
                    <a:pt x="2634" y="20277"/>
                  </a:lnTo>
                  <a:lnTo>
                    <a:pt x="2740" y="20373"/>
                  </a:lnTo>
                  <a:lnTo>
                    <a:pt x="2855" y="20459"/>
                  </a:lnTo>
                  <a:lnTo>
                    <a:pt x="2989" y="20536"/>
                  </a:lnTo>
                  <a:lnTo>
                    <a:pt x="3123" y="20603"/>
                  </a:lnTo>
                  <a:lnTo>
                    <a:pt x="3257" y="20651"/>
                  </a:lnTo>
                  <a:lnTo>
                    <a:pt x="3410" y="20689"/>
                  </a:lnTo>
                  <a:lnTo>
                    <a:pt x="3554" y="20718"/>
                  </a:lnTo>
                  <a:lnTo>
                    <a:pt x="3717" y="20727"/>
                  </a:lnTo>
                  <a:lnTo>
                    <a:pt x="30564" y="20727"/>
                  </a:lnTo>
                  <a:lnTo>
                    <a:pt x="30717" y="20718"/>
                  </a:lnTo>
                  <a:lnTo>
                    <a:pt x="30871" y="20689"/>
                  </a:lnTo>
                  <a:lnTo>
                    <a:pt x="31014" y="20651"/>
                  </a:lnTo>
                  <a:lnTo>
                    <a:pt x="31158" y="20603"/>
                  </a:lnTo>
                  <a:lnTo>
                    <a:pt x="31292" y="20536"/>
                  </a:lnTo>
                  <a:lnTo>
                    <a:pt x="31416" y="20459"/>
                  </a:lnTo>
                  <a:lnTo>
                    <a:pt x="31531" y="20373"/>
                  </a:lnTo>
                  <a:lnTo>
                    <a:pt x="31646" y="20277"/>
                  </a:lnTo>
                  <a:lnTo>
                    <a:pt x="31742" y="20162"/>
                  </a:lnTo>
                  <a:lnTo>
                    <a:pt x="31828" y="20047"/>
                  </a:lnTo>
                  <a:lnTo>
                    <a:pt x="31905" y="19923"/>
                  </a:lnTo>
                  <a:lnTo>
                    <a:pt x="31972" y="19789"/>
                  </a:lnTo>
                  <a:lnTo>
                    <a:pt x="32020" y="19645"/>
                  </a:lnTo>
                  <a:lnTo>
                    <a:pt x="32058" y="19501"/>
                  </a:lnTo>
                  <a:lnTo>
                    <a:pt x="32087" y="19348"/>
                  </a:lnTo>
                  <a:lnTo>
                    <a:pt x="32087" y="19195"/>
                  </a:lnTo>
                  <a:lnTo>
                    <a:pt x="29903" y="1533"/>
                  </a:lnTo>
                  <a:lnTo>
                    <a:pt x="29903" y="1370"/>
                  </a:lnTo>
                  <a:lnTo>
                    <a:pt x="29874" y="1226"/>
                  </a:lnTo>
                  <a:lnTo>
                    <a:pt x="29836" y="1073"/>
                  </a:lnTo>
                  <a:lnTo>
                    <a:pt x="29788" y="939"/>
                  </a:lnTo>
                  <a:lnTo>
                    <a:pt x="29721" y="805"/>
                  </a:lnTo>
                  <a:lnTo>
                    <a:pt x="29645" y="671"/>
                  </a:lnTo>
                  <a:lnTo>
                    <a:pt x="29558" y="556"/>
                  </a:lnTo>
                  <a:lnTo>
                    <a:pt x="29463" y="450"/>
                  </a:lnTo>
                  <a:lnTo>
                    <a:pt x="29348" y="345"/>
                  </a:lnTo>
                  <a:lnTo>
                    <a:pt x="29233" y="259"/>
                  </a:lnTo>
                  <a:lnTo>
                    <a:pt x="29108" y="182"/>
                  </a:lnTo>
                  <a:lnTo>
                    <a:pt x="28974" y="125"/>
                  </a:lnTo>
                  <a:lnTo>
                    <a:pt x="28830" y="67"/>
                  </a:lnTo>
                  <a:lnTo>
                    <a:pt x="28687" y="29"/>
                  </a:lnTo>
                  <a:lnTo>
                    <a:pt x="28533" y="10"/>
                  </a:lnTo>
                  <a:lnTo>
                    <a:pt x="28380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0"/>
            <p:cNvSpPr/>
            <p:nvPr/>
          </p:nvSpPr>
          <p:spPr>
            <a:xfrm>
              <a:off x="1463000" y="2794333"/>
              <a:ext cx="178610" cy="159708"/>
            </a:xfrm>
            <a:custGeom>
              <a:rect b="b" l="l" r="r" t="t"/>
              <a:pathLst>
                <a:path extrusionOk="0" h="4943" w="5528">
                  <a:moveTo>
                    <a:pt x="844" y="0"/>
                  </a:moveTo>
                  <a:lnTo>
                    <a:pt x="757" y="10"/>
                  </a:lnTo>
                  <a:lnTo>
                    <a:pt x="671" y="20"/>
                  </a:lnTo>
                  <a:lnTo>
                    <a:pt x="594" y="39"/>
                  </a:lnTo>
                  <a:lnTo>
                    <a:pt x="518" y="67"/>
                  </a:lnTo>
                  <a:lnTo>
                    <a:pt x="441" y="106"/>
                  </a:lnTo>
                  <a:lnTo>
                    <a:pt x="374" y="154"/>
                  </a:lnTo>
                  <a:lnTo>
                    <a:pt x="307" y="202"/>
                  </a:lnTo>
                  <a:lnTo>
                    <a:pt x="250" y="249"/>
                  </a:lnTo>
                  <a:lnTo>
                    <a:pt x="192" y="317"/>
                  </a:lnTo>
                  <a:lnTo>
                    <a:pt x="144" y="374"/>
                  </a:lnTo>
                  <a:lnTo>
                    <a:pt x="96" y="451"/>
                  </a:lnTo>
                  <a:lnTo>
                    <a:pt x="68" y="527"/>
                  </a:lnTo>
                  <a:lnTo>
                    <a:pt x="39" y="604"/>
                  </a:lnTo>
                  <a:lnTo>
                    <a:pt x="10" y="680"/>
                  </a:lnTo>
                  <a:lnTo>
                    <a:pt x="1" y="767"/>
                  </a:lnTo>
                  <a:lnTo>
                    <a:pt x="1" y="853"/>
                  </a:lnTo>
                  <a:lnTo>
                    <a:pt x="585" y="4100"/>
                  </a:lnTo>
                  <a:lnTo>
                    <a:pt x="585" y="4186"/>
                  </a:lnTo>
                  <a:lnTo>
                    <a:pt x="604" y="4263"/>
                  </a:lnTo>
                  <a:lnTo>
                    <a:pt x="623" y="4349"/>
                  </a:lnTo>
                  <a:lnTo>
                    <a:pt x="652" y="4426"/>
                  </a:lnTo>
                  <a:lnTo>
                    <a:pt x="690" y="4502"/>
                  </a:lnTo>
                  <a:lnTo>
                    <a:pt x="729" y="4569"/>
                  </a:lnTo>
                  <a:lnTo>
                    <a:pt x="776" y="4636"/>
                  </a:lnTo>
                  <a:lnTo>
                    <a:pt x="834" y="4694"/>
                  </a:lnTo>
                  <a:lnTo>
                    <a:pt x="891" y="4751"/>
                  </a:lnTo>
                  <a:lnTo>
                    <a:pt x="958" y="4799"/>
                  </a:lnTo>
                  <a:lnTo>
                    <a:pt x="1025" y="4847"/>
                  </a:lnTo>
                  <a:lnTo>
                    <a:pt x="1102" y="4876"/>
                  </a:lnTo>
                  <a:lnTo>
                    <a:pt x="1179" y="4904"/>
                  </a:lnTo>
                  <a:lnTo>
                    <a:pt x="1265" y="4933"/>
                  </a:lnTo>
                  <a:lnTo>
                    <a:pt x="1351" y="4943"/>
                  </a:lnTo>
                  <a:lnTo>
                    <a:pt x="4761" y="4943"/>
                  </a:lnTo>
                  <a:lnTo>
                    <a:pt x="4847" y="4933"/>
                  </a:lnTo>
                  <a:lnTo>
                    <a:pt x="4933" y="4904"/>
                  </a:lnTo>
                  <a:lnTo>
                    <a:pt x="5010" y="4876"/>
                  </a:lnTo>
                  <a:lnTo>
                    <a:pt x="5077" y="4847"/>
                  </a:lnTo>
                  <a:lnTo>
                    <a:pt x="5154" y="4799"/>
                  </a:lnTo>
                  <a:lnTo>
                    <a:pt x="5221" y="4751"/>
                  </a:lnTo>
                  <a:lnTo>
                    <a:pt x="5278" y="4694"/>
                  </a:lnTo>
                  <a:lnTo>
                    <a:pt x="5336" y="4636"/>
                  </a:lnTo>
                  <a:lnTo>
                    <a:pt x="5384" y="4569"/>
                  </a:lnTo>
                  <a:lnTo>
                    <a:pt x="5422" y="4502"/>
                  </a:lnTo>
                  <a:lnTo>
                    <a:pt x="5460" y="4426"/>
                  </a:lnTo>
                  <a:lnTo>
                    <a:pt x="5489" y="4349"/>
                  </a:lnTo>
                  <a:lnTo>
                    <a:pt x="5508" y="4263"/>
                  </a:lnTo>
                  <a:lnTo>
                    <a:pt x="5518" y="4186"/>
                  </a:lnTo>
                  <a:lnTo>
                    <a:pt x="5527" y="4100"/>
                  </a:lnTo>
                  <a:lnTo>
                    <a:pt x="4933" y="853"/>
                  </a:lnTo>
                  <a:lnTo>
                    <a:pt x="4933" y="767"/>
                  </a:lnTo>
                  <a:lnTo>
                    <a:pt x="4924" y="680"/>
                  </a:lnTo>
                  <a:lnTo>
                    <a:pt x="4895" y="604"/>
                  </a:lnTo>
                  <a:lnTo>
                    <a:pt x="4876" y="527"/>
                  </a:lnTo>
                  <a:lnTo>
                    <a:pt x="4838" y="451"/>
                  </a:lnTo>
                  <a:lnTo>
                    <a:pt x="4790" y="374"/>
                  </a:lnTo>
                  <a:lnTo>
                    <a:pt x="4742" y="317"/>
                  </a:lnTo>
                  <a:lnTo>
                    <a:pt x="4684" y="249"/>
                  </a:lnTo>
                  <a:lnTo>
                    <a:pt x="4627" y="202"/>
                  </a:lnTo>
                  <a:lnTo>
                    <a:pt x="4560" y="154"/>
                  </a:lnTo>
                  <a:lnTo>
                    <a:pt x="4493" y="106"/>
                  </a:lnTo>
                  <a:lnTo>
                    <a:pt x="4416" y="67"/>
                  </a:lnTo>
                  <a:lnTo>
                    <a:pt x="4340" y="39"/>
                  </a:lnTo>
                  <a:lnTo>
                    <a:pt x="4263" y="20"/>
                  </a:lnTo>
                  <a:lnTo>
                    <a:pt x="4177" y="10"/>
                  </a:lnTo>
                  <a:lnTo>
                    <a:pt x="40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832618" y="3466202"/>
              <a:ext cx="1738601" cy="37480"/>
            </a:xfrm>
            <a:custGeom>
              <a:rect b="b" l="l" r="r" t="t"/>
              <a:pathLst>
                <a:path extrusionOk="0" h="1160" w="53810">
                  <a:moveTo>
                    <a:pt x="0" y="1"/>
                  </a:moveTo>
                  <a:lnTo>
                    <a:pt x="0" y="1159"/>
                  </a:lnTo>
                  <a:lnTo>
                    <a:pt x="53810" y="1159"/>
                  </a:lnTo>
                  <a:lnTo>
                    <a:pt x="538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0"/>
            <p:cNvSpPr/>
            <p:nvPr/>
          </p:nvSpPr>
          <p:spPr>
            <a:xfrm>
              <a:off x="607315" y="3437123"/>
              <a:ext cx="450595" cy="1240995"/>
            </a:xfrm>
            <a:custGeom>
              <a:rect b="b" l="l" r="r" t="t"/>
              <a:pathLst>
                <a:path extrusionOk="0" h="38409" w="13946">
                  <a:moveTo>
                    <a:pt x="10306" y="0"/>
                  </a:moveTo>
                  <a:lnTo>
                    <a:pt x="0" y="38408"/>
                  </a:lnTo>
                  <a:lnTo>
                    <a:pt x="1312" y="38408"/>
                  </a:lnTo>
                  <a:lnTo>
                    <a:pt x="13946" y="345"/>
                  </a:lnTo>
                  <a:lnTo>
                    <a:pt x="10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2320881" y="3437123"/>
              <a:ext cx="450304" cy="1240995"/>
            </a:xfrm>
            <a:custGeom>
              <a:rect b="b" l="l" r="r" t="t"/>
              <a:pathLst>
                <a:path extrusionOk="0" h="38409" w="13937">
                  <a:moveTo>
                    <a:pt x="3640" y="0"/>
                  </a:moveTo>
                  <a:lnTo>
                    <a:pt x="0" y="345"/>
                  </a:lnTo>
                  <a:lnTo>
                    <a:pt x="12634" y="38408"/>
                  </a:lnTo>
                  <a:lnTo>
                    <a:pt x="13936" y="38408"/>
                  </a:lnTo>
                  <a:lnTo>
                    <a:pt x="3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746575" y="3378317"/>
              <a:ext cx="1915628" cy="96284"/>
            </a:xfrm>
            <a:custGeom>
              <a:rect b="b" l="l" r="r" t="t"/>
              <a:pathLst>
                <a:path extrusionOk="0" h="2980" w="59289">
                  <a:moveTo>
                    <a:pt x="0" y="0"/>
                  </a:moveTo>
                  <a:lnTo>
                    <a:pt x="0" y="2979"/>
                  </a:lnTo>
                  <a:lnTo>
                    <a:pt x="59289" y="2979"/>
                  </a:lnTo>
                  <a:lnTo>
                    <a:pt x="592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3101669" y="1759129"/>
              <a:ext cx="167463" cy="301775"/>
            </a:xfrm>
            <a:custGeom>
              <a:rect b="b" l="l" r="r" t="t"/>
              <a:pathLst>
                <a:path extrusionOk="0" h="9340" w="5183">
                  <a:moveTo>
                    <a:pt x="2223" y="1"/>
                  </a:moveTo>
                  <a:lnTo>
                    <a:pt x="2070" y="10"/>
                  </a:lnTo>
                  <a:lnTo>
                    <a:pt x="1926" y="29"/>
                  </a:lnTo>
                  <a:lnTo>
                    <a:pt x="1782" y="58"/>
                  </a:lnTo>
                  <a:lnTo>
                    <a:pt x="1648" y="96"/>
                  </a:lnTo>
                  <a:lnTo>
                    <a:pt x="1514" y="144"/>
                  </a:lnTo>
                  <a:lnTo>
                    <a:pt x="1389" y="202"/>
                  </a:lnTo>
                  <a:lnTo>
                    <a:pt x="1265" y="259"/>
                  </a:lnTo>
                  <a:lnTo>
                    <a:pt x="1150" y="336"/>
                  </a:lnTo>
                  <a:lnTo>
                    <a:pt x="1045" y="403"/>
                  </a:lnTo>
                  <a:lnTo>
                    <a:pt x="939" y="489"/>
                  </a:lnTo>
                  <a:lnTo>
                    <a:pt x="738" y="652"/>
                  </a:lnTo>
                  <a:lnTo>
                    <a:pt x="566" y="824"/>
                  </a:lnTo>
                  <a:lnTo>
                    <a:pt x="422" y="997"/>
                  </a:lnTo>
                  <a:lnTo>
                    <a:pt x="288" y="1160"/>
                  </a:lnTo>
                  <a:lnTo>
                    <a:pt x="192" y="1313"/>
                  </a:lnTo>
                  <a:lnTo>
                    <a:pt x="106" y="1437"/>
                  </a:lnTo>
                  <a:lnTo>
                    <a:pt x="49" y="1543"/>
                  </a:lnTo>
                  <a:lnTo>
                    <a:pt x="1" y="1629"/>
                  </a:lnTo>
                  <a:lnTo>
                    <a:pt x="2587" y="9339"/>
                  </a:lnTo>
                  <a:lnTo>
                    <a:pt x="2625" y="9330"/>
                  </a:lnTo>
                  <a:lnTo>
                    <a:pt x="2750" y="9282"/>
                  </a:lnTo>
                  <a:lnTo>
                    <a:pt x="2836" y="9234"/>
                  </a:lnTo>
                  <a:lnTo>
                    <a:pt x="2941" y="9176"/>
                  </a:lnTo>
                  <a:lnTo>
                    <a:pt x="3056" y="9090"/>
                  </a:lnTo>
                  <a:lnTo>
                    <a:pt x="3190" y="8985"/>
                  </a:lnTo>
                  <a:lnTo>
                    <a:pt x="3334" y="8851"/>
                  </a:lnTo>
                  <a:lnTo>
                    <a:pt x="3487" y="8688"/>
                  </a:lnTo>
                  <a:lnTo>
                    <a:pt x="3659" y="8496"/>
                  </a:lnTo>
                  <a:lnTo>
                    <a:pt x="3832" y="8267"/>
                  </a:lnTo>
                  <a:lnTo>
                    <a:pt x="4014" y="8008"/>
                  </a:lnTo>
                  <a:lnTo>
                    <a:pt x="4205" y="7701"/>
                  </a:lnTo>
                  <a:lnTo>
                    <a:pt x="4397" y="7357"/>
                  </a:lnTo>
                  <a:lnTo>
                    <a:pt x="4598" y="6964"/>
                  </a:lnTo>
                  <a:lnTo>
                    <a:pt x="4703" y="6734"/>
                  </a:lnTo>
                  <a:lnTo>
                    <a:pt x="4799" y="6485"/>
                  </a:lnTo>
                  <a:lnTo>
                    <a:pt x="4885" y="6246"/>
                  </a:lnTo>
                  <a:lnTo>
                    <a:pt x="4962" y="5987"/>
                  </a:lnTo>
                  <a:lnTo>
                    <a:pt x="5029" y="5728"/>
                  </a:lnTo>
                  <a:lnTo>
                    <a:pt x="5077" y="5470"/>
                  </a:lnTo>
                  <a:lnTo>
                    <a:pt x="5115" y="5211"/>
                  </a:lnTo>
                  <a:lnTo>
                    <a:pt x="5154" y="4943"/>
                  </a:lnTo>
                  <a:lnTo>
                    <a:pt x="5173" y="4684"/>
                  </a:lnTo>
                  <a:lnTo>
                    <a:pt x="5182" y="4416"/>
                  </a:lnTo>
                  <a:lnTo>
                    <a:pt x="5182" y="4148"/>
                  </a:lnTo>
                  <a:lnTo>
                    <a:pt x="5173" y="3889"/>
                  </a:lnTo>
                  <a:lnTo>
                    <a:pt x="5154" y="3631"/>
                  </a:lnTo>
                  <a:lnTo>
                    <a:pt x="5125" y="3372"/>
                  </a:lnTo>
                  <a:lnTo>
                    <a:pt x="5077" y="3114"/>
                  </a:lnTo>
                  <a:lnTo>
                    <a:pt x="5029" y="2864"/>
                  </a:lnTo>
                  <a:lnTo>
                    <a:pt x="4972" y="2625"/>
                  </a:lnTo>
                  <a:lnTo>
                    <a:pt x="4895" y="2386"/>
                  </a:lnTo>
                  <a:lnTo>
                    <a:pt x="4818" y="2146"/>
                  </a:lnTo>
                  <a:lnTo>
                    <a:pt x="4723" y="1926"/>
                  </a:lnTo>
                  <a:lnTo>
                    <a:pt x="4627" y="1706"/>
                  </a:lnTo>
                  <a:lnTo>
                    <a:pt x="4512" y="1504"/>
                  </a:lnTo>
                  <a:lnTo>
                    <a:pt x="4397" y="1303"/>
                  </a:lnTo>
                  <a:lnTo>
                    <a:pt x="4263" y="1121"/>
                  </a:lnTo>
                  <a:lnTo>
                    <a:pt x="4129" y="939"/>
                  </a:lnTo>
                  <a:lnTo>
                    <a:pt x="3976" y="776"/>
                  </a:lnTo>
                  <a:lnTo>
                    <a:pt x="3813" y="633"/>
                  </a:lnTo>
                  <a:lnTo>
                    <a:pt x="3650" y="499"/>
                  </a:lnTo>
                  <a:lnTo>
                    <a:pt x="3468" y="374"/>
                  </a:lnTo>
                  <a:lnTo>
                    <a:pt x="3286" y="269"/>
                  </a:lnTo>
                  <a:lnTo>
                    <a:pt x="3085" y="173"/>
                  </a:lnTo>
                  <a:lnTo>
                    <a:pt x="2884" y="106"/>
                  </a:lnTo>
                  <a:lnTo>
                    <a:pt x="2711" y="58"/>
                  </a:lnTo>
                  <a:lnTo>
                    <a:pt x="2539" y="20"/>
                  </a:lnTo>
                  <a:lnTo>
                    <a:pt x="2376" y="10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0"/>
            <p:cNvSpPr/>
            <p:nvPr/>
          </p:nvSpPr>
          <p:spPr>
            <a:xfrm>
              <a:off x="3034527" y="1952865"/>
              <a:ext cx="151986" cy="289078"/>
            </a:xfrm>
            <a:custGeom>
              <a:rect b="b" l="l" r="r" t="t"/>
              <a:pathLst>
                <a:path extrusionOk="0" h="8947" w="4704">
                  <a:moveTo>
                    <a:pt x="3563" y="1"/>
                  </a:moveTo>
                  <a:lnTo>
                    <a:pt x="3487" y="10"/>
                  </a:lnTo>
                  <a:lnTo>
                    <a:pt x="3410" y="29"/>
                  </a:lnTo>
                  <a:lnTo>
                    <a:pt x="3333" y="48"/>
                  </a:lnTo>
                  <a:lnTo>
                    <a:pt x="3257" y="77"/>
                  </a:lnTo>
                  <a:lnTo>
                    <a:pt x="3180" y="115"/>
                  </a:lnTo>
                  <a:lnTo>
                    <a:pt x="3103" y="163"/>
                  </a:lnTo>
                  <a:lnTo>
                    <a:pt x="3036" y="211"/>
                  </a:lnTo>
                  <a:lnTo>
                    <a:pt x="2960" y="269"/>
                  </a:lnTo>
                  <a:lnTo>
                    <a:pt x="1628" y="1447"/>
                  </a:lnTo>
                  <a:lnTo>
                    <a:pt x="1648" y="1533"/>
                  </a:lnTo>
                  <a:lnTo>
                    <a:pt x="1667" y="1648"/>
                  </a:lnTo>
                  <a:lnTo>
                    <a:pt x="1676" y="1801"/>
                  </a:lnTo>
                  <a:lnTo>
                    <a:pt x="1686" y="2002"/>
                  </a:lnTo>
                  <a:lnTo>
                    <a:pt x="1686" y="2242"/>
                  </a:lnTo>
                  <a:lnTo>
                    <a:pt x="1667" y="2520"/>
                  </a:lnTo>
                  <a:lnTo>
                    <a:pt x="1638" y="2836"/>
                  </a:lnTo>
                  <a:lnTo>
                    <a:pt x="1581" y="3200"/>
                  </a:lnTo>
                  <a:lnTo>
                    <a:pt x="1504" y="3592"/>
                  </a:lnTo>
                  <a:lnTo>
                    <a:pt x="1446" y="3803"/>
                  </a:lnTo>
                  <a:lnTo>
                    <a:pt x="1389" y="4023"/>
                  </a:lnTo>
                  <a:lnTo>
                    <a:pt x="1322" y="4253"/>
                  </a:lnTo>
                  <a:lnTo>
                    <a:pt x="1245" y="4493"/>
                  </a:lnTo>
                  <a:lnTo>
                    <a:pt x="1159" y="4732"/>
                  </a:lnTo>
                  <a:lnTo>
                    <a:pt x="1063" y="4991"/>
                  </a:lnTo>
                  <a:lnTo>
                    <a:pt x="948" y="5249"/>
                  </a:lnTo>
                  <a:lnTo>
                    <a:pt x="833" y="5527"/>
                  </a:lnTo>
                  <a:lnTo>
                    <a:pt x="699" y="5805"/>
                  </a:lnTo>
                  <a:lnTo>
                    <a:pt x="556" y="6092"/>
                  </a:lnTo>
                  <a:lnTo>
                    <a:pt x="402" y="6389"/>
                  </a:lnTo>
                  <a:lnTo>
                    <a:pt x="230" y="6686"/>
                  </a:lnTo>
                  <a:lnTo>
                    <a:pt x="182" y="6791"/>
                  </a:lnTo>
                  <a:lnTo>
                    <a:pt x="134" y="6887"/>
                  </a:lnTo>
                  <a:lnTo>
                    <a:pt x="96" y="6993"/>
                  </a:lnTo>
                  <a:lnTo>
                    <a:pt x="58" y="7107"/>
                  </a:lnTo>
                  <a:lnTo>
                    <a:pt x="38" y="7213"/>
                  </a:lnTo>
                  <a:lnTo>
                    <a:pt x="19" y="7328"/>
                  </a:lnTo>
                  <a:lnTo>
                    <a:pt x="10" y="7433"/>
                  </a:lnTo>
                  <a:lnTo>
                    <a:pt x="0" y="7548"/>
                  </a:lnTo>
                  <a:lnTo>
                    <a:pt x="10" y="7653"/>
                  </a:lnTo>
                  <a:lnTo>
                    <a:pt x="19" y="7768"/>
                  </a:lnTo>
                  <a:lnTo>
                    <a:pt x="38" y="7874"/>
                  </a:lnTo>
                  <a:lnTo>
                    <a:pt x="67" y="7979"/>
                  </a:lnTo>
                  <a:lnTo>
                    <a:pt x="106" y="8084"/>
                  </a:lnTo>
                  <a:lnTo>
                    <a:pt x="153" y="8190"/>
                  </a:lnTo>
                  <a:lnTo>
                    <a:pt x="201" y="8286"/>
                  </a:lnTo>
                  <a:lnTo>
                    <a:pt x="268" y="8381"/>
                  </a:lnTo>
                  <a:lnTo>
                    <a:pt x="355" y="8487"/>
                  </a:lnTo>
                  <a:lnTo>
                    <a:pt x="460" y="8592"/>
                  </a:lnTo>
                  <a:lnTo>
                    <a:pt x="594" y="8688"/>
                  </a:lnTo>
                  <a:lnTo>
                    <a:pt x="738" y="8774"/>
                  </a:lnTo>
                  <a:lnTo>
                    <a:pt x="901" y="8841"/>
                  </a:lnTo>
                  <a:lnTo>
                    <a:pt x="1083" y="8899"/>
                  </a:lnTo>
                  <a:lnTo>
                    <a:pt x="1284" y="8927"/>
                  </a:lnTo>
                  <a:lnTo>
                    <a:pt x="1389" y="8937"/>
                  </a:lnTo>
                  <a:lnTo>
                    <a:pt x="1494" y="8946"/>
                  </a:lnTo>
                  <a:lnTo>
                    <a:pt x="1609" y="8946"/>
                  </a:lnTo>
                  <a:lnTo>
                    <a:pt x="1724" y="8937"/>
                  </a:lnTo>
                  <a:lnTo>
                    <a:pt x="1849" y="8927"/>
                  </a:lnTo>
                  <a:lnTo>
                    <a:pt x="1973" y="8899"/>
                  </a:lnTo>
                  <a:lnTo>
                    <a:pt x="2098" y="8879"/>
                  </a:lnTo>
                  <a:lnTo>
                    <a:pt x="2232" y="8841"/>
                  </a:lnTo>
                  <a:lnTo>
                    <a:pt x="2366" y="8793"/>
                  </a:lnTo>
                  <a:lnTo>
                    <a:pt x="2500" y="8745"/>
                  </a:lnTo>
                  <a:lnTo>
                    <a:pt x="2634" y="8688"/>
                  </a:lnTo>
                  <a:lnTo>
                    <a:pt x="2778" y="8621"/>
                  </a:lnTo>
                  <a:lnTo>
                    <a:pt x="2922" y="8544"/>
                  </a:lnTo>
                  <a:lnTo>
                    <a:pt x="3075" y="8458"/>
                  </a:lnTo>
                  <a:lnTo>
                    <a:pt x="3218" y="8362"/>
                  </a:lnTo>
                  <a:lnTo>
                    <a:pt x="3372" y="8257"/>
                  </a:lnTo>
                  <a:lnTo>
                    <a:pt x="3525" y="8142"/>
                  </a:lnTo>
                  <a:lnTo>
                    <a:pt x="3678" y="8017"/>
                  </a:lnTo>
                  <a:lnTo>
                    <a:pt x="3764" y="7950"/>
                  </a:lnTo>
                  <a:lnTo>
                    <a:pt x="3831" y="7874"/>
                  </a:lnTo>
                  <a:lnTo>
                    <a:pt x="3975" y="7720"/>
                  </a:lnTo>
                  <a:lnTo>
                    <a:pt x="4090" y="7548"/>
                  </a:lnTo>
                  <a:lnTo>
                    <a:pt x="4186" y="7366"/>
                  </a:lnTo>
                  <a:lnTo>
                    <a:pt x="4272" y="7175"/>
                  </a:lnTo>
                  <a:lnTo>
                    <a:pt x="4329" y="6973"/>
                  </a:lnTo>
                  <a:lnTo>
                    <a:pt x="4368" y="6772"/>
                  </a:lnTo>
                  <a:lnTo>
                    <a:pt x="4377" y="6562"/>
                  </a:lnTo>
                  <a:lnTo>
                    <a:pt x="4387" y="6102"/>
                  </a:lnTo>
                  <a:lnTo>
                    <a:pt x="4387" y="5565"/>
                  </a:lnTo>
                  <a:lnTo>
                    <a:pt x="4387" y="4952"/>
                  </a:lnTo>
                  <a:lnTo>
                    <a:pt x="4397" y="4292"/>
                  </a:lnTo>
                  <a:lnTo>
                    <a:pt x="4435" y="3564"/>
                  </a:lnTo>
                  <a:lnTo>
                    <a:pt x="4454" y="3190"/>
                  </a:lnTo>
                  <a:lnTo>
                    <a:pt x="4483" y="2807"/>
                  </a:lnTo>
                  <a:lnTo>
                    <a:pt x="4521" y="2424"/>
                  </a:lnTo>
                  <a:lnTo>
                    <a:pt x="4569" y="2022"/>
                  </a:lnTo>
                  <a:lnTo>
                    <a:pt x="4617" y="1629"/>
                  </a:lnTo>
                  <a:lnTo>
                    <a:pt x="4684" y="1227"/>
                  </a:lnTo>
                  <a:lnTo>
                    <a:pt x="4693" y="1131"/>
                  </a:lnTo>
                  <a:lnTo>
                    <a:pt x="4703" y="1045"/>
                  </a:lnTo>
                  <a:lnTo>
                    <a:pt x="4693" y="958"/>
                  </a:lnTo>
                  <a:lnTo>
                    <a:pt x="4684" y="872"/>
                  </a:lnTo>
                  <a:lnTo>
                    <a:pt x="4674" y="796"/>
                  </a:lnTo>
                  <a:lnTo>
                    <a:pt x="4646" y="719"/>
                  </a:lnTo>
                  <a:lnTo>
                    <a:pt x="4617" y="642"/>
                  </a:lnTo>
                  <a:lnTo>
                    <a:pt x="4588" y="575"/>
                  </a:lnTo>
                  <a:lnTo>
                    <a:pt x="4550" y="499"/>
                  </a:lnTo>
                  <a:lnTo>
                    <a:pt x="4502" y="441"/>
                  </a:lnTo>
                  <a:lnTo>
                    <a:pt x="4454" y="374"/>
                  </a:lnTo>
                  <a:lnTo>
                    <a:pt x="4406" y="317"/>
                  </a:lnTo>
                  <a:lnTo>
                    <a:pt x="4291" y="221"/>
                  </a:lnTo>
                  <a:lnTo>
                    <a:pt x="4157" y="135"/>
                  </a:lnTo>
                  <a:lnTo>
                    <a:pt x="4023" y="68"/>
                  </a:lnTo>
                  <a:lnTo>
                    <a:pt x="3870" y="29"/>
                  </a:lnTo>
                  <a:lnTo>
                    <a:pt x="3803" y="10"/>
                  </a:lnTo>
                  <a:lnTo>
                    <a:pt x="3716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0"/>
            <p:cNvSpPr/>
            <p:nvPr/>
          </p:nvSpPr>
          <p:spPr>
            <a:xfrm>
              <a:off x="2978500" y="1785754"/>
              <a:ext cx="221614" cy="325588"/>
            </a:xfrm>
            <a:custGeom>
              <a:rect b="b" l="l" r="r" t="t"/>
              <a:pathLst>
                <a:path extrusionOk="0" h="10077" w="6859">
                  <a:moveTo>
                    <a:pt x="2817" y="0"/>
                  </a:moveTo>
                  <a:lnTo>
                    <a:pt x="2596" y="10"/>
                  </a:lnTo>
                  <a:lnTo>
                    <a:pt x="2376" y="20"/>
                  </a:lnTo>
                  <a:lnTo>
                    <a:pt x="2156" y="48"/>
                  </a:lnTo>
                  <a:lnTo>
                    <a:pt x="1935" y="77"/>
                  </a:lnTo>
                  <a:lnTo>
                    <a:pt x="1725" y="125"/>
                  </a:lnTo>
                  <a:lnTo>
                    <a:pt x="1523" y="182"/>
                  </a:lnTo>
                  <a:lnTo>
                    <a:pt x="1322" y="259"/>
                  </a:lnTo>
                  <a:lnTo>
                    <a:pt x="1131" y="345"/>
                  </a:lnTo>
                  <a:lnTo>
                    <a:pt x="958" y="451"/>
                  </a:lnTo>
                  <a:lnTo>
                    <a:pt x="786" y="575"/>
                  </a:lnTo>
                  <a:lnTo>
                    <a:pt x="709" y="642"/>
                  </a:lnTo>
                  <a:lnTo>
                    <a:pt x="633" y="719"/>
                  </a:lnTo>
                  <a:lnTo>
                    <a:pt x="556" y="795"/>
                  </a:lnTo>
                  <a:lnTo>
                    <a:pt x="489" y="882"/>
                  </a:lnTo>
                  <a:lnTo>
                    <a:pt x="422" y="968"/>
                  </a:lnTo>
                  <a:lnTo>
                    <a:pt x="365" y="1064"/>
                  </a:lnTo>
                  <a:lnTo>
                    <a:pt x="307" y="1159"/>
                  </a:lnTo>
                  <a:lnTo>
                    <a:pt x="250" y="1265"/>
                  </a:lnTo>
                  <a:lnTo>
                    <a:pt x="202" y="1380"/>
                  </a:lnTo>
                  <a:lnTo>
                    <a:pt x="154" y="1495"/>
                  </a:lnTo>
                  <a:lnTo>
                    <a:pt x="115" y="1619"/>
                  </a:lnTo>
                  <a:lnTo>
                    <a:pt x="87" y="1744"/>
                  </a:lnTo>
                  <a:lnTo>
                    <a:pt x="58" y="1878"/>
                  </a:lnTo>
                  <a:lnTo>
                    <a:pt x="29" y="2021"/>
                  </a:lnTo>
                  <a:lnTo>
                    <a:pt x="10" y="2165"/>
                  </a:lnTo>
                  <a:lnTo>
                    <a:pt x="1" y="2328"/>
                  </a:lnTo>
                  <a:lnTo>
                    <a:pt x="1" y="2634"/>
                  </a:lnTo>
                  <a:lnTo>
                    <a:pt x="10" y="2998"/>
                  </a:lnTo>
                  <a:lnTo>
                    <a:pt x="39" y="3468"/>
                  </a:lnTo>
                  <a:lnTo>
                    <a:pt x="68" y="4033"/>
                  </a:lnTo>
                  <a:lnTo>
                    <a:pt x="125" y="4655"/>
                  </a:lnTo>
                  <a:lnTo>
                    <a:pt x="192" y="5326"/>
                  </a:lnTo>
                  <a:lnTo>
                    <a:pt x="288" y="6025"/>
                  </a:lnTo>
                  <a:lnTo>
                    <a:pt x="336" y="6379"/>
                  </a:lnTo>
                  <a:lnTo>
                    <a:pt x="403" y="6734"/>
                  </a:lnTo>
                  <a:lnTo>
                    <a:pt x="470" y="7079"/>
                  </a:lnTo>
                  <a:lnTo>
                    <a:pt x="547" y="7414"/>
                  </a:lnTo>
                  <a:lnTo>
                    <a:pt x="633" y="7749"/>
                  </a:lnTo>
                  <a:lnTo>
                    <a:pt x="728" y="8065"/>
                  </a:lnTo>
                  <a:lnTo>
                    <a:pt x="824" y="8372"/>
                  </a:lnTo>
                  <a:lnTo>
                    <a:pt x="939" y="8659"/>
                  </a:lnTo>
                  <a:lnTo>
                    <a:pt x="1054" y="8927"/>
                  </a:lnTo>
                  <a:lnTo>
                    <a:pt x="1188" y="9176"/>
                  </a:lnTo>
                  <a:lnTo>
                    <a:pt x="1322" y="9396"/>
                  </a:lnTo>
                  <a:lnTo>
                    <a:pt x="1399" y="9492"/>
                  </a:lnTo>
                  <a:lnTo>
                    <a:pt x="1476" y="9588"/>
                  </a:lnTo>
                  <a:lnTo>
                    <a:pt x="1552" y="9674"/>
                  </a:lnTo>
                  <a:lnTo>
                    <a:pt x="1638" y="9751"/>
                  </a:lnTo>
                  <a:lnTo>
                    <a:pt x="1725" y="9827"/>
                  </a:lnTo>
                  <a:lnTo>
                    <a:pt x="1811" y="9885"/>
                  </a:lnTo>
                  <a:lnTo>
                    <a:pt x="1907" y="9933"/>
                  </a:lnTo>
                  <a:lnTo>
                    <a:pt x="1993" y="9981"/>
                  </a:lnTo>
                  <a:lnTo>
                    <a:pt x="2089" y="10019"/>
                  </a:lnTo>
                  <a:lnTo>
                    <a:pt x="2194" y="10038"/>
                  </a:lnTo>
                  <a:lnTo>
                    <a:pt x="2309" y="10057"/>
                  </a:lnTo>
                  <a:lnTo>
                    <a:pt x="2433" y="10067"/>
                  </a:lnTo>
                  <a:lnTo>
                    <a:pt x="2567" y="10077"/>
                  </a:lnTo>
                  <a:lnTo>
                    <a:pt x="2702" y="10077"/>
                  </a:lnTo>
                  <a:lnTo>
                    <a:pt x="2855" y="10067"/>
                  </a:lnTo>
                  <a:lnTo>
                    <a:pt x="2998" y="10048"/>
                  </a:lnTo>
                  <a:lnTo>
                    <a:pt x="3152" y="10019"/>
                  </a:lnTo>
                  <a:lnTo>
                    <a:pt x="3315" y="9990"/>
                  </a:lnTo>
                  <a:lnTo>
                    <a:pt x="3477" y="9942"/>
                  </a:lnTo>
                  <a:lnTo>
                    <a:pt x="3640" y="9885"/>
                  </a:lnTo>
                  <a:lnTo>
                    <a:pt x="3803" y="9827"/>
                  </a:lnTo>
                  <a:lnTo>
                    <a:pt x="3975" y="9751"/>
                  </a:lnTo>
                  <a:lnTo>
                    <a:pt x="4148" y="9665"/>
                  </a:lnTo>
                  <a:lnTo>
                    <a:pt x="4311" y="9559"/>
                  </a:lnTo>
                  <a:lnTo>
                    <a:pt x="4483" y="9454"/>
                  </a:lnTo>
                  <a:lnTo>
                    <a:pt x="4646" y="9329"/>
                  </a:lnTo>
                  <a:lnTo>
                    <a:pt x="4809" y="9186"/>
                  </a:lnTo>
                  <a:lnTo>
                    <a:pt x="4972" y="9033"/>
                  </a:lnTo>
                  <a:lnTo>
                    <a:pt x="5134" y="8870"/>
                  </a:lnTo>
                  <a:lnTo>
                    <a:pt x="5288" y="8688"/>
                  </a:lnTo>
                  <a:lnTo>
                    <a:pt x="5441" y="8496"/>
                  </a:lnTo>
                  <a:lnTo>
                    <a:pt x="5585" y="8285"/>
                  </a:lnTo>
                  <a:lnTo>
                    <a:pt x="5719" y="8056"/>
                  </a:lnTo>
                  <a:lnTo>
                    <a:pt x="5853" y="7816"/>
                  </a:lnTo>
                  <a:lnTo>
                    <a:pt x="5977" y="7548"/>
                  </a:lnTo>
                  <a:lnTo>
                    <a:pt x="6102" y="7270"/>
                  </a:lnTo>
                  <a:lnTo>
                    <a:pt x="6207" y="6973"/>
                  </a:lnTo>
                  <a:lnTo>
                    <a:pt x="6313" y="6667"/>
                  </a:lnTo>
                  <a:lnTo>
                    <a:pt x="6399" y="6331"/>
                  </a:lnTo>
                  <a:lnTo>
                    <a:pt x="6485" y="5977"/>
                  </a:lnTo>
                  <a:lnTo>
                    <a:pt x="6552" y="5604"/>
                  </a:lnTo>
                  <a:lnTo>
                    <a:pt x="6609" y="5211"/>
                  </a:lnTo>
                  <a:lnTo>
                    <a:pt x="6676" y="4904"/>
                  </a:lnTo>
                  <a:lnTo>
                    <a:pt x="6724" y="4607"/>
                  </a:lnTo>
                  <a:lnTo>
                    <a:pt x="6772" y="4320"/>
                  </a:lnTo>
                  <a:lnTo>
                    <a:pt x="6811" y="4042"/>
                  </a:lnTo>
                  <a:lnTo>
                    <a:pt x="6830" y="3774"/>
                  </a:lnTo>
                  <a:lnTo>
                    <a:pt x="6849" y="3516"/>
                  </a:lnTo>
                  <a:lnTo>
                    <a:pt x="6858" y="3266"/>
                  </a:lnTo>
                  <a:lnTo>
                    <a:pt x="6858" y="3027"/>
                  </a:lnTo>
                  <a:lnTo>
                    <a:pt x="6849" y="2807"/>
                  </a:lnTo>
                  <a:lnTo>
                    <a:pt x="6839" y="2586"/>
                  </a:lnTo>
                  <a:lnTo>
                    <a:pt x="6811" y="2376"/>
                  </a:lnTo>
                  <a:lnTo>
                    <a:pt x="6782" y="2175"/>
                  </a:lnTo>
                  <a:lnTo>
                    <a:pt x="6744" y="1993"/>
                  </a:lnTo>
                  <a:lnTo>
                    <a:pt x="6705" y="1811"/>
                  </a:lnTo>
                  <a:lnTo>
                    <a:pt x="6657" y="1638"/>
                  </a:lnTo>
                  <a:lnTo>
                    <a:pt x="6600" y="1485"/>
                  </a:lnTo>
                  <a:lnTo>
                    <a:pt x="6542" y="1332"/>
                  </a:lnTo>
                  <a:lnTo>
                    <a:pt x="6485" y="1188"/>
                  </a:lnTo>
                  <a:lnTo>
                    <a:pt x="6418" y="1064"/>
                  </a:lnTo>
                  <a:lnTo>
                    <a:pt x="6341" y="939"/>
                  </a:lnTo>
                  <a:lnTo>
                    <a:pt x="6265" y="834"/>
                  </a:lnTo>
                  <a:lnTo>
                    <a:pt x="6188" y="728"/>
                  </a:lnTo>
                  <a:lnTo>
                    <a:pt x="6111" y="633"/>
                  </a:lnTo>
                  <a:lnTo>
                    <a:pt x="6025" y="556"/>
                  </a:lnTo>
                  <a:lnTo>
                    <a:pt x="5939" y="479"/>
                  </a:lnTo>
                  <a:lnTo>
                    <a:pt x="5853" y="422"/>
                  </a:lnTo>
                  <a:lnTo>
                    <a:pt x="5757" y="364"/>
                  </a:lnTo>
                  <a:lnTo>
                    <a:pt x="5671" y="326"/>
                  </a:lnTo>
                  <a:lnTo>
                    <a:pt x="5575" y="288"/>
                  </a:lnTo>
                  <a:lnTo>
                    <a:pt x="5489" y="269"/>
                  </a:lnTo>
                  <a:lnTo>
                    <a:pt x="5393" y="249"/>
                  </a:lnTo>
                  <a:lnTo>
                    <a:pt x="5307" y="249"/>
                  </a:lnTo>
                  <a:lnTo>
                    <a:pt x="5087" y="230"/>
                  </a:lnTo>
                  <a:lnTo>
                    <a:pt x="4809" y="201"/>
                  </a:lnTo>
                  <a:lnTo>
                    <a:pt x="4100" y="96"/>
                  </a:lnTo>
                  <a:lnTo>
                    <a:pt x="3688" y="48"/>
                  </a:lnTo>
                  <a:lnTo>
                    <a:pt x="3257" y="20"/>
                  </a:lnTo>
                  <a:lnTo>
                    <a:pt x="3037" y="10"/>
                  </a:lnTo>
                  <a:lnTo>
                    <a:pt x="2817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0"/>
            <p:cNvSpPr/>
            <p:nvPr/>
          </p:nvSpPr>
          <p:spPr>
            <a:xfrm>
              <a:off x="2988420" y="1885723"/>
              <a:ext cx="44265" cy="22294"/>
            </a:xfrm>
            <a:custGeom>
              <a:rect b="b" l="l" r="r" t="t"/>
              <a:pathLst>
                <a:path extrusionOk="0" h="690" w="1370">
                  <a:moveTo>
                    <a:pt x="747" y="0"/>
                  </a:moveTo>
                  <a:lnTo>
                    <a:pt x="651" y="19"/>
                  </a:lnTo>
                  <a:lnTo>
                    <a:pt x="546" y="58"/>
                  </a:lnTo>
                  <a:lnTo>
                    <a:pt x="460" y="96"/>
                  </a:lnTo>
                  <a:lnTo>
                    <a:pt x="364" y="144"/>
                  </a:lnTo>
                  <a:lnTo>
                    <a:pt x="278" y="201"/>
                  </a:lnTo>
                  <a:lnTo>
                    <a:pt x="201" y="278"/>
                  </a:lnTo>
                  <a:lnTo>
                    <a:pt x="134" y="354"/>
                  </a:lnTo>
                  <a:lnTo>
                    <a:pt x="77" y="450"/>
                  </a:lnTo>
                  <a:lnTo>
                    <a:pt x="29" y="556"/>
                  </a:lnTo>
                  <a:lnTo>
                    <a:pt x="0" y="671"/>
                  </a:lnTo>
                  <a:lnTo>
                    <a:pt x="125" y="690"/>
                  </a:lnTo>
                  <a:lnTo>
                    <a:pt x="326" y="690"/>
                  </a:lnTo>
                  <a:lnTo>
                    <a:pt x="421" y="680"/>
                  </a:lnTo>
                  <a:lnTo>
                    <a:pt x="594" y="651"/>
                  </a:lnTo>
                  <a:lnTo>
                    <a:pt x="747" y="604"/>
                  </a:lnTo>
                  <a:lnTo>
                    <a:pt x="900" y="536"/>
                  </a:lnTo>
                  <a:lnTo>
                    <a:pt x="1054" y="450"/>
                  </a:lnTo>
                  <a:lnTo>
                    <a:pt x="1207" y="335"/>
                  </a:lnTo>
                  <a:lnTo>
                    <a:pt x="1284" y="268"/>
                  </a:lnTo>
                  <a:lnTo>
                    <a:pt x="1370" y="172"/>
                  </a:lnTo>
                  <a:lnTo>
                    <a:pt x="1322" y="134"/>
                  </a:lnTo>
                  <a:lnTo>
                    <a:pt x="1264" y="105"/>
                  </a:lnTo>
                  <a:lnTo>
                    <a:pt x="1169" y="48"/>
                  </a:lnTo>
                  <a:lnTo>
                    <a:pt x="1063" y="19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0"/>
            <p:cNvSpPr/>
            <p:nvPr/>
          </p:nvSpPr>
          <p:spPr>
            <a:xfrm>
              <a:off x="3037306" y="1919455"/>
              <a:ext cx="31599" cy="81712"/>
            </a:xfrm>
            <a:custGeom>
              <a:rect b="b" l="l" r="r" t="t"/>
              <a:pathLst>
                <a:path extrusionOk="0" h="2529" w="978">
                  <a:moveTo>
                    <a:pt x="680" y="0"/>
                  </a:moveTo>
                  <a:lnTo>
                    <a:pt x="10" y="2031"/>
                  </a:lnTo>
                  <a:lnTo>
                    <a:pt x="0" y="2107"/>
                  </a:lnTo>
                  <a:lnTo>
                    <a:pt x="10" y="2174"/>
                  </a:lnTo>
                  <a:lnTo>
                    <a:pt x="29" y="2232"/>
                  </a:lnTo>
                  <a:lnTo>
                    <a:pt x="58" y="2289"/>
                  </a:lnTo>
                  <a:lnTo>
                    <a:pt x="87" y="2337"/>
                  </a:lnTo>
                  <a:lnTo>
                    <a:pt x="134" y="2375"/>
                  </a:lnTo>
                  <a:lnTo>
                    <a:pt x="173" y="2404"/>
                  </a:lnTo>
                  <a:lnTo>
                    <a:pt x="230" y="2433"/>
                  </a:lnTo>
                  <a:lnTo>
                    <a:pt x="336" y="2481"/>
                  </a:lnTo>
                  <a:lnTo>
                    <a:pt x="451" y="2510"/>
                  </a:lnTo>
                  <a:lnTo>
                    <a:pt x="556" y="2519"/>
                  </a:lnTo>
                  <a:lnTo>
                    <a:pt x="642" y="2529"/>
                  </a:lnTo>
                  <a:lnTo>
                    <a:pt x="719" y="2519"/>
                  </a:lnTo>
                  <a:lnTo>
                    <a:pt x="786" y="2490"/>
                  </a:lnTo>
                  <a:lnTo>
                    <a:pt x="843" y="2462"/>
                  </a:lnTo>
                  <a:lnTo>
                    <a:pt x="891" y="2414"/>
                  </a:lnTo>
                  <a:lnTo>
                    <a:pt x="929" y="2356"/>
                  </a:lnTo>
                  <a:lnTo>
                    <a:pt x="958" y="2289"/>
                  </a:lnTo>
                  <a:lnTo>
                    <a:pt x="977" y="2222"/>
                  </a:lnTo>
                  <a:lnTo>
                    <a:pt x="977" y="2146"/>
                  </a:lnTo>
                  <a:lnTo>
                    <a:pt x="6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0"/>
            <p:cNvSpPr/>
            <p:nvPr/>
          </p:nvSpPr>
          <p:spPr>
            <a:xfrm>
              <a:off x="3095174" y="1885723"/>
              <a:ext cx="46753" cy="22294"/>
            </a:xfrm>
            <a:custGeom>
              <a:rect b="b" l="l" r="r" t="t"/>
              <a:pathLst>
                <a:path extrusionOk="0" h="690" w="1447">
                  <a:moveTo>
                    <a:pt x="432" y="0"/>
                  </a:moveTo>
                  <a:lnTo>
                    <a:pt x="326" y="19"/>
                  </a:lnTo>
                  <a:lnTo>
                    <a:pt x="221" y="58"/>
                  </a:lnTo>
                  <a:lnTo>
                    <a:pt x="106" y="105"/>
                  </a:lnTo>
                  <a:lnTo>
                    <a:pt x="58" y="134"/>
                  </a:lnTo>
                  <a:lnTo>
                    <a:pt x="0" y="172"/>
                  </a:lnTo>
                  <a:lnTo>
                    <a:pt x="87" y="268"/>
                  </a:lnTo>
                  <a:lnTo>
                    <a:pt x="173" y="345"/>
                  </a:lnTo>
                  <a:lnTo>
                    <a:pt x="259" y="402"/>
                  </a:lnTo>
                  <a:lnTo>
                    <a:pt x="345" y="460"/>
                  </a:lnTo>
                  <a:lnTo>
                    <a:pt x="432" y="508"/>
                  </a:lnTo>
                  <a:lnTo>
                    <a:pt x="508" y="546"/>
                  </a:lnTo>
                  <a:lnTo>
                    <a:pt x="681" y="604"/>
                  </a:lnTo>
                  <a:lnTo>
                    <a:pt x="843" y="651"/>
                  </a:lnTo>
                  <a:lnTo>
                    <a:pt x="1025" y="671"/>
                  </a:lnTo>
                  <a:lnTo>
                    <a:pt x="1112" y="680"/>
                  </a:lnTo>
                  <a:lnTo>
                    <a:pt x="1217" y="680"/>
                  </a:lnTo>
                  <a:lnTo>
                    <a:pt x="1265" y="690"/>
                  </a:lnTo>
                  <a:lnTo>
                    <a:pt x="1294" y="680"/>
                  </a:lnTo>
                  <a:lnTo>
                    <a:pt x="1322" y="690"/>
                  </a:lnTo>
                  <a:lnTo>
                    <a:pt x="1447" y="680"/>
                  </a:lnTo>
                  <a:lnTo>
                    <a:pt x="1437" y="623"/>
                  </a:lnTo>
                  <a:lnTo>
                    <a:pt x="1418" y="556"/>
                  </a:lnTo>
                  <a:lnTo>
                    <a:pt x="1399" y="498"/>
                  </a:lnTo>
                  <a:lnTo>
                    <a:pt x="1370" y="441"/>
                  </a:lnTo>
                  <a:lnTo>
                    <a:pt x="1341" y="393"/>
                  </a:lnTo>
                  <a:lnTo>
                    <a:pt x="1303" y="345"/>
                  </a:lnTo>
                  <a:lnTo>
                    <a:pt x="1226" y="259"/>
                  </a:lnTo>
                  <a:lnTo>
                    <a:pt x="1140" y="192"/>
                  </a:lnTo>
                  <a:lnTo>
                    <a:pt x="1054" y="125"/>
                  </a:lnTo>
                  <a:lnTo>
                    <a:pt x="949" y="77"/>
                  </a:lnTo>
                  <a:lnTo>
                    <a:pt x="853" y="48"/>
                  </a:lnTo>
                  <a:lnTo>
                    <a:pt x="748" y="19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0"/>
            <p:cNvSpPr/>
            <p:nvPr/>
          </p:nvSpPr>
          <p:spPr>
            <a:xfrm>
              <a:off x="3015011" y="1923462"/>
              <a:ext cx="14895" cy="30662"/>
            </a:xfrm>
            <a:custGeom>
              <a:rect b="b" l="l" r="r" t="t"/>
              <a:pathLst>
                <a:path extrusionOk="0" h="949" w="461">
                  <a:moveTo>
                    <a:pt x="231" y="1"/>
                  </a:moveTo>
                  <a:lnTo>
                    <a:pt x="192" y="10"/>
                  </a:lnTo>
                  <a:lnTo>
                    <a:pt x="144" y="39"/>
                  </a:lnTo>
                  <a:lnTo>
                    <a:pt x="106" y="77"/>
                  </a:lnTo>
                  <a:lnTo>
                    <a:pt x="68" y="135"/>
                  </a:lnTo>
                  <a:lnTo>
                    <a:pt x="39" y="211"/>
                  </a:lnTo>
                  <a:lnTo>
                    <a:pt x="20" y="288"/>
                  </a:lnTo>
                  <a:lnTo>
                    <a:pt x="10" y="374"/>
                  </a:lnTo>
                  <a:lnTo>
                    <a:pt x="1" y="470"/>
                  </a:lnTo>
                  <a:lnTo>
                    <a:pt x="10" y="566"/>
                  </a:lnTo>
                  <a:lnTo>
                    <a:pt x="20" y="662"/>
                  </a:lnTo>
                  <a:lnTo>
                    <a:pt x="39" y="738"/>
                  </a:lnTo>
                  <a:lnTo>
                    <a:pt x="68" y="805"/>
                  </a:lnTo>
                  <a:lnTo>
                    <a:pt x="106" y="863"/>
                  </a:lnTo>
                  <a:lnTo>
                    <a:pt x="144" y="911"/>
                  </a:lnTo>
                  <a:lnTo>
                    <a:pt x="192" y="939"/>
                  </a:lnTo>
                  <a:lnTo>
                    <a:pt x="231" y="949"/>
                  </a:lnTo>
                  <a:lnTo>
                    <a:pt x="279" y="939"/>
                  </a:lnTo>
                  <a:lnTo>
                    <a:pt x="326" y="911"/>
                  </a:lnTo>
                  <a:lnTo>
                    <a:pt x="365" y="863"/>
                  </a:lnTo>
                  <a:lnTo>
                    <a:pt x="393" y="805"/>
                  </a:lnTo>
                  <a:lnTo>
                    <a:pt x="422" y="738"/>
                  </a:lnTo>
                  <a:lnTo>
                    <a:pt x="451" y="662"/>
                  </a:lnTo>
                  <a:lnTo>
                    <a:pt x="461" y="566"/>
                  </a:lnTo>
                  <a:lnTo>
                    <a:pt x="461" y="470"/>
                  </a:lnTo>
                  <a:lnTo>
                    <a:pt x="461" y="374"/>
                  </a:lnTo>
                  <a:lnTo>
                    <a:pt x="451" y="288"/>
                  </a:lnTo>
                  <a:lnTo>
                    <a:pt x="422" y="211"/>
                  </a:lnTo>
                  <a:lnTo>
                    <a:pt x="393" y="135"/>
                  </a:lnTo>
                  <a:lnTo>
                    <a:pt x="365" y="77"/>
                  </a:lnTo>
                  <a:lnTo>
                    <a:pt x="326" y="39"/>
                  </a:lnTo>
                  <a:lnTo>
                    <a:pt x="279" y="10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0"/>
            <p:cNvSpPr/>
            <p:nvPr/>
          </p:nvSpPr>
          <p:spPr>
            <a:xfrm>
              <a:off x="3094237" y="1923462"/>
              <a:ext cx="14895" cy="30662"/>
            </a:xfrm>
            <a:custGeom>
              <a:rect b="b" l="l" r="r" t="t"/>
              <a:pathLst>
                <a:path extrusionOk="0" h="949" w="461">
                  <a:moveTo>
                    <a:pt x="231" y="1"/>
                  </a:moveTo>
                  <a:lnTo>
                    <a:pt x="183" y="10"/>
                  </a:lnTo>
                  <a:lnTo>
                    <a:pt x="135" y="39"/>
                  </a:lnTo>
                  <a:lnTo>
                    <a:pt x="97" y="77"/>
                  </a:lnTo>
                  <a:lnTo>
                    <a:pt x="68" y="135"/>
                  </a:lnTo>
                  <a:lnTo>
                    <a:pt x="39" y="211"/>
                  </a:lnTo>
                  <a:lnTo>
                    <a:pt x="20" y="288"/>
                  </a:lnTo>
                  <a:lnTo>
                    <a:pt x="1" y="374"/>
                  </a:lnTo>
                  <a:lnTo>
                    <a:pt x="1" y="470"/>
                  </a:lnTo>
                  <a:lnTo>
                    <a:pt x="1" y="566"/>
                  </a:lnTo>
                  <a:lnTo>
                    <a:pt x="20" y="662"/>
                  </a:lnTo>
                  <a:lnTo>
                    <a:pt x="39" y="738"/>
                  </a:lnTo>
                  <a:lnTo>
                    <a:pt x="68" y="805"/>
                  </a:lnTo>
                  <a:lnTo>
                    <a:pt x="97" y="863"/>
                  </a:lnTo>
                  <a:lnTo>
                    <a:pt x="135" y="911"/>
                  </a:lnTo>
                  <a:lnTo>
                    <a:pt x="183" y="939"/>
                  </a:lnTo>
                  <a:lnTo>
                    <a:pt x="231" y="949"/>
                  </a:lnTo>
                  <a:lnTo>
                    <a:pt x="279" y="939"/>
                  </a:lnTo>
                  <a:lnTo>
                    <a:pt x="317" y="911"/>
                  </a:lnTo>
                  <a:lnTo>
                    <a:pt x="355" y="863"/>
                  </a:lnTo>
                  <a:lnTo>
                    <a:pt x="393" y="805"/>
                  </a:lnTo>
                  <a:lnTo>
                    <a:pt x="422" y="738"/>
                  </a:lnTo>
                  <a:lnTo>
                    <a:pt x="441" y="662"/>
                  </a:lnTo>
                  <a:lnTo>
                    <a:pt x="451" y="566"/>
                  </a:lnTo>
                  <a:lnTo>
                    <a:pt x="461" y="470"/>
                  </a:lnTo>
                  <a:lnTo>
                    <a:pt x="451" y="374"/>
                  </a:lnTo>
                  <a:lnTo>
                    <a:pt x="441" y="288"/>
                  </a:lnTo>
                  <a:lnTo>
                    <a:pt x="422" y="211"/>
                  </a:lnTo>
                  <a:lnTo>
                    <a:pt x="393" y="135"/>
                  </a:lnTo>
                  <a:lnTo>
                    <a:pt x="355" y="77"/>
                  </a:lnTo>
                  <a:lnTo>
                    <a:pt x="317" y="39"/>
                  </a:lnTo>
                  <a:lnTo>
                    <a:pt x="279" y="10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0"/>
            <p:cNvSpPr/>
            <p:nvPr/>
          </p:nvSpPr>
          <p:spPr>
            <a:xfrm>
              <a:off x="3029874" y="2017841"/>
              <a:ext cx="65331" cy="32536"/>
            </a:xfrm>
            <a:custGeom>
              <a:rect b="b" l="l" r="r" t="t"/>
              <a:pathLst>
                <a:path extrusionOk="0" h="1007" w="2022">
                  <a:moveTo>
                    <a:pt x="1" y="1"/>
                  </a:moveTo>
                  <a:lnTo>
                    <a:pt x="10" y="97"/>
                  </a:lnTo>
                  <a:lnTo>
                    <a:pt x="29" y="202"/>
                  </a:lnTo>
                  <a:lnTo>
                    <a:pt x="48" y="298"/>
                  </a:lnTo>
                  <a:lnTo>
                    <a:pt x="87" y="394"/>
                  </a:lnTo>
                  <a:lnTo>
                    <a:pt x="125" y="480"/>
                  </a:lnTo>
                  <a:lnTo>
                    <a:pt x="173" y="566"/>
                  </a:lnTo>
                  <a:lnTo>
                    <a:pt x="240" y="643"/>
                  </a:lnTo>
                  <a:lnTo>
                    <a:pt x="297" y="710"/>
                  </a:lnTo>
                  <a:lnTo>
                    <a:pt x="374" y="777"/>
                  </a:lnTo>
                  <a:lnTo>
                    <a:pt x="451" y="834"/>
                  </a:lnTo>
                  <a:lnTo>
                    <a:pt x="537" y="882"/>
                  </a:lnTo>
                  <a:lnTo>
                    <a:pt x="623" y="930"/>
                  </a:lnTo>
                  <a:lnTo>
                    <a:pt x="719" y="959"/>
                  </a:lnTo>
                  <a:lnTo>
                    <a:pt x="815" y="987"/>
                  </a:lnTo>
                  <a:lnTo>
                    <a:pt x="910" y="1007"/>
                  </a:lnTo>
                  <a:lnTo>
                    <a:pt x="1121" y="1007"/>
                  </a:lnTo>
                  <a:lnTo>
                    <a:pt x="1217" y="987"/>
                  </a:lnTo>
                  <a:lnTo>
                    <a:pt x="1313" y="959"/>
                  </a:lnTo>
                  <a:lnTo>
                    <a:pt x="1408" y="930"/>
                  </a:lnTo>
                  <a:lnTo>
                    <a:pt x="1495" y="882"/>
                  </a:lnTo>
                  <a:lnTo>
                    <a:pt x="1581" y="834"/>
                  </a:lnTo>
                  <a:lnTo>
                    <a:pt x="1658" y="777"/>
                  </a:lnTo>
                  <a:lnTo>
                    <a:pt x="1725" y="710"/>
                  </a:lnTo>
                  <a:lnTo>
                    <a:pt x="1792" y="643"/>
                  </a:lnTo>
                  <a:lnTo>
                    <a:pt x="1849" y="566"/>
                  </a:lnTo>
                  <a:lnTo>
                    <a:pt x="1907" y="480"/>
                  </a:lnTo>
                  <a:lnTo>
                    <a:pt x="1945" y="394"/>
                  </a:lnTo>
                  <a:lnTo>
                    <a:pt x="1983" y="298"/>
                  </a:lnTo>
                  <a:lnTo>
                    <a:pt x="2002" y="202"/>
                  </a:lnTo>
                  <a:lnTo>
                    <a:pt x="2021" y="97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2850388" y="1697868"/>
              <a:ext cx="342292" cy="214474"/>
            </a:xfrm>
            <a:custGeom>
              <a:rect b="b" l="l" r="r" t="t"/>
              <a:pathLst>
                <a:path extrusionOk="0" h="6638" w="10594">
                  <a:moveTo>
                    <a:pt x="3975" y="0"/>
                  </a:moveTo>
                  <a:lnTo>
                    <a:pt x="3630" y="19"/>
                  </a:lnTo>
                  <a:lnTo>
                    <a:pt x="3458" y="38"/>
                  </a:lnTo>
                  <a:lnTo>
                    <a:pt x="3295" y="58"/>
                  </a:lnTo>
                  <a:lnTo>
                    <a:pt x="3123" y="96"/>
                  </a:lnTo>
                  <a:lnTo>
                    <a:pt x="2950" y="125"/>
                  </a:lnTo>
                  <a:lnTo>
                    <a:pt x="2682" y="201"/>
                  </a:lnTo>
                  <a:lnTo>
                    <a:pt x="2414" y="297"/>
                  </a:lnTo>
                  <a:lnTo>
                    <a:pt x="2165" y="402"/>
                  </a:lnTo>
                  <a:lnTo>
                    <a:pt x="1916" y="527"/>
                  </a:lnTo>
                  <a:lnTo>
                    <a:pt x="1686" y="671"/>
                  </a:lnTo>
                  <a:lnTo>
                    <a:pt x="1466" y="833"/>
                  </a:lnTo>
                  <a:lnTo>
                    <a:pt x="1265" y="1006"/>
                  </a:lnTo>
                  <a:lnTo>
                    <a:pt x="1063" y="1188"/>
                  </a:lnTo>
                  <a:lnTo>
                    <a:pt x="891" y="1379"/>
                  </a:lnTo>
                  <a:lnTo>
                    <a:pt x="719" y="1581"/>
                  </a:lnTo>
                  <a:lnTo>
                    <a:pt x="575" y="1791"/>
                  </a:lnTo>
                  <a:lnTo>
                    <a:pt x="441" y="2012"/>
                  </a:lnTo>
                  <a:lnTo>
                    <a:pt x="326" y="2241"/>
                  </a:lnTo>
                  <a:lnTo>
                    <a:pt x="221" y="2471"/>
                  </a:lnTo>
                  <a:lnTo>
                    <a:pt x="144" y="2711"/>
                  </a:lnTo>
                  <a:lnTo>
                    <a:pt x="77" y="2950"/>
                  </a:lnTo>
                  <a:lnTo>
                    <a:pt x="29" y="3190"/>
                  </a:lnTo>
                  <a:lnTo>
                    <a:pt x="10" y="3439"/>
                  </a:lnTo>
                  <a:lnTo>
                    <a:pt x="0" y="3678"/>
                  </a:lnTo>
                  <a:lnTo>
                    <a:pt x="19" y="3918"/>
                  </a:lnTo>
                  <a:lnTo>
                    <a:pt x="58" y="4157"/>
                  </a:lnTo>
                  <a:lnTo>
                    <a:pt x="86" y="4282"/>
                  </a:lnTo>
                  <a:lnTo>
                    <a:pt x="125" y="4397"/>
                  </a:lnTo>
                  <a:lnTo>
                    <a:pt x="163" y="4511"/>
                  </a:lnTo>
                  <a:lnTo>
                    <a:pt x="201" y="4626"/>
                  </a:lnTo>
                  <a:lnTo>
                    <a:pt x="259" y="4741"/>
                  </a:lnTo>
                  <a:lnTo>
                    <a:pt x="316" y="4847"/>
                  </a:lnTo>
                  <a:lnTo>
                    <a:pt x="374" y="4962"/>
                  </a:lnTo>
                  <a:lnTo>
                    <a:pt x="441" y="5067"/>
                  </a:lnTo>
                  <a:lnTo>
                    <a:pt x="517" y="5172"/>
                  </a:lnTo>
                  <a:lnTo>
                    <a:pt x="604" y="5278"/>
                  </a:lnTo>
                  <a:lnTo>
                    <a:pt x="690" y="5383"/>
                  </a:lnTo>
                  <a:lnTo>
                    <a:pt x="786" y="5479"/>
                  </a:lnTo>
                  <a:lnTo>
                    <a:pt x="891" y="5575"/>
                  </a:lnTo>
                  <a:lnTo>
                    <a:pt x="996" y="5670"/>
                  </a:lnTo>
                  <a:lnTo>
                    <a:pt x="1111" y="5757"/>
                  </a:lnTo>
                  <a:lnTo>
                    <a:pt x="1236" y="5843"/>
                  </a:lnTo>
                  <a:lnTo>
                    <a:pt x="1360" y="5929"/>
                  </a:lnTo>
                  <a:lnTo>
                    <a:pt x="1494" y="6015"/>
                  </a:lnTo>
                  <a:lnTo>
                    <a:pt x="1638" y="6092"/>
                  </a:lnTo>
                  <a:lnTo>
                    <a:pt x="1791" y="6168"/>
                  </a:lnTo>
                  <a:lnTo>
                    <a:pt x="1945" y="6236"/>
                  </a:lnTo>
                  <a:lnTo>
                    <a:pt x="2107" y="6303"/>
                  </a:lnTo>
                  <a:lnTo>
                    <a:pt x="2318" y="6379"/>
                  </a:lnTo>
                  <a:lnTo>
                    <a:pt x="2519" y="6446"/>
                  </a:lnTo>
                  <a:lnTo>
                    <a:pt x="2730" y="6494"/>
                  </a:lnTo>
                  <a:lnTo>
                    <a:pt x="2931" y="6542"/>
                  </a:lnTo>
                  <a:lnTo>
                    <a:pt x="3142" y="6580"/>
                  </a:lnTo>
                  <a:lnTo>
                    <a:pt x="3343" y="6609"/>
                  </a:lnTo>
                  <a:lnTo>
                    <a:pt x="3544" y="6628"/>
                  </a:lnTo>
                  <a:lnTo>
                    <a:pt x="3745" y="6638"/>
                  </a:lnTo>
                  <a:lnTo>
                    <a:pt x="4138" y="6638"/>
                  </a:lnTo>
                  <a:lnTo>
                    <a:pt x="4339" y="6628"/>
                  </a:lnTo>
                  <a:lnTo>
                    <a:pt x="4531" y="6599"/>
                  </a:lnTo>
                  <a:lnTo>
                    <a:pt x="4732" y="6580"/>
                  </a:lnTo>
                  <a:lnTo>
                    <a:pt x="4923" y="6542"/>
                  </a:lnTo>
                  <a:lnTo>
                    <a:pt x="5115" y="6504"/>
                  </a:lnTo>
                  <a:lnTo>
                    <a:pt x="5297" y="6465"/>
                  </a:lnTo>
                  <a:lnTo>
                    <a:pt x="5488" y="6408"/>
                  </a:lnTo>
                  <a:lnTo>
                    <a:pt x="5670" y="6350"/>
                  </a:lnTo>
                  <a:lnTo>
                    <a:pt x="6034" y="6226"/>
                  </a:lnTo>
                  <a:lnTo>
                    <a:pt x="6389" y="6082"/>
                  </a:lnTo>
                  <a:lnTo>
                    <a:pt x="6734" y="5919"/>
                  </a:lnTo>
                  <a:lnTo>
                    <a:pt x="7069" y="5737"/>
                  </a:lnTo>
                  <a:lnTo>
                    <a:pt x="7395" y="5555"/>
                  </a:lnTo>
                  <a:lnTo>
                    <a:pt x="7711" y="5354"/>
                  </a:lnTo>
                  <a:lnTo>
                    <a:pt x="8008" y="5153"/>
                  </a:lnTo>
                  <a:lnTo>
                    <a:pt x="8295" y="4942"/>
                  </a:lnTo>
                  <a:lnTo>
                    <a:pt x="8573" y="4732"/>
                  </a:lnTo>
                  <a:lnTo>
                    <a:pt x="8831" y="4511"/>
                  </a:lnTo>
                  <a:lnTo>
                    <a:pt x="9080" y="4301"/>
                  </a:lnTo>
                  <a:lnTo>
                    <a:pt x="9301" y="4100"/>
                  </a:lnTo>
                  <a:lnTo>
                    <a:pt x="9521" y="3898"/>
                  </a:lnTo>
                  <a:lnTo>
                    <a:pt x="9894" y="3525"/>
                  </a:lnTo>
                  <a:lnTo>
                    <a:pt x="10191" y="3199"/>
                  </a:lnTo>
                  <a:lnTo>
                    <a:pt x="10412" y="2950"/>
                  </a:lnTo>
                  <a:lnTo>
                    <a:pt x="10594" y="2720"/>
                  </a:lnTo>
                  <a:lnTo>
                    <a:pt x="10412" y="2577"/>
                  </a:lnTo>
                  <a:lnTo>
                    <a:pt x="10201" y="2414"/>
                  </a:lnTo>
                  <a:lnTo>
                    <a:pt x="9914" y="2203"/>
                  </a:lnTo>
                  <a:lnTo>
                    <a:pt x="9550" y="1954"/>
                  </a:lnTo>
                  <a:lnTo>
                    <a:pt x="9128" y="1686"/>
                  </a:lnTo>
                  <a:lnTo>
                    <a:pt x="8659" y="1399"/>
                  </a:lnTo>
                  <a:lnTo>
                    <a:pt x="8400" y="1255"/>
                  </a:lnTo>
                  <a:lnTo>
                    <a:pt x="8132" y="1111"/>
                  </a:lnTo>
                  <a:lnTo>
                    <a:pt x="7854" y="977"/>
                  </a:lnTo>
                  <a:lnTo>
                    <a:pt x="7567" y="833"/>
                  </a:lnTo>
                  <a:lnTo>
                    <a:pt x="7260" y="709"/>
                  </a:lnTo>
                  <a:lnTo>
                    <a:pt x="6963" y="584"/>
                  </a:lnTo>
                  <a:lnTo>
                    <a:pt x="6647" y="469"/>
                  </a:lnTo>
                  <a:lnTo>
                    <a:pt x="6331" y="364"/>
                  </a:lnTo>
                  <a:lnTo>
                    <a:pt x="6006" y="268"/>
                  </a:lnTo>
                  <a:lnTo>
                    <a:pt x="5670" y="182"/>
                  </a:lnTo>
                  <a:lnTo>
                    <a:pt x="5335" y="115"/>
                  </a:lnTo>
                  <a:lnTo>
                    <a:pt x="5000" y="58"/>
                  </a:lnTo>
                  <a:lnTo>
                    <a:pt x="4655" y="19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3141895" y="1559514"/>
              <a:ext cx="319417" cy="231824"/>
            </a:xfrm>
            <a:custGeom>
              <a:rect b="b" l="l" r="r" t="t"/>
              <a:pathLst>
                <a:path extrusionOk="0" h="7175" w="9886">
                  <a:moveTo>
                    <a:pt x="6399" y="1"/>
                  </a:moveTo>
                  <a:lnTo>
                    <a:pt x="6121" y="10"/>
                  </a:lnTo>
                  <a:lnTo>
                    <a:pt x="5853" y="39"/>
                  </a:lnTo>
                  <a:lnTo>
                    <a:pt x="5566" y="77"/>
                  </a:lnTo>
                  <a:lnTo>
                    <a:pt x="5278" y="135"/>
                  </a:lnTo>
                  <a:lnTo>
                    <a:pt x="4991" y="202"/>
                  </a:lnTo>
                  <a:lnTo>
                    <a:pt x="4694" y="288"/>
                  </a:lnTo>
                  <a:lnTo>
                    <a:pt x="4388" y="393"/>
                  </a:lnTo>
                  <a:lnTo>
                    <a:pt x="4081" y="508"/>
                  </a:lnTo>
                  <a:lnTo>
                    <a:pt x="3822" y="623"/>
                  </a:lnTo>
                  <a:lnTo>
                    <a:pt x="3573" y="757"/>
                  </a:lnTo>
                  <a:lnTo>
                    <a:pt x="3324" y="911"/>
                  </a:lnTo>
                  <a:lnTo>
                    <a:pt x="3095" y="1073"/>
                  </a:lnTo>
                  <a:lnTo>
                    <a:pt x="2865" y="1255"/>
                  </a:lnTo>
                  <a:lnTo>
                    <a:pt x="2654" y="1437"/>
                  </a:lnTo>
                  <a:lnTo>
                    <a:pt x="2443" y="1639"/>
                  </a:lnTo>
                  <a:lnTo>
                    <a:pt x="2242" y="1840"/>
                  </a:lnTo>
                  <a:lnTo>
                    <a:pt x="2050" y="2060"/>
                  </a:lnTo>
                  <a:lnTo>
                    <a:pt x="1878" y="2271"/>
                  </a:lnTo>
                  <a:lnTo>
                    <a:pt x="1706" y="2501"/>
                  </a:lnTo>
                  <a:lnTo>
                    <a:pt x="1543" y="2721"/>
                  </a:lnTo>
                  <a:lnTo>
                    <a:pt x="1390" y="2951"/>
                  </a:lnTo>
                  <a:lnTo>
                    <a:pt x="1236" y="3181"/>
                  </a:lnTo>
                  <a:lnTo>
                    <a:pt x="1102" y="3411"/>
                  </a:lnTo>
                  <a:lnTo>
                    <a:pt x="978" y="3640"/>
                  </a:lnTo>
                  <a:lnTo>
                    <a:pt x="738" y="4081"/>
                  </a:lnTo>
                  <a:lnTo>
                    <a:pt x="537" y="4493"/>
                  </a:lnTo>
                  <a:lnTo>
                    <a:pt x="374" y="4876"/>
                  </a:lnTo>
                  <a:lnTo>
                    <a:pt x="240" y="5211"/>
                  </a:lnTo>
                  <a:lnTo>
                    <a:pt x="135" y="5489"/>
                  </a:lnTo>
                  <a:lnTo>
                    <a:pt x="58" y="5709"/>
                  </a:lnTo>
                  <a:lnTo>
                    <a:pt x="1" y="5891"/>
                  </a:lnTo>
                  <a:lnTo>
                    <a:pt x="461" y="6677"/>
                  </a:lnTo>
                  <a:lnTo>
                    <a:pt x="853" y="6763"/>
                  </a:lnTo>
                  <a:lnTo>
                    <a:pt x="1303" y="6859"/>
                  </a:lnTo>
                  <a:lnTo>
                    <a:pt x="1888" y="6954"/>
                  </a:lnTo>
                  <a:lnTo>
                    <a:pt x="2232" y="7002"/>
                  </a:lnTo>
                  <a:lnTo>
                    <a:pt x="2587" y="7050"/>
                  </a:lnTo>
                  <a:lnTo>
                    <a:pt x="2970" y="7089"/>
                  </a:lnTo>
                  <a:lnTo>
                    <a:pt x="3363" y="7127"/>
                  </a:lnTo>
                  <a:lnTo>
                    <a:pt x="3784" y="7156"/>
                  </a:lnTo>
                  <a:lnTo>
                    <a:pt x="4206" y="7175"/>
                  </a:lnTo>
                  <a:lnTo>
                    <a:pt x="5068" y="7175"/>
                  </a:lnTo>
                  <a:lnTo>
                    <a:pt x="5499" y="7156"/>
                  </a:lnTo>
                  <a:lnTo>
                    <a:pt x="5930" y="7117"/>
                  </a:lnTo>
                  <a:lnTo>
                    <a:pt x="6361" y="7060"/>
                  </a:lnTo>
                  <a:lnTo>
                    <a:pt x="6782" y="6983"/>
                  </a:lnTo>
                  <a:lnTo>
                    <a:pt x="6983" y="6935"/>
                  </a:lnTo>
                  <a:lnTo>
                    <a:pt x="7184" y="6887"/>
                  </a:lnTo>
                  <a:lnTo>
                    <a:pt x="7376" y="6830"/>
                  </a:lnTo>
                  <a:lnTo>
                    <a:pt x="7577" y="6763"/>
                  </a:lnTo>
                  <a:lnTo>
                    <a:pt x="7759" y="6696"/>
                  </a:lnTo>
                  <a:lnTo>
                    <a:pt x="7941" y="6619"/>
                  </a:lnTo>
                  <a:lnTo>
                    <a:pt x="8123" y="6543"/>
                  </a:lnTo>
                  <a:lnTo>
                    <a:pt x="8295" y="6447"/>
                  </a:lnTo>
                  <a:lnTo>
                    <a:pt x="8458" y="6351"/>
                  </a:lnTo>
                  <a:lnTo>
                    <a:pt x="8611" y="6246"/>
                  </a:lnTo>
                  <a:lnTo>
                    <a:pt x="8765" y="6131"/>
                  </a:lnTo>
                  <a:lnTo>
                    <a:pt x="8908" y="6016"/>
                  </a:lnTo>
                  <a:lnTo>
                    <a:pt x="9043" y="5891"/>
                  </a:lnTo>
                  <a:lnTo>
                    <a:pt x="9167" y="5748"/>
                  </a:lnTo>
                  <a:lnTo>
                    <a:pt x="9282" y="5604"/>
                  </a:lnTo>
                  <a:lnTo>
                    <a:pt x="9397" y="5451"/>
                  </a:lnTo>
                  <a:lnTo>
                    <a:pt x="9493" y="5288"/>
                  </a:lnTo>
                  <a:lnTo>
                    <a:pt x="9579" y="5115"/>
                  </a:lnTo>
                  <a:lnTo>
                    <a:pt x="9656" y="4943"/>
                  </a:lnTo>
                  <a:lnTo>
                    <a:pt x="9723" y="4751"/>
                  </a:lnTo>
                  <a:lnTo>
                    <a:pt x="9780" y="4550"/>
                  </a:lnTo>
                  <a:lnTo>
                    <a:pt x="9828" y="4340"/>
                  </a:lnTo>
                  <a:lnTo>
                    <a:pt x="9857" y="4119"/>
                  </a:lnTo>
                  <a:lnTo>
                    <a:pt x="9876" y="3889"/>
                  </a:lnTo>
                  <a:lnTo>
                    <a:pt x="9885" y="3583"/>
                  </a:lnTo>
                  <a:lnTo>
                    <a:pt x="9876" y="3286"/>
                  </a:lnTo>
                  <a:lnTo>
                    <a:pt x="9847" y="2999"/>
                  </a:lnTo>
                  <a:lnTo>
                    <a:pt x="9809" y="2731"/>
                  </a:lnTo>
                  <a:lnTo>
                    <a:pt x="9761" y="2472"/>
                  </a:lnTo>
                  <a:lnTo>
                    <a:pt x="9684" y="2223"/>
                  </a:lnTo>
                  <a:lnTo>
                    <a:pt x="9608" y="1983"/>
                  </a:lnTo>
                  <a:lnTo>
                    <a:pt x="9502" y="1763"/>
                  </a:lnTo>
                  <a:lnTo>
                    <a:pt x="9397" y="1552"/>
                  </a:lnTo>
                  <a:lnTo>
                    <a:pt x="9272" y="1361"/>
                  </a:lnTo>
                  <a:lnTo>
                    <a:pt x="9129" y="1169"/>
                  </a:lnTo>
                  <a:lnTo>
                    <a:pt x="8985" y="997"/>
                  </a:lnTo>
                  <a:lnTo>
                    <a:pt x="8822" y="844"/>
                  </a:lnTo>
                  <a:lnTo>
                    <a:pt x="8650" y="700"/>
                  </a:lnTo>
                  <a:lnTo>
                    <a:pt x="8468" y="566"/>
                  </a:lnTo>
                  <a:lnTo>
                    <a:pt x="8276" y="441"/>
                  </a:lnTo>
                  <a:lnTo>
                    <a:pt x="8066" y="346"/>
                  </a:lnTo>
                  <a:lnTo>
                    <a:pt x="7855" y="250"/>
                  </a:lnTo>
                  <a:lnTo>
                    <a:pt x="7635" y="173"/>
                  </a:lnTo>
                  <a:lnTo>
                    <a:pt x="7405" y="106"/>
                  </a:lnTo>
                  <a:lnTo>
                    <a:pt x="7165" y="58"/>
                  </a:lnTo>
                  <a:lnTo>
                    <a:pt x="6916" y="29"/>
                  </a:lnTo>
                  <a:lnTo>
                    <a:pt x="6658" y="10"/>
                  </a:lnTo>
                  <a:lnTo>
                    <a:pt x="63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0"/>
            <p:cNvSpPr/>
            <p:nvPr/>
          </p:nvSpPr>
          <p:spPr>
            <a:xfrm>
              <a:off x="3179343" y="1906757"/>
              <a:ext cx="53893" cy="86979"/>
            </a:xfrm>
            <a:custGeom>
              <a:rect b="b" l="l" r="r" t="t"/>
              <a:pathLst>
                <a:path extrusionOk="0" h="2692" w="1668">
                  <a:moveTo>
                    <a:pt x="1045" y="0"/>
                  </a:moveTo>
                  <a:lnTo>
                    <a:pt x="959" y="20"/>
                  </a:lnTo>
                  <a:lnTo>
                    <a:pt x="882" y="39"/>
                  </a:lnTo>
                  <a:lnTo>
                    <a:pt x="796" y="77"/>
                  </a:lnTo>
                  <a:lnTo>
                    <a:pt x="719" y="125"/>
                  </a:lnTo>
                  <a:lnTo>
                    <a:pt x="642" y="192"/>
                  </a:lnTo>
                  <a:lnTo>
                    <a:pt x="566" y="259"/>
                  </a:lnTo>
                  <a:lnTo>
                    <a:pt x="489" y="345"/>
                  </a:lnTo>
                  <a:lnTo>
                    <a:pt x="422" y="431"/>
                  </a:lnTo>
                  <a:lnTo>
                    <a:pt x="346" y="527"/>
                  </a:lnTo>
                  <a:lnTo>
                    <a:pt x="288" y="642"/>
                  </a:lnTo>
                  <a:lnTo>
                    <a:pt x="231" y="757"/>
                  </a:lnTo>
                  <a:lnTo>
                    <a:pt x="173" y="882"/>
                  </a:lnTo>
                  <a:lnTo>
                    <a:pt x="125" y="1006"/>
                  </a:lnTo>
                  <a:lnTo>
                    <a:pt x="87" y="1140"/>
                  </a:lnTo>
                  <a:lnTo>
                    <a:pt x="49" y="1274"/>
                  </a:lnTo>
                  <a:lnTo>
                    <a:pt x="29" y="1408"/>
                  </a:lnTo>
                  <a:lnTo>
                    <a:pt x="10" y="1542"/>
                  </a:lnTo>
                  <a:lnTo>
                    <a:pt x="1" y="1677"/>
                  </a:lnTo>
                  <a:lnTo>
                    <a:pt x="1" y="1801"/>
                  </a:lnTo>
                  <a:lnTo>
                    <a:pt x="10" y="1916"/>
                  </a:lnTo>
                  <a:lnTo>
                    <a:pt x="20" y="2031"/>
                  </a:lnTo>
                  <a:lnTo>
                    <a:pt x="49" y="2146"/>
                  </a:lnTo>
                  <a:lnTo>
                    <a:pt x="77" y="2242"/>
                  </a:lnTo>
                  <a:lnTo>
                    <a:pt x="116" y="2337"/>
                  </a:lnTo>
                  <a:lnTo>
                    <a:pt x="154" y="2424"/>
                  </a:lnTo>
                  <a:lnTo>
                    <a:pt x="202" y="2491"/>
                  </a:lnTo>
                  <a:lnTo>
                    <a:pt x="259" y="2558"/>
                  </a:lnTo>
                  <a:lnTo>
                    <a:pt x="326" y="2606"/>
                  </a:lnTo>
                  <a:lnTo>
                    <a:pt x="393" y="2654"/>
                  </a:lnTo>
                  <a:lnTo>
                    <a:pt x="470" y="2682"/>
                  </a:lnTo>
                  <a:lnTo>
                    <a:pt x="547" y="2692"/>
                  </a:lnTo>
                  <a:lnTo>
                    <a:pt x="623" y="2692"/>
                  </a:lnTo>
                  <a:lnTo>
                    <a:pt x="710" y="2682"/>
                  </a:lnTo>
                  <a:lnTo>
                    <a:pt x="786" y="2654"/>
                  </a:lnTo>
                  <a:lnTo>
                    <a:pt x="872" y="2615"/>
                  </a:lnTo>
                  <a:lnTo>
                    <a:pt x="949" y="2567"/>
                  </a:lnTo>
                  <a:lnTo>
                    <a:pt x="1026" y="2510"/>
                  </a:lnTo>
                  <a:lnTo>
                    <a:pt x="1102" y="2433"/>
                  </a:lnTo>
                  <a:lnTo>
                    <a:pt x="1179" y="2357"/>
                  </a:lnTo>
                  <a:lnTo>
                    <a:pt x="1255" y="2261"/>
                  </a:lnTo>
                  <a:lnTo>
                    <a:pt x="1323" y="2165"/>
                  </a:lnTo>
                  <a:lnTo>
                    <a:pt x="1380" y="2060"/>
                  </a:lnTo>
                  <a:lnTo>
                    <a:pt x="1437" y="1945"/>
                  </a:lnTo>
                  <a:lnTo>
                    <a:pt x="1495" y="1820"/>
                  </a:lnTo>
                  <a:lnTo>
                    <a:pt x="1543" y="1686"/>
                  </a:lnTo>
                  <a:lnTo>
                    <a:pt x="1581" y="1552"/>
                  </a:lnTo>
                  <a:lnTo>
                    <a:pt x="1619" y="1418"/>
                  </a:lnTo>
                  <a:lnTo>
                    <a:pt x="1648" y="1284"/>
                  </a:lnTo>
                  <a:lnTo>
                    <a:pt x="1658" y="1150"/>
                  </a:lnTo>
                  <a:lnTo>
                    <a:pt x="1667" y="1016"/>
                  </a:lnTo>
                  <a:lnTo>
                    <a:pt x="1667" y="891"/>
                  </a:lnTo>
                  <a:lnTo>
                    <a:pt x="1658" y="776"/>
                  </a:lnTo>
                  <a:lnTo>
                    <a:pt x="1648" y="661"/>
                  </a:lnTo>
                  <a:lnTo>
                    <a:pt x="1629" y="556"/>
                  </a:lnTo>
                  <a:lnTo>
                    <a:pt x="1591" y="451"/>
                  </a:lnTo>
                  <a:lnTo>
                    <a:pt x="1562" y="364"/>
                  </a:lnTo>
                  <a:lnTo>
                    <a:pt x="1514" y="278"/>
                  </a:lnTo>
                  <a:lnTo>
                    <a:pt x="1466" y="202"/>
                  </a:lnTo>
                  <a:lnTo>
                    <a:pt x="1409" y="134"/>
                  </a:lnTo>
                  <a:lnTo>
                    <a:pt x="1342" y="87"/>
                  </a:lnTo>
                  <a:lnTo>
                    <a:pt x="1275" y="48"/>
                  </a:lnTo>
                  <a:lnTo>
                    <a:pt x="1198" y="20"/>
                  </a:lnTo>
                  <a:lnTo>
                    <a:pt x="1121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0"/>
            <p:cNvSpPr/>
            <p:nvPr/>
          </p:nvSpPr>
          <p:spPr>
            <a:xfrm>
              <a:off x="3133559" y="1768726"/>
              <a:ext cx="103683" cy="222842"/>
            </a:xfrm>
            <a:custGeom>
              <a:rect b="b" l="l" r="r" t="t"/>
              <a:pathLst>
                <a:path extrusionOk="0" h="6897" w="3209">
                  <a:moveTo>
                    <a:pt x="833" y="1"/>
                  </a:moveTo>
                  <a:lnTo>
                    <a:pt x="766" y="10"/>
                  </a:lnTo>
                  <a:lnTo>
                    <a:pt x="699" y="29"/>
                  </a:lnTo>
                  <a:lnTo>
                    <a:pt x="642" y="68"/>
                  </a:lnTo>
                  <a:lnTo>
                    <a:pt x="584" y="106"/>
                  </a:lnTo>
                  <a:lnTo>
                    <a:pt x="527" y="163"/>
                  </a:lnTo>
                  <a:lnTo>
                    <a:pt x="479" y="230"/>
                  </a:lnTo>
                  <a:lnTo>
                    <a:pt x="431" y="307"/>
                  </a:lnTo>
                  <a:lnTo>
                    <a:pt x="383" y="393"/>
                  </a:lnTo>
                  <a:lnTo>
                    <a:pt x="335" y="499"/>
                  </a:lnTo>
                  <a:lnTo>
                    <a:pt x="288" y="614"/>
                  </a:lnTo>
                  <a:lnTo>
                    <a:pt x="211" y="891"/>
                  </a:lnTo>
                  <a:lnTo>
                    <a:pt x="134" y="1227"/>
                  </a:lnTo>
                  <a:lnTo>
                    <a:pt x="67" y="1629"/>
                  </a:lnTo>
                  <a:lnTo>
                    <a:pt x="0" y="2089"/>
                  </a:lnTo>
                  <a:lnTo>
                    <a:pt x="144" y="2376"/>
                  </a:lnTo>
                  <a:lnTo>
                    <a:pt x="288" y="2692"/>
                  </a:lnTo>
                  <a:lnTo>
                    <a:pt x="450" y="3085"/>
                  </a:lnTo>
                  <a:lnTo>
                    <a:pt x="537" y="3315"/>
                  </a:lnTo>
                  <a:lnTo>
                    <a:pt x="613" y="3544"/>
                  </a:lnTo>
                  <a:lnTo>
                    <a:pt x="680" y="3793"/>
                  </a:lnTo>
                  <a:lnTo>
                    <a:pt x="747" y="4033"/>
                  </a:lnTo>
                  <a:lnTo>
                    <a:pt x="795" y="4292"/>
                  </a:lnTo>
                  <a:lnTo>
                    <a:pt x="833" y="4531"/>
                  </a:lnTo>
                  <a:lnTo>
                    <a:pt x="853" y="4780"/>
                  </a:lnTo>
                  <a:lnTo>
                    <a:pt x="862" y="5019"/>
                  </a:lnTo>
                  <a:lnTo>
                    <a:pt x="843" y="5451"/>
                  </a:lnTo>
                  <a:lnTo>
                    <a:pt x="843" y="5824"/>
                  </a:lnTo>
                  <a:lnTo>
                    <a:pt x="862" y="6150"/>
                  </a:lnTo>
                  <a:lnTo>
                    <a:pt x="891" y="6408"/>
                  </a:lnTo>
                  <a:lnTo>
                    <a:pt x="920" y="6523"/>
                  </a:lnTo>
                  <a:lnTo>
                    <a:pt x="939" y="6619"/>
                  </a:lnTo>
                  <a:lnTo>
                    <a:pt x="968" y="6696"/>
                  </a:lnTo>
                  <a:lnTo>
                    <a:pt x="996" y="6763"/>
                  </a:lnTo>
                  <a:lnTo>
                    <a:pt x="1035" y="6820"/>
                  </a:lnTo>
                  <a:lnTo>
                    <a:pt x="1073" y="6858"/>
                  </a:lnTo>
                  <a:lnTo>
                    <a:pt x="1111" y="6887"/>
                  </a:lnTo>
                  <a:lnTo>
                    <a:pt x="1150" y="6897"/>
                  </a:lnTo>
                  <a:lnTo>
                    <a:pt x="1178" y="6887"/>
                  </a:lnTo>
                  <a:lnTo>
                    <a:pt x="1197" y="6868"/>
                  </a:lnTo>
                  <a:lnTo>
                    <a:pt x="1226" y="6830"/>
                  </a:lnTo>
                  <a:lnTo>
                    <a:pt x="1245" y="6791"/>
                  </a:lnTo>
                  <a:lnTo>
                    <a:pt x="1293" y="6657"/>
                  </a:lnTo>
                  <a:lnTo>
                    <a:pt x="1351" y="6495"/>
                  </a:lnTo>
                  <a:lnTo>
                    <a:pt x="1485" y="6064"/>
                  </a:lnTo>
                  <a:lnTo>
                    <a:pt x="1561" y="5824"/>
                  </a:lnTo>
                  <a:lnTo>
                    <a:pt x="1648" y="5565"/>
                  </a:lnTo>
                  <a:lnTo>
                    <a:pt x="1743" y="5316"/>
                  </a:lnTo>
                  <a:lnTo>
                    <a:pt x="1858" y="5058"/>
                  </a:lnTo>
                  <a:lnTo>
                    <a:pt x="1973" y="4818"/>
                  </a:lnTo>
                  <a:lnTo>
                    <a:pt x="2040" y="4703"/>
                  </a:lnTo>
                  <a:lnTo>
                    <a:pt x="2117" y="4598"/>
                  </a:lnTo>
                  <a:lnTo>
                    <a:pt x="2194" y="4493"/>
                  </a:lnTo>
                  <a:lnTo>
                    <a:pt x="2270" y="4406"/>
                  </a:lnTo>
                  <a:lnTo>
                    <a:pt x="2356" y="4320"/>
                  </a:lnTo>
                  <a:lnTo>
                    <a:pt x="2443" y="4244"/>
                  </a:lnTo>
                  <a:lnTo>
                    <a:pt x="2538" y="4177"/>
                  </a:lnTo>
                  <a:lnTo>
                    <a:pt x="2634" y="4119"/>
                  </a:lnTo>
                  <a:lnTo>
                    <a:pt x="2740" y="4071"/>
                  </a:lnTo>
                  <a:lnTo>
                    <a:pt x="2845" y="4043"/>
                  </a:lnTo>
                  <a:lnTo>
                    <a:pt x="2874" y="4033"/>
                  </a:lnTo>
                  <a:lnTo>
                    <a:pt x="2902" y="4004"/>
                  </a:lnTo>
                  <a:lnTo>
                    <a:pt x="2931" y="3966"/>
                  </a:lnTo>
                  <a:lnTo>
                    <a:pt x="2960" y="3918"/>
                  </a:lnTo>
                  <a:lnTo>
                    <a:pt x="3017" y="3784"/>
                  </a:lnTo>
                  <a:lnTo>
                    <a:pt x="3075" y="3602"/>
                  </a:lnTo>
                  <a:lnTo>
                    <a:pt x="3123" y="3401"/>
                  </a:lnTo>
                  <a:lnTo>
                    <a:pt x="3171" y="3161"/>
                  </a:lnTo>
                  <a:lnTo>
                    <a:pt x="3199" y="2903"/>
                  </a:lnTo>
                  <a:lnTo>
                    <a:pt x="3209" y="2635"/>
                  </a:lnTo>
                  <a:lnTo>
                    <a:pt x="3199" y="2347"/>
                  </a:lnTo>
                  <a:lnTo>
                    <a:pt x="3180" y="2204"/>
                  </a:lnTo>
                  <a:lnTo>
                    <a:pt x="3161" y="2060"/>
                  </a:lnTo>
                  <a:lnTo>
                    <a:pt x="3132" y="1916"/>
                  </a:lnTo>
                  <a:lnTo>
                    <a:pt x="3094" y="1782"/>
                  </a:lnTo>
                  <a:lnTo>
                    <a:pt x="3056" y="1638"/>
                  </a:lnTo>
                  <a:lnTo>
                    <a:pt x="3008" y="1504"/>
                  </a:lnTo>
                  <a:lnTo>
                    <a:pt x="2950" y="1370"/>
                  </a:lnTo>
                  <a:lnTo>
                    <a:pt x="2874" y="1246"/>
                  </a:lnTo>
                  <a:lnTo>
                    <a:pt x="2797" y="1121"/>
                  </a:lnTo>
                  <a:lnTo>
                    <a:pt x="2711" y="1006"/>
                  </a:lnTo>
                  <a:lnTo>
                    <a:pt x="2615" y="891"/>
                  </a:lnTo>
                  <a:lnTo>
                    <a:pt x="2500" y="796"/>
                  </a:lnTo>
                  <a:lnTo>
                    <a:pt x="2385" y="700"/>
                  </a:lnTo>
                  <a:lnTo>
                    <a:pt x="2251" y="614"/>
                  </a:lnTo>
                  <a:lnTo>
                    <a:pt x="1743" y="326"/>
                  </a:lnTo>
                  <a:lnTo>
                    <a:pt x="1523" y="202"/>
                  </a:lnTo>
                  <a:lnTo>
                    <a:pt x="1332" y="106"/>
                  </a:lnTo>
                  <a:lnTo>
                    <a:pt x="1150" y="39"/>
                  </a:lnTo>
                  <a:lnTo>
                    <a:pt x="1063" y="20"/>
                  </a:lnTo>
                  <a:lnTo>
                    <a:pt x="9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7" name="Google Shape;637;p20"/>
          <p:cNvGrpSpPr/>
          <p:nvPr/>
        </p:nvGrpSpPr>
        <p:grpSpPr>
          <a:xfrm>
            <a:off x="457209" y="995179"/>
            <a:ext cx="2629089" cy="1399987"/>
            <a:chOff x="457191" y="995163"/>
            <a:chExt cx="2232014" cy="1399988"/>
          </a:xfrm>
        </p:grpSpPr>
        <p:sp>
          <p:nvSpPr>
            <p:cNvPr id="638" name="Google Shape;638;p20"/>
            <p:cNvSpPr txBox="1"/>
            <p:nvPr/>
          </p:nvSpPr>
          <p:spPr>
            <a:xfrm>
              <a:off x="457200" y="1333550"/>
              <a:ext cx="2232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39" name="Google Shape;639;p20"/>
            <p:cNvSpPr txBox="1"/>
            <p:nvPr/>
          </p:nvSpPr>
          <p:spPr>
            <a:xfrm>
              <a:off x="457205" y="1675150"/>
              <a:ext cx="2232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algorithm was successful in identifying anomalies within the data set. 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0" name="Google Shape;640;p20"/>
            <p:cNvSpPr txBox="1"/>
            <p:nvPr/>
          </p:nvSpPr>
          <p:spPr>
            <a:xfrm>
              <a:off x="457191" y="995163"/>
              <a:ext cx="1405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Key Findings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41" name="Google Shape;641;p20"/>
          <p:cNvGrpSpPr/>
          <p:nvPr/>
        </p:nvGrpSpPr>
        <p:grpSpPr>
          <a:xfrm>
            <a:off x="457219" y="2789416"/>
            <a:ext cx="3020607" cy="1399975"/>
            <a:chOff x="457200" y="2789400"/>
            <a:chExt cx="2564400" cy="1399975"/>
          </a:xfrm>
        </p:grpSpPr>
        <p:sp>
          <p:nvSpPr>
            <p:cNvPr id="642" name="Google Shape;642;p20"/>
            <p:cNvSpPr txBox="1"/>
            <p:nvPr/>
          </p:nvSpPr>
          <p:spPr>
            <a:xfrm>
              <a:off x="457200" y="3127775"/>
              <a:ext cx="2232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43" name="Google Shape;643;p20"/>
            <p:cNvSpPr txBox="1"/>
            <p:nvPr/>
          </p:nvSpPr>
          <p:spPr>
            <a:xfrm>
              <a:off x="457205" y="3469375"/>
              <a:ext cx="2232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added script produced the number of detected anomalies along with % of data being anomalies.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4" name="Google Shape;644;p20"/>
            <p:cNvSpPr txBox="1"/>
            <p:nvPr/>
          </p:nvSpPr>
          <p:spPr>
            <a:xfrm>
              <a:off x="457200" y="2789400"/>
              <a:ext cx="256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Anomaly Analysis</a:t>
              </a:r>
              <a:endParaRPr b="1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and Conclusion</a:t>
            </a:r>
            <a:endParaRPr/>
          </a:p>
        </p:txBody>
      </p:sp>
      <p:grpSp>
        <p:nvGrpSpPr>
          <p:cNvPr id="650" name="Google Shape;650;p21"/>
          <p:cNvGrpSpPr/>
          <p:nvPr/>
        </p:nvGrpSpPr>
        <p:grpSpPr>
          <a:xfrm>
            <a:off x="6038850" y="1181650"/>
            <a:ext cx="2247902" cy="3550335"/>
            <a:chOff x="1085850" y="1181650"/>
            <a:chExt cx="2247902" cy="3550335"/>
          </a:xfrm>
        </p:grpSpPr>
        <p:sp>
          <p:nvSpPr>
            <p:cNvPr id="651" name="Google Shape;651;p21"/>
            <p:cNvSpPr/>
            <p:nvPr/>
          </p:nvSpPr>
          <p:spPr>
            <a:xfrm>
              <a:off x="1550204" y="1181650"/>
              <a:ext cx="1318561" cy="1318561"/>
            </a:xfrm>
            <a:custGeom>
              <a:rect b="b" l="l" r="r" t="t"/>
              <a:pathLst>
                <a:path extrusionOk="0" h="26257" w="26257">
                  <a:moveTo>
                    <a:pt x="5072" y="0"/>
                  </a:moveTo>
                  <a:lnTo>
                    <a:pt x="4803" y="26"/>
                  </a:lnTo>
                  <a:lnTo>
                    <a:pt x="4534" y="64"/>
                  </a:lnTo>
                  <a:lnTo>
                    <a:pt x="4278" y="102"/>
                  </a:lnTo>
                  <a:lnTo>
                    <a:pt x="4009" y="167"/>
                  </a:lnTo>
                  <a:lnTo>
                    <a:pt x="3766" y="243"/>
                  </a:lnTo>
                  <a:lnTo>
                    <a:pt x="3510" y="320"/>
                  </a:lnTo>
                  <a:lnTo>
                    <a:pt x="3266" y="423"/>
                  </a:lnTo>
                  <a:lnTo>
                    <a:pt x="3036" y="525"/>
                  </a:lnTo>
                  <a:lnTo>
                    <a:pt x="2805" y="640"/>
                  </a:lnTo>
                  <a:lnTo>
                    <a:pt x="2575" y="768"/>
                  </a:lnTo>
                  <a:lnTo>
                    <a:pt x="2357" y="909"/>
                  </a:lnTo>
                  <a:lnTo>
                    <a:pt x="2152" y="1063"/>
                  </a:lnTo>
                  <a:lnTo>
                    <a:pt x="1947" y="1217"/>
                  </a:lnTo>
                  <a:lnTo>
                    <a:pt x="1755" y="1383"/>
                  </a:lnTo>
                  <a:lnTo>
                    <a:pt x="1563" y="1563"/>
                  </a:lnTo>
                  <a:lnTo>
                    <a:pt x="1396" y="1755"/>
                  </a:lnTo>
                  <a:lnTo>
                    <a:pt x="1230" y="1947"/>
                  </a:lnTo>
                  <a:lnTo>
                    <a:pt x="1063" y="2152"/>
                  </a:lnTo>
                  <a:lnTo>
                    <a:pt x="910" y="2357"/>
                  </a:lnTo>
                  <a:lnTo>
                    <a:pt x="782" y="2574"/>
                  </a:lnTo>
                  <a:lnTo>
                    <a:pt x="653" y="2792"/>
                  </a:lnTo>
                  <a:lnTo>
                    <a:pt x="525" y="3023"/>
                  </a:lnTo>
                  <a:lnTo>
                    <a:pt x="423" y="3266"/>
                  </a:lnTo>
                  <a:lnTo>
                    <a:pt x="333" y="3509"/>
                  </a:lnTo>
                  <a:lnTo>
                    <a:pt x="244" y="3753"/>
                  </a:lnTo>
                  <a:lnTo>
                    <a:pt x="167" y="4009"/>
                  </a:lnTo>
                  <a:lnTo>
                    <a:pt x="116" y="4265"/>
                  </a:lnTo>
                  <a:lnTo>
                    <a:pt x="64" y="4534"/>
                  </a:lnTo>
                  <a:lnTo>
                    <a:pt x="26" y="4803"/>
                  </a:lnTo>
                  <a:lnTo>
                    <a:pt x="13" y="5072"/>
                  </a:lnTo>
                  <a:lnTo>
                    <a:pt x="0" y="5341"/>
                  </a:lnTo>
                  <a:lnTo>
                    <a:pt x="0" y="20903"/>
                  </a:lnTo>
                  <a:lnTo>
                    <a:pt x="13" y="21184"/>
                  </a:lnTo>
                  <a:lnTo>
                    <a:pt x="26" y="21453"/>
                  </a:lnTo>
                  <a:lnTo>
                    <a:pt x="64" y="21722"/>
                  </a:lnTo>
                  <a:lnTo>
                    <a:pt x="116" y="21991"/>
                  </a:lnTo>
                  <a:lnTo>
                    <a:pt x="167" y="22247"/>
                  </a:lnTo>
                  <a:lnTo>
                    <a:pt x="244" y="22503"/>
                  </a:lnTo>
                  <a:lnTo>
                    <a:pt x="333" y="22747"/>
                  </a:lnTo>
                  <a:lnTo>
                    <a:pt x="423" y="22990"/>
                  </a:lnTo>
                  <a:lnTo>
                    <a:pt x="525" y="23234"/>
                  </a:lnTo>
                  <a:lnTo>
                    <a:pt x="653" y="23464"/>
                  </a:lnTo>
                  <a:lnTo>
                    <a:pt x="782" y="23682"/>
                  </a:lnTo>
                  <a:lnTo>
                    <a:pt x="910" y="23900"/>
                  </a:lnTo>
                  <a:lnTo>
                    <a:pt x="1063" y="24104"/>
                  </a:lnTo>
                  <a:lnTo>
                    <a:pt x="1230" y="24309"/>
                  </a:lnTo>
                  <a:lnTo>
                    <a:pt x="1396" y="24502"/>
                  </a:lnTo>
                  <a:lnTo>
                    <a:pt x="1563" y="24694"/>
                  </a:lnTo>
                  <a:lnTo>
                    <a:pt x="1755" y="24873"/>
                  </a:lnTo>
                  <a:lnTo>
                    <a:pt x="1947" y="25039"/>
                  </a:lnTo>
                  <a:lnTo>
                    <a:pt x="2152" y="25193"/>
                  </a:lnTo>
                  <a:lnTo>
                    <a:pt x="2357" y="25347"/>
                  </a:lnTo>
                  <a:lnTo>
                    <a:pt x="2575" y="25488"/>
                  </a:lnTo>
                  <a:lnTo>
                    <a:pt x="2805" y="25616"/>
                  </a:lnTo>
                  <a:lnTo>
                    <a:pt x="3036" y="25731"/>
                  </a:lnTo>
                  <a:lnTo>
                    <a:pt x="3266" y="25834"/>
                  </a:lnTo>
                  <a:lnTo>
                    <a:pt x="3510" y="25936"/>
                  </a:lnTo>
                  <a:lnTo>
                    <a:pt x="3766" y="26013"/>
                  </a:lnTo>
                  <a:lnTo>
                    <a:pt x="4009" y="26090"/>
                  </a:lnTo>
                  <a:lnTo>
                    <a:pt x="4278" y="26154"/>
                  </a:lnTo>
                  <a:lnTo>
                    <a:pt x="4534" y="26192"/>
                  </a:lnTo>
                  <a:lnTo>
                    <a:pt x="4803" y="26231"/>
                  </a:lnTo>
                  <a:lnTo>
                    <a:pt x="5072" y="26256"/>
                  </a:lnTo>
                  <a:lnTo>
                    <a:pt x="21184" y="26256"/>
                  </a:lnTo>
                  <a:lnTo>
                    <a:pt x="21466" y="26231"/>
                  </a:lnTo>
                  <a:lnTo>
                    <a:pt x="21722" y="26192"/>
                  </a:lnTo>
                  <a:lnTo>
                    <a:pt x="21991" y="26154"/>
                  </a:lnTo>
                  <a:lnTo>
                    <a:pt x="22248" y="26090"/>
                  </a:lnTo>
                  <a:lnTo>
                    <a:pt x="22504" y="26013"/>
                  </a:lnTo>
                  <a:lnTo>
                    <a:pt x="22747" y="25936"/>
                  </a:lnTo>
                  <a:lnTo>
                    <a:pt x="22990" y="25834"/>
                  </a:lnTo>
                  <a:lnTo>
                    <a:pt x="23234" y="25731"/>
                  </a:lnTo>
                  <a:lnTo>
                    <a:pt x="23464" y="25616"/>
                  </a:lnTo>
                  <a:lnTo>
                    <a:pt x="23682" y="25488"/>
                  </a:lnTo>
                  <a:lnTo>
                    <a:pt x="23900" y="25347"/>
                  </a:lnTo>
                  <a:lnTo>
                    <a:pt x="24117" y="25193"/>
                  </a:lnTo>
                  <a:lnTo>
                    <a:pt x="24322" y="25039"/>
                  </a:lnTo>
                  <a:lnTo>
                    <a:pt x="24515" y="24873"/>
                  </a:lnTo>
                  <a:lnTo>
                    <a:pt x="24694" y="24694"/>
                  </a:lnTo>
                  <a:lnTo>
                    <a:pt x="24873" y="24502"/>
                  </a:lnTo>
                  <a:lnTo>
                    <a:pt x="25040" y="24309"/>
                  </a:lnTo>
                  <a:lnTo>
                    <a:pt x="25206" y="24104"/>
                  </a:lnTo>
                  <a:lnTo>
                    <a:pt x="25347" y="23900"/>
                  </a:lnTo>
                  <a:lnTo>
                    <a:pt x="25488" y="23682"/>
                  </a:lnTo>
                  <a:lnTo>
                    <a:pt x="25616" y="23464"/>
                  </a:lnTo>
                  <a:lnTo>
                    <a:pt x="25731" y="23234"/>
                  </a:lnTo>
                  <a:lnTo>
                    <a:pt x="25847" y="22990"/>
                  </a:lnTo>
                  <a:lnTo>
                    <a:pt x="25936" y="22747"/>
                  </a:lnTo>
                  <a:lnTo>
                    <a:pt x="26026" y="22503"/>
                  </a:lnTo>
                  <a:lnTo>
                    <a:pt x="26090" y="22247"/>
                  </a:lnTo>
                  <a:lnTo>
                    <a:pt x="26154" y="21991"/>
                  </a:lnTo>
                  <a:lnTo>
                    <a:pt x="26205" y="21722"/>
                  </a:lnTo>
                  <a:lnTo>
                    <a:pt x="26231" y="21453"/>
                  </a:lnTo>
                  <a:lnTo>
                    <a:pt x="26256" y="21184"/>
                  </a:lnTo>
                  <a:lnTo>
                    <a:pt x="26256" y="20903"/>
                  </a:lnTo>
                  <a:lnTo>
                    <a:pt x="26256" y="5341"/>
                  </a:lnTo>
                  <a:lnTo>
                    <a:pt x="26256" y="5072"/>
                  </a:lnTo>
                  <a:lnTo>
                    <a:pt x="26231" y="4803"/>
                  </a:lnTo>
                  <a:lnTo>
                    <a:pt x="26205" y="4534"/>
                  </a:lnTo>
                  <a:lnTo>
                    <a:pt x="26154" y="4265"/>
                  </a:lnTo>
                  <a:lnTo>
                    <a:pt x="26090" y="4009"/>
                  </a:lnTo>
                  <a:lnTo>
                    <a:pt x="26026" y="3753"/>
                  </a:lnTo>
                  <a:lnTo>
                    <a:pt x="25936" y="3509"/>
                  </a:lnTo>
                  <a:lnTo>
                    <a:pt x="25847" y="3266"/>
                  </a:lnTo>
                  <a:lnTo>
                    <a:pt x="25731" y="3023"/>
                  </a:lnTo>
                  <a:lnTo>
                    <a:pt x="25616" y="2792"/>
                  </a:lnTo>
                  <a:lnTo>
                    <a:pt x="25488" y="2574"/>
                  </a:lnTo>
                  <a:lnTo>
                    <a:pt x="25347" y="2357"/>
                  </a:lnTo>
                  <a:lnTo>
                    <a:pt x="25206" y="2152"/>
                  </a:lnTo>
                  <a:lnTo>
                    <a:pt x="25040" y="1947"/>
                  </a:lnTo>
                  <a:lnTo>
                    <a:pt x="24873" y="1755"/>
                  </a:lnTo>
                  <a:lnTo>
                    <a:pt x="24694" y="1563"/>
                  </a:lnTo>
                  <a:lnTo>
                    <a:pt x="24515" y="1383"/>
                  </a:lnTo>
                  <a:lnTo>
                    <a:pt x="24322" y="1217"/>
                  </a:lnTo>
                  <a:lnTo>
                    <a:pt x="24117" y="1063"/>
                  </a:lnTo>
                  <a:lnTo>
                    <a:pt x="23900" y="909"/>
                  </a:lnTo>
                  <a:lnTo>
                    <a:pt x="23682" y="768"/>
                  </a:lnTo>
                  <a:lnTo>
                    <a:pt x="23464" y="640"/>
                  </a:lnTo>
                  <a:lnTo>
                    <a:pt x="23234" y="525"/>
                  </a:lnTo>
                  <a:lnTo>
                    <a:pt x="22990" y="423"/>
                  </a:lnTo>
                  <a:lnTo>
                    <a:pt x="22747" y="320"/>
                  </a:lnTo>
                  <a:lnTo>
                    <a:pt x="22504" y="243"/>
                  </a:lnTo>
                  <a:lnTo>
                    <a:pt x="22248" y="167"/>
                  </a:lnTo>
                  <a:lnTo>
                    <a:pt x="21991" y="102"/>
                  </a:lnTo>
                  <a:lnTo>
                    <a:pt x="21722" y="64"/>
                  </a:lnTo>
                  <a:lnTo>
                    <a:pt x="21466" y="26"/>
                  </a:lnTo>
                  <a:lnTo>
                    <a:pt x="211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1"/>
            <p:cNvSpPr/>
            <p:nvPr/>
          </p:nvSpPr>
          <p:spPr>
            <a:xfrm>
              <a:off x="1623520" y="1254966"/>
              <a:ext cx="1172579" cy="1171926"/>
            </a:xfrm>
            <a:custGeom>
              <a:rect b="b" l="l" r="r" t="t"/>
              <a:pathLst>
                <a:path extrusionOk="0" h="23337" w="23350">
                  <a:moveTo>
                    <a:pt x="4509" y="0"/>
                  </a:moveTo>
                  <a:lnTo>
                    <a:pt x="4265" y="26"/>
                  </a:lnTo>
                  <a:lnTo>
                    <a:pt x="4035" y="51"/>
                  </a:lnTo>
                  <a:lnTo>
                    <a:pt x="3792" y="90"/>
                  </a:lnTo>
                  <a:lnTo>
                    <a:pt x="3561" y="141"/>
                  </a:lnTo>
                  <a:lnTo>
                    <a:pt x="3343" y="205"/>
                  </a:lnTo>
                  <a:lnTo>
                    <a:pt x="3126" y="282"/>
                  </a:lnTo>
                  <a:lnTo>
                    <a:pt x="2908" y="372"/>
                  </a:lnTo>
                  <a:lnTo>
                    <a:pt x="2690" y="461"/>
                  </a:lnTo>
                  <a:lnTo>
                    <a:pt x="2485" y="564"/>
                  </a:lnTo>
                  <a:lnTo>
                    <a:pt x="2293" y="679"/>
                  </a:lnTo>
                  <a:lnTo>
                    <a:pt x="2101" y="807"/>
                  </a:lnTo>
                  <a:lnTo>
                    <a:pt x="1909" y="935"/>
                  </a:lnTo>
                  <a:lnTo>
                    <a:pt x="1729" y="1076"/>
                  </a:lnTo>
                  <a:lnTo>
                    <a:pt x="1563" y="1230"/>
                  </a:lnTo>
                  <a:lnTo>
                    <a:pt x="1396" y="1383"/>
                  </a:lnTo>
                  <a:lnTo>
                    <a:pt x="1230" y="1550"/>
                  </a:lnTo>
                  <a:lnTo>
                    <a:pt x="1089" y="1729"/>
                  </a:lnTo>
                  <a:lnTo>
                    <a:pt x="948" y="1909"/>
                  </a:lnTo>
                  <a:lnTo>
                    <a:pt x="807" y="2088"/>
                  </a:lnTo>
                  <a:lnTo>
                    <a:pt x="692" y="2280"/>
                  </a:lnTo>
                  <a:lnTo>
                    <a:pt x="577" y="2485"/>
                  </a:lnTo>
                  <a:lnTo>
                    <a:pt x="474" y="2690"/>
                  </a:lnTo>
                  <a:lnTo>
                    <a:pt x="372" y="2895"/>
                  </a:lnTo>
                  <a:lnTo>
                    <a:pt x="295" y="3112"/>
                  </a:lnTo>
                  <a:lnTo>
                    <a:pt x="218" y="3330"/>
                  </a:lnTo>
                  <a:lnTo>
                    <a:pt x="154" y="3561"/>
                  </a:lnTo>
                  <a:lnTo>
                    <a:pt x="103" y="3791"/>
                  </a:lnTo>
                  <a:lnTo>
                    <a:pt x="52" y="4022"/>
                  </a:lnTo>
                  <a:lnTo>
                    <a:pt x="26" y="4265"/>
                  </a:lnTo>
                  <a:lnTo>
                    <a:pt x="13" y="4509"/>
                  </a:lnTo>
                  <a:lnTo>
                    <a:pt x="0" y="4752"/>
                  </a:lnTo>
                  <a:lnTo>
                    <a:pt x="0" y="18584"/>
                  </a:lnTo>
                  <a:lnTo>
                    <a:pt x="13" y="18828"/>
                  </a:lnTo>
                  <a:lnTo>
                    <a:pt x="26" y="19071"/>
                  </a:lnTo>
                  <a:lnTo>
                    <a:pt x="52" y="19314"/>
                  </a:lnTo>
                  <a:lnTo>
                    <a:pt x="103" y="19545"/>
                  </a:lnTo>
                  <a:lnTo>
                    <a:pt x="154" y="19776"/>
                  </a:lnTo>
                  <a:lnTo>
                    <a:pt x="218" y="19993"/>
                  </a:lnTo>
                  <a:lnTo>
                    <a:pt x="295" y="20224"/>
                  </a:lnTo>
                  <a:lnTo>
                    <a:pt x="372" y="20429"/>
                  </a:lnTo>
                  <a:lnTo>
                    <a:pt x="474" y="20646"/>
                  </a:lnTo>
                  <a:lnTo>
                    <a:pt x="577" y="20851"/>
                  </a:lnTo>
                  <a:lnTo>
                    <a:pt x="692" y="21043"/>
                  </a:lnTo>
                  <a:lnTo>
                    <a:pt x="807" y="21248"/>
                  </a:lnTo>
                  <a:lnTo>
                    <a:pt x="948" y="21428"/>
                  </a:lnTo>
                  <a:lnTo>
                    <a:pt x="1089" y="21607"/>
                  </a:lnTo>
                  <a:lnTo>
                    <a:pt x="1230" y="21786"/>
                  </a:lnTo>
                  <a:lnTo>
                    <a:pt x="1396" y="21940"/>
                  </a:lnTo>
                  <a:lnTo>
                    <a:pt x="1563" y="22107"/>
                  </a:lnTo>
                  <a:lnTo>
                    <a:pt x="1729" y="22247"/>
                  </a:lnTo>
                  <a:lnTo>
                    <a:pt x="1909" y="22388"/>
                  </a:lnTo>
                  <a:lnTo>
                    <a:pt x="2101" y="22529"/>
                  </a:lnTo>
                  <a:lnTo>
                    <a:pt x="2293" y="22644"/>
                  </a:lnTo>
                  <a:lnTo>
                    <a:pt x="2485" y="22760"/>
                  </a:lnTo>
                  <a:lnTo>
                    <a:pt x="2690" y="22875"/>
                  </a:lnTo>
                  <a:lnTo>
                    <a:pt x="2908" y="22965"/>
                  </a:lnTo>
                  <a:lnTo>
                    <a:pt x="3126" y="23054"/>
                  </a:lnTo>
                  <a:lnTo>
                    <a:pt x="3343" y="23118"/>
                  </a:lnTo>
                  <a:lnTo>
                    <a:pt x="3561" y="23182"/>
                  </a:lnTo>
                  <a:lnTo>
                    <a:pt x="3792" y="23246"/>
                  </a:lnTo>
                  <a:lnTo>
                    <a:pt x="4035" y="23285"/>
                  </a:lnTo>
                  <a:lnTo>
                    <a:pt x="4265" y="23310"/>
                  </a:lnTo>
                  <a:lnTo>
                    <a:pt x="4509" y="23336"/>
                  </a:lnTo>
                  <a:lnTo>
                    <a:pt x="18828" y="23336"/>
                  </a:lnTo>
                  <a:lnTo>
                    <a:pt x="19071" y="23310"/>
                  </a:lnTo>
                  <a:lnTo>
                    <a:pt x="19315" y="23285"/>
                  </a:lnTo>
                  <a:lnTo>
                    <a:pt x="19545" y="23246"/>
                  </a:lnTo>
                  <a:lnTo>
                    <a:pt x="19776" y="23182"/>
                  </a:lnTo>
                  <a:lnTo>
                    <a:pt x="20006" y="23118"/>
                  </a:lnTo>
                  <a:lnTo>
                    <a:pt x="20224" y="23054"/>
                  </a:lnTo>
                  <a:lnTo>
                    <a:pt x="20442" y="22965"/>
                  </a:lnTo>
                  <a:lnTo>
                    <a:pt x="20647" y="22875"/>
                  </a:lnTo>
                  <a:lnTo>
                    <a:pt x="20852" y="22760"/>
                  </a:lnTo>
                  <a:lnTo>
                    <a:pt x="21056" y="22644"/>
                  </a:lnTo>
                  <a:lnTo>
                    <a:pt x="21249" y="22529"/>
                  </a:lnTo>
                  <a:lnTo>
                    <a:pt x="21428" y="22388"/>
                  </a:lnTo>
                  <a:lnTo>
                    <a:pt x="21607" y="22247"/>
                  </a:lnTo>
                  <a:lnTo>
                    <a:pt x="21787" y="22107"/>
                  </a:lnTo>
                  <a:lnTo>
                    <a:pt x="21953" y="21940"/>
                  </a:lnTo>
                  <a:lnTo>
                    <a:pt x="22107" y="21786"/>
                  </a:lnTo>
                  <a:lnTo>
                    <a:pt x="22260" y="21607"/>
                  </a:lnTo>
                  <a:lnTo>
                    <a:pt x="22401" y="21428"/>
                  </a:lnTo>
                  <a:lnTo>
                    <a:pt x="22529" y="21248"/>
                  </a:lnTo>
                  <a:lnTo>
                    <a:pt x="22657" y="21043"/>
                  </a:lnTo>
                  <a:lnTo>
                    <a:pt x="22773" y="20851"/>
                  </a:lnTo>
                  <a:lnTo>
                    <a:pt x="22875" y="20646"/>
                  </a:lnTo>
                  <a:lnTo>
                    <a:pt x="22965" y="20429"/>
                  </a:lnTo>
                  <a:lnTo>
                    <a:pt x="23055" y="20224"/>
                  </a:lnTo>
                  <a:lnTo>
                    <a:pt x="23131" y="19993"/>
                  </a:lnTo>
                  <a:lnTo>
                    <a:pt x="23195" y="19776"/>
                  </a:lnTo>
                  <a:lnTo>
                    <a:pt x="23247" y="19545"/>
                  </a:lnTo>
                  <a:lnTo>
                    <a:pt x="23285" y="19314"/>
                  </a:lnTo>
                  <a:lnTo>
                    <a:pt x="23323" y="19071"/>
                  </a:lnTo>
                  <a:lnTo>
                    <a:pt x="23336" y="18828"/>
                  </a:lnTo>
                  <a:lnTo>
                    <a:pt x="23349" y="18584"/>
                  </a:lnTo>
                  <a:lnTo>
                    <a:pt x="23349" y="4752"/>
                  </a:lnTo>
                  <a:lnTo>
                    <a:pt x="23336" y="4509"/>
                  </a:lnTo>
                  <a:lnTo>
                    <a:pt x="23323" y="4265"/>
                  </a:lnTo>
                  <a:lnTo>
                    <a:pt x="23285" y="4022"/>
                  </a:lnTo>
                  <a:lnTo>
                    <a:pt x="23247" y="3791"/>
                  </a:lnTo>
                  <a:lnTo>
                    <a:pt x="23195" y="3561"/>
                  </a:lnTo>
                  <a:lnTo>
                    <a:pt x="23131" y="3330"/>
                  </a:lnTo>
                  <a:lnTo>
                    <a:pt x="23055" y="3112"/>
                  </a:lnTo>
                  <a:lnTo>
                    <a:pt x="22965" y="2895"/>
                  </a:lnTo>
                  <a:lnTo>
                    <a:pt x="22875" y="2690"/>
                  </a:lnTo>
                  <a:lnTo>
                    <a:pt x="22773" y="2485"/>
                  </a:lnTo>
                  <a:lnTo>
                    <a:pt x="22657" y="2280"/>
                  </a:lnTo>
                  <a:lnTo>
                    <a:pt x="22529" y="2088"/>
                  </a:lnTo>
                  <a:lnTo>
                    <a:pt x="22401" y="1909"/>
                  </a:lnTo>
                  <a:lnTo>
                    <a:pt x="22260" y="1729"/>
                  </a:lnTo>
                  <a:lnTo>
                    <a:pt x="22107" y="1550"/>
                  </a:lnTo>
                  <a:lnTo>
                    <a:pt x="21953" y="1383"/>
                  </a:lnTo>
                  <a:lnTo>
                    <a:pt x="21787" y="1230"/>
                  </a:lnTo>
                  <a:lnTo>
                    <a:pt x="21607" y="1076"/>
                  </a:lnTo>
                  <a:lnTo>
                    <a:pt x="21428" y="935"/>
                  </a:lnTo>
                  <a:lnTo>
                    <a:pt x="21249" y="807"/>
                  </a:lnTo>
                  <a:lnTo>
                    <a:pt x="21056" y="679"/>
                  </a:lnTo>
                  <a:lnTo>
                    <a:pt x="20852" y="564"/>
                  </a:lnTo>
                  <a:lnTo>
                    <a:pt x="20647" y="461"/>
                  </a:lnTo>
                  <a:lnTo>
                    <a:pt x="20442" y="372"/>
                  </a:lnTo>
                  <a:lnTo>
                    <a:pt x="20224" y="282"/>
                  </a:lnTo>
                  <a:lnTo>
                    <a:pt x="20006" y="205"/>
                  </a:lnTo>
                  <a:lnTo>
                    <a:pt x="19776" y="141"/>
                  </a:lnTo>
                  <a:lnTo>
                    <a:pt x="19545" y="90"/>
                  </a:lnTo>
                  <a:lnTo>
                    <a:pt x="19315" y="51"/>
                  </a:lnTo>
                  <a:lnTo>
                    <a:pt x="19071" y="26"/>
                  </a:lnTo>
                  <a:lnTo>
                    <a:pt x="188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1"/>
            <p:cNvSpPr/>
            <p:nvPr/>
          </p:nvSpPr>
          <p:spPr>
            <a:xfrm>
              <a:off x="2651305" y="1619641"/>
              <a:ext cx="77887" cy="58554"/>
            </a:xfrm>
            <a:custGeom>
              <a:rect b="b" l="l" r="r" t="t"/>
              <a:pathLst>
                <a:path extrusionOk="0" h="1166" w="1551">
                  <a:moveTo>
                    <a:pt x="1307" y="0"/>
                  </a:moveTo>
                  <a:lnTo>
                    <a:pt x="1268" y="13"/>
                  </a:lnTo>
                  <a:lnTo>
                    <a:pt x="1217" y="26"/>
                  </a:lnTo>
                  <a:lnTo>
                    <a:pt x="1179" y="39"/>
                  </a:lnTo>
                  <a:lnTo>
                    <a:pt x="116" y="730"/>
                  </a:lnTo>
                  <a:lnTo>
                    <a:pt x="77" y="756"/>
                  </a:lnTo>
                  <a:lnTo>
                    <a:pt x="39" y="794"/>
                  </a:lnTo>
                  <a:lnTo>
                    <a:pt x="26" y="833"/>
                  </a:lnTo>
                  <a:lnTo>
                    <a:pt x="0" y="871"/>
                  </a:lnTo>
                  <a:lnTo>
                    <a:pt x="0" y="922"/>
                  </a:lnTo>
                  <a:lnTo>
                    <a:pt x="0" y="974"/>
                  </a:lnTo>
                  <a:lnTo>
                    <a:pt x="13" y="1012"/>
                  </a:lnTo>
                  <a:lnTo>
                    <a:pt x="39" y="1063"/>
                  </a:lnTo>
                  <a:lnTo>
                    <a:pt x="77" y="1102"/>
                  </a:lnTo>
                  <a:lnTo>
                    <a:pt x="128" y="1140"/>
                  </a:lnTo>
                  <a:lnTo>
                    <a:pt x="180" y="1166"/>
                  </a:lnTo>
                  <a:lnTo>
                    <a:pt x="308" y="1166"/>
                  </a:lnTo>
                  <a:lnTo>
                    <a:pt x="372" y="1127"/>
                  </a:lnTo>
                  <a:lnTo>
                    <a:pt x="1435" y="448"/>
                  </a:lnTo>
                  <a:lnTo>
                    <a:pt x="1473" y="423"/>
                  </a:lnTo>
                  <a:lnTo>
                    <a:pt x="1499" y="384"/>
                  </a:lnTo>
                  <a:lnTo>
                    <a:pt x="1524" y="346"/>
                  </a:lnTo>
                  <a:lnTo>
                    <a:pt x="1537" y="295"/>
                  </a:lnTo>
                  <a:lnTo>
                    <a:pt x="1550" y="256"/>
                  </a:lnTo>
                  <a:lnTo>
                    <a:pt x="1550" y="205"/>
                  </a:lnTo>
                  <a:lnTo>
                    <a:pt x="1537" y="154"/>
                  </a:lnTo>
                  <a:lnTo>
                    <a:pt x="1512" y="115"/>
                  </a:lnTo>
                  <a:lnTo>
                    <a:pt x="1473" y="77"/>
                  </a:lnTo>
                  <a:lnTo>
                    <a:pt x="1435" y="51"/>
                  </a:lnTo>
                  <a:lnTo>
                    <a:pt x="1396" y="26"/>
                  </a:lnTo>
                  <a:lnTo>
                    <a:pt x="1358" y="13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rgbClr val="05A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1"/>
            <p:cNvSpPr/>
            <p:nvPr/>
          </p:nvSpPr>
          <p:spPr>
            <a:xfrm>
              <a:off x="2049910" y="1554660"/>
              <a:ext cx="301104" cy="117760"/>
            </a:xfrm>
            <a:custGeom>
              <a:rect b="b" l="l" r="r" t="t"/>
              <a:pathLst>
                <a:path extrusionOk="0" h="2345" w="5996">
                  <a:moveTo>
                    <a:pt x="3395" y="1"/>
                  </a:moveTo>
                  <a:lnTo>
                    <a:pt x="3344" y="13"/>
                  </a:lnTo>
                  <a:lnTo>
                    <a:pt x="3293" y="26"/>
                  </a:lnTo>
                  <a:lnTo>
                    <a:pt x="3254" y="52"/>
                  </a:lnTo>
                  <a:lnTo>
                    <a:pt x="3216" y="77"/>
                  </a:lnTo>
                  <a:lnTo>
                    <a:pt x="3190" y="116"/>
                  </a:lnTo>
                  <a:lnTo>
                    <a:pt x="3165" y="154"/>
                  </a:lnTo>
                  <a:lnTo>
                    <a:pt x="3152" y="193"/>
                  </a:lnTo>
                  <a:lnTo>
                    <a:pt x="3152" y="244"/>
                  </a:lnTo>
                  <a:lnTo>
                    <a:pt x="3152" y="833"/>
                  </a:lnTo>
                  <a:lnTo>
                    <a:pt x="2409" y="833"/>
                  </a:lnTo>
                  <a:lnTo>
                    <a:pt x="2358" y="846"/>
                  </a:lnTo>
                  <a:lnTo>
                    <a:pt x="2319" y="859"/>
                  </a:lnTo>
                  <a:lnTo>
                    <a:pt x="2268" y="872"/>
                  </a:lnTo>
                  <a:lnTo>
                    <a:pt x="2242" y="910"/>
                  </a:lnTo>
                  <a:lnTo>
                    <a:pt x="2204" y="948"/>
                  </a:lnTo>
                  <a:lnTo>
                    <a:pt x="2178" y="987"/>
                  </a:lnTo>
                  <a:lnTo>
                    <a:pt x="2166" y="1025"/>
                  </a:lnTo>
                  <a:lnTo>
                    <a:pt x="2166" y="1076"/>
                  </a:lnTo>
                  <a:lnTo>
                    <a:pt x="2166" y="1858"/>
                  </a:lnTo>
                  <a:lnTo>
                    <a:pt x="244" y="1858"/>
                  </a:lnTo>
                  <a:lnTo>
                    <a:pt x="193" y="1871"/>
                  </a:lnTo>
                  <a:lnTo>
                    <a:pt x="155" y="1883"/>
                  </a:lnTo>
                  <a:lnTo>
                    <a:pt x="103" y="1909"/>
                  </a:lnTo>
                  <a:lnTo>
                    <a:pt x="78" y="1935"/>
                  </a:lnTo>
                  <a:lnTo>
                    <a:pt x="39" y="1973"/>
                  </a:lnTo>
                  <a:lnTo>
                    <a:pt x="27" y="2011"/>
                  </a:lnTo>
                  <a:lnTo>
                    <a:pt x="1" y="2063"/>
                  </a:lnTo>
                  <a:lnTo>
                    <a:pt x="1" y="2101"/>
                  </a:lnTo>
                  <a:lnTo>
                    <a:pt x="1" y="2152"/>
                  </a:lnTo>
                  <a:lnTo>
                    <a:pt x="27" y="2204"/>
                  </a:lnTo>
                  <a:lnTo>
                    <a:pt x="39" y="2242"/>
                  </a:lnTo>
                  <a:lnTo>
                    <a:pt x="78" y="2280"/>
                  </a:lnTo>
                  <a:lnTo>
                    <a:pt x="103" y="2306"/>
                  </a:lnTo>
                  <a:lnTo>
                    <a:pt x="155" y="2332"/>
                  </a:lnTo>
                  <a:lnTo>
                    <a:pt x="193" y="2344"/>
                  </a:lnTo>
                  <a:lnTo>
                    <a:pt x="5803" y="2344"/>
                  </a:lnTo>
                  <a:lnTo>
                    <a:pt x="5854" y="2332"/>
                  </a:lnTo>
                  <a:lnTo>
                    <a:pt x="5893" y="2306"/>
                  </a:lnTo>
                  <a:lnTo>
                    <a:pt x="5931" y="2280"/>
                  </a:lnTo>
                  <a:lnTo>
                    <a:pt x="5957" y="2242"/>
                  </a:lnTo>
                  <a:lnTo>
                    <a:pt x="5982" y="2204"/>
                  </a:lnTo>
                  <a:lnTo>
                    <a:pt x="5995" y="2152"/>
                  </a:lnTo>
                  <a:lnTo>
                    <a:pt x="5995" y="2101"/>
                  </a:lnTo>
                  <a:lnTo>
                    <a:pt x="5995" y="2063"/>
                  </a:lnTo>
                  <a:lnTo>
                    <a:pt x="5982" y="2011"/>
                  </a:lnTo>
                  <a:lnTo>
                    <a:pt x="5957" y="1973"/>
                  </a:lnTo>
                  <a:lnTo>
                    <a:pt x="5931" y="1935"/>
                  </a:lnTo>
                  <a:lnTo>
                    <a:pt x="5893" y="1909"/>
                  </a:lnTo>
                  <a:lnTo>
                    <a:pt x="5854" y="1883"/>
                  </a:lnTo>
                  <a:lnTo>
                    <a:pt x="5803" y="1871"/>
                  </a:lnTo>
                  <a:lnTo>
                    <a:pt x="5752" y="1858"/>
                  </a:lnTo>
                  <a:lnTo>
                    <a:pt x="4727" y="1858"/>
                  </a:lnTo>
                  <a:lnTo>
                    <a:pt x="4727" y="551"/>
                  </a:lnTo>
                  <a:lnTo>
                    <a:pt x="4714" y="513"/>
                  </a:lnTo>
                  <a:lnTo>
                    <a:pt x="4701" y="462"/>
                  </a:lnTo>
                  <a:lnTo>
                    <a:pt x="4689" y="423"/>
                  </a:lnTo>
                  <a:lnTo>
                    <a:pt x="4650" y="385"/>
                  </a:lnTo>
                  <a:lnTo>
                    <a:pt x="4625" y="359"/>
                  </a:lnTo>
                  <a:lnTo>
                    <a:pt x="4573" y="334"/>
                  </a:lnTo>
                  <a:lnTo>
                    <a:pt x="4535" y="321"/>
                  </a:lnTo>
                  <a:lnTo>
                    <a:pt x="4484" y="308"/>
                  </a:lnTo>
                  <a:lnTo>
                    <a:pt x="4433" y="321"/>
                  </a:lnTo>
                  <a:lnTo>
                    <a:pt x="4394" y="334"/>
                  </a:lnTo>
                  <a:lnTo>
                    <a:pt x="4343" y="359"/>
                  </a:lnTo>
                  <a:lnTo>
                    <a:pt x="4304" y="385"/>
                  </a:lnTo>
                  <a:lnTo>
                    <a:pt x="4279" y="423"/>
                  </a:lnTo>
                  <a:lnTo>
                    <a:pt x="4253" y="462"/>
                  </a:lnTo>
                  <a:lnTo>
                    <a:pt x="4240" y="513"/>
                  </a:lnTo>
                  <a:lnTo>
                    <a:pt x="4240" y="551"/>
                  </a:lnTo>
                  <a:lnTo>
                    <a:pt x="4240" y="1858"/>
                  </a:lnTo>
                  <a:lnTo>
                    <a:pt x="2652" y="1858"/>
                  </a:lnTo>
                  <a:lnTo>
                    <a:pt x="2652" y="1320"/>
                  </a:lnTo>
                  <a:lnTo>
                    <a:pt x="3446" y="1320"/>
                  </a:lnTo>
                  <a:lnTo>
                    <a:pt x="3485" y="1307"/>
                  </a:lnTo>
                  <a:lnTo>
                    <a:pt x="3523" y="1281"/>
                  </a:lnTo>
                  <a:lnTo>
                    <a:pt x="3562" y="1256"/>
                  </a:lnTo>
                  <a:lnTo>
                    <a:pt x="3587" y="1217"/>
                  </a:lnTo>
                  <a:lnTo>
                    <a:pt x="3613" y="1179"/>
                  </a:lnTo>
                  <a:lnTo>
                    <a:pt x="3626" y="1128"/>
                  </a:lnTo>
                  <a:lnTo>
                    <a:pt x="3638" y="1076"/>
                  </a:lnTo>
                  <a:lnTo>
                    <a:pt x="3638" y="244"/>
                  </a:lnTo>
                  <a:lnTo>
                    <a:pt x="3626" y="193"/>
                  </a:lnTo>
                  <a:lnTo>
                    <a:pt x="3613" y="154"/>
                  </a:lnTo>
                  <a:lnTo>
                    <a:pt x="3587" y="116"/>
                  </a:lnTo>
                  <a:lnTo>
                    <a:pt x="3562" y="77"/>
                  </a:lnTo>
                  <a:lnTo>
                    <a:pt x="3523" y="52"/>
                  </a:lnTo>
                  <a:lnTo>
                    <a:pt x="3485" y="26"/>
                  </a:lnTo>
                  <a:lnTo>
                    <a:pt x="3446" y="13"/>
                  </a:lnTo>
                  <a:lnTo>
                    <a:pt x="33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1"/>
            <p:cNvSpPr/>
            <p:nvPr/>
          </p:nvSpPr>
          <p:spPr>
            <a:xfrm>
              <a:off x="2008130" y="1750204"/>
              <a:ext cx="354435" cy="233511"/>
            </a:xfrm>
            <a:custGeom>
              <a:rect b="b" l="l" r="r" t="t"/>
              <a:pathLst>
                <a:path extrusionOk="0" h="4650" w="7058">
                  <a:moveTo>
                    <a:pt x="218" y="0"/>
                  </a:moveTo>
                  <a:lnTo>
                    <a:pt x="167" y="13"/>
                  </a:lnTo>
                  <a:lnTo>
                    <a:pt x="129" y="26"/>
                  </a:lnTo>
                  <a:lnTo>
                    <a:pt x="90" y="51"/>
                  </a:lnTo>
                  <a:lnTo>
                    <a:pt x="52" y="90"/>
                  </a:lnTo>
                  <a:lnTo>
                    <a:pt x="26" y="128"/>
                  </a:lnTo>
                  <a:lnTo>
                    <a:pt x="13" y="180"/>
                  </a:lnTo>
                  <a:lnTo>
                    <a:pt x="0" y="218"/>
                  </a:lnTo>
                  <a:lnTo>
                    <a:pt x="0" y="269"/>
                  </a:lnTo>
                  <a:lnTo>
                    <a:pt x="13" y="320"/>
                  </a:lnTo>
                  <a:lnTo>
                    <a:pt x="39" y="359"/>
                  </a:lnTo>
                  <a:lnTo>
                    <a:pt x="65" y="397"/>
                  </a:lnTo>
                  <a:lnTo>
                    <a:pt x="103" y="436"/>
                  </a:lnTo>
                  <a:lnTo>
                    <a:pt x="1230" y="1319"/>
                  </a:lnTo>
                  <a:lnTo>
                    <a:pt x="1230" y="2152"/>
                  </a:lnTo>
                  <a:lnTo>
                    <a:pt x="1243" y="2203"/>
                  </a:lnTo>
                  <a:lnTo>
                    <a:pt x="1256" y="2242"/>
                  </a:lnTo>
                  <a:lnTo>
                    <a:pt x="1268" y="2293"/>
                  </a:lnTo>
                  <a:lnTo>
                    <a:pt x="1307" y="2318"/>
                  </a:lnTo>
                  <a:lnTo>
                    <a:pt x="1332" y="2357"/>
                  </a:lnTo>
                  <a:lnTo>
                    <a:pt x="1384" y="2370"/>
                  </a:lnTo>
                  <a:lnTo>
                    <a:pt x="1422" y="2382"/>
                  </a:lnTo>
                  <a:lnTo>
                    <a:pt x="1473" y="2395"/>
                  </a:lnTo>
                  <a:lnTo>
                    <a:pt x="5546" y="2395"/>
                  </a:lnTo>
                  <a:lnTo>
                    <a:pt x="5546" y="3484"/>
                  </a:lnTo>
                  <a:lnTo>
                    <a:pt x="4906" y="4252"/>
                  </a:lnTo>
                  <a:lnTo>
                    <a:pt x="4880" y="4291"/>
                  </a:lnTo>
                  <a:lnTo>
                    <a:pt x="4855" y="4342"/>
                  </a:lnTo>
                  <a:lnTo>
                    <a:pt x="4855" y="4381"/>
                  </a:lnTo>
                  <a:lnTo>
                    <a:pt x="4855" y="4432"/>
                  </a:lnTo>
                  <a:lnTo>
                    <a:pt x="4855" y="4470"/>
                  </a:lnTo>
                  <a:lnTo>
                    <a:pt x="4880" y="4521"/>
                  </a:lnTo>
                  <a:lnTo>
                    <a:pt x="4906" y="4560"/>
                  </a:lnTo>
                  <a:lnTo>
                    <a:pt x="4932" y="4598"/>
                  </a:lnTo>
                  <a:lnTo>
                    <a:pt x="4970" y="4624"/>
                  </a:lnTo>
                  <a:lnTo>
                    <a:pt x="5008" y="4637"/>
                  </a:lnTo>
                  <a:lnTo>
                    <a:pt x="5098" y="4649"/>
                  </a:lnTo>
                  <a:lnTo>
                    <a:pt x="5149" y="4649"/>
                  </a:lnTo>
                  <a:lnTo>
                    <a:pt x="5200" y="4624"/>
                  </a:lnTo>
                  <a:lnTo>
                    <a:pt x="5239" y="4598"/>
                  </a:lnTo>
                  <a:lnTo>
                    <a:pt x="5277" y="4560"/>
                  </a:lnTo>
                  <a:lnTo>
                    <a:pt x="5982" y="3727"/>
                  </a:lnTo>
                  <a:lnTo>
                    <a:pt x="6020" y="3650"/>
                  </a:lnTo>
                  <a:lnTo>
                    <a:pt x="6033" y="3574"/>
                  </a:lnTo>
                  <a:lnTo>
                    <a:pt x="6033" y="2395"/>
                  </a:lnTo>
                  <a:lnTo>
                    <a:pt x="6814" y="2395"/>
                  </a:lnTo>
                  <a:lnTo>
                    <a:pt x="6865" y="2382"/>
                  </a:lnTo>
                  <a:lnTo>
                    <a:pt x="6904" y="2370"/>
                  </a:lnTo>
                  <a:lnTo>
                    <a:pt x="6942" y="2357"/>
                  </a:lnTo>
                  <a:lnTo>
                    <a:pt x="6981" y="2318"/>
                  </a:lnTo>
                  <a:lnTo>
                    <a:pt x="7006" y="2293"/>
                  </a:lnTo>
                  <a:lnTo>
                    <a:pt x="7032" y="2242"/>
                  </a:lnTo>
                  <a:lnTo>
                    <a:pt x="7045" y="2203"/>
                  </a:lnTo>
                  <a:lnTo>
                    <a:pt x="7058" y="2152"/>
                  </a:lnTo>
                  <a:lnTo>
                    <a:pt x="7045" y="2101"/>
                  </a:lnTo>
                  <a:lnTo>
                    <a:pt x="7032" y="2062"/>
                  </a:lnTo>
                  <a:lnTo>
                    <a:pt x="7006" y="2011"/>
                  </a:lnTo>
                  <a:lnTo>
                    <a:pt x="6981" y="1985"/>
                  </a:lnTo>
                  <a:lnTo>
                    <a:pt x="6942" y="1947"/>
                  </a:lnTo>
                  <a:lnTo>
                    <a:pt x="6904" y="1921"/>
                  </a:lnTo>
                  <a:lnTo>
                    <a:pt x="6865" y="1909"/>
                  </a:lnTo>
                  <a:lnTo>
                    <a:pt x="3766" y="1909"/>
                  </a:lnTo>
                  <a:lnTo>
                    <a:pt x="3766" y="244"/>
                  </a:lnTo>
                  <a:lnTo>
                    <a:pt x="3766" y="192"/>
                  </a:lnTo>
                  <a:lnTo>
                    <a:pt x="3753" y="141"/>
                  </a:lnTo>
                  <a:lnTo>
                    <a:pt x="3728" y="103"/>
                  </a:lnTo>
                  <a:lnTo>
                    <a:pt x="3702" y="64"/>
                  </a:lnTo>
                  <a:lnTo>
                    <a:pt x="3664" y="39"/>
                  </a:lnTo>
                  <a:lnTo>
                    <a:pt x="3625" y="13"/>
                  </a:lnTo>
                  <a:lnTo>
                    <a:pt x="3574" y="0"/>
                  </a:lnTo>
                  <a:lnTo>
                    <a:pt x="3484" y="0"/>
                  </a:lnTo>
                  <a:lnTo>
                    <a:pt x="3433" y="13"/>
                  </a:lnTo>
                  <a:lnTo>
                    <a:pt x="3395" y="39"/>
                  </a:lnTo>
                  <a:lnTo>
                    <a:pt x="3356" y="64"/>
                  </a:lnTo>
                  <a:lnTo>
                    <a:pt x="3331" y="103"/>
                  </a:lnTo>
                  <a:lnTo>
                    <a:pt x="3305" y="141"/>
                  </a:lnTo>
                  <a:lnTo>
                    <a:pt x="3292" y="192"/>
                  </a:lnTo>
                  <a:lnTo>
                    <a:pt x="3292" y="244"/>
                  </a:lnTo>
                  <a:lnTo>
                    <a:pt x="3292" y="1909"/>
                  </a:lnTo>
                  <a:lnTo>
                    <a:pt x="1717" y="1909"/>
                  </a:lnTo>
                  <a:lnTo>
                    <a:pt x="1717" y="1191"/>
                  </a:lnTo>
                  <a:lnTo>
                    <a:pt x="1717" y="1140"/>
                  </a:lnTo>
                  <a:lnTo>
                    <a:pt x="1691" y="1089"/>
                  </a:lnTo>
                  <a:lnTo>
                    <a:pt x="1666" y="1038"/>
                  </a:lnTo>
                  <a:lnTo>
                    <a:pt x="1627" y="999"/>
                  </a:lnTo>
                  <a:lnTo>
                    <a:pt x="398" y="51"/>
                  </a:lnTo>
                  <a:lnTo>
                    <a:pt x="359" y="26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1"/>
            <p:cNvSpPr/>
            <p:nvPr/>
          </p:nvSpPr>
          <p:spPr>
            <a:xfrm>
              <a:off x="2487297" y="1939923"/>
              <a:ext cx="24506" cy="101038"/>
            </a:xfrm>
            <a:custGeom>
              <a:rect b="b" l="l" r="r" t="t"/>
              <a:pathLst>
                <a:path extrusionOk="0" h="2012" w="488">
                  <a:moveTo>
                    <a:pt x="244" y="1"/>
                  </a:moveTo>
                  <a:lnTo>
                    <a:pt x="192" y="13"/>
                  </a:lnTo>
                  <a:lnTo>
                    <a:pt x="154" y="26"/>
                  </a:lnTo>
                  <a:lnTo>
                    <a:pt x="103" y="39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13" y="154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1768"/>
                  </a:lnTo>
                  <a:lnTo>
                    <a:pt x="0" y="1819"/>
                  </a:lnTo>
                  <a:lnTo>
                    <a:pt x="13" y="1858"/>
                  </a:lnTo>
                  <a:lnTo>
                    <a:pt x="39" y="1909"/>
                  </a:lnTo>
                  <a:lnTo>
                    <a:pt x="77" y="1947"/>
                  </a:lnTo>
                  <a:lnTo>
                    <a:pt x="103" y="1973"/>
                  </a:lnTo>
                  <a:lnTo>
                    <a:pt x="154" y="1999"/>
                  </a:lnTo>
                  <a:lnTo>
                    <a:pt x="192" y="2011"/>
                  </a:lnTo>
                  <a:lnTo>
                    <a:pt x="295" y="2011"/>
                  </a:lnTo>
                  <a:lnTo>
                    <a:pt x="333" y="1999"/>
                  </a:lnTo>
                  <a:lnTo>
                    <a:pt x="385" y="1973"/>
                  </a:lnTo>
                  <a:lnTo>
                    <a:pt x="410" y="1947"/>
                  </a:lnTo>
                  <a:lnTo>
                    <a:pt x="449" y="1909"/>
                  </a:lnTo>
                  <a:lnTo>
                    <a:pt x="461" y="1858"/>
                  </a:lnTo>
                  <a:lnTo>
                    <a:pt x="487" y="1819"/>
                  </a:lnTo>
                  <a:lnTo>
                    <a:pt x="487" y="1768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39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1"/>
            <p:cNvSpPr/>
            <p:nvPr/>
          </p:nvSpPr>
          <p:spPr>
            <a:xfrm>
              <a:off x="2651305" y="1846018"/>
              <a:ext cx="67593" cy="194944"/>
            </a:xfrm>
            <a:custGeom>
              <a:rect b="b" l="l" r="r" t="t"/>
              <a:pathLst>
                <a:path extrusionOk="0" h="3882" w="1346">
                  <a:moveTo>
                    <a:pt x="218" y="1"/>
                  </a:moveTo>
                  <a:lnTo>
                    <a:pt x="167" y="13"/>
                  </a:lnTo>
                  <a:lnTo>
                    <a:pt x="128" y="26"/>
                  </a:lnTo>
                  <a:lnTo>
                    <a:pt x="90" y="52"/>
                  </a:lnTo>
                  <a:lnTo>
                    <a:pt x="52" y="90"/>
                  </a:lnTo>
                  <a:lnTo>
                    <a:pt x="26" y="129"/>
                  </a:lnTo>
                  <a:lnTo>
                    <a:pt x="13" y="180"/>
                  </a:lnTo>
                  <a:lnTo>
                    <a:pt x="0" y="231"/>
                  </a:lnTo>
                  <a:lnTo>
                    <a:pt x="0" y="270"/>
                  </a:lnTo>
                  <a:lnTo>
                    <a:pt x="13" y="321"/>
                  </a:lnTo>
                  <a:lnTo>
                    <a:pt x="26" y="359"/>
                  </a:lnTo>
                  <a:lnTo>
                    <a:pt x="64" y="398"/>
                  </a:lnTo>
                  <a:lnTo>
                    <a:pt x="90" y="436"/>
                  </a:lnTo>
                  <a:lnTo>
                    <a:pt x="128" y="462"/>
                  </a:lnTo>
                  <a:lnTo>
                    <a:pt x="858" y="820"/>
                  </a:lnTo>
                  <a:lnTo>
                    <a:pt x="858" y="3638"/>
                  </a:lnTo>
                  <a:lnTo>
                    <a:pt x="858" y="3689"/>
                  </a:lnTo>
                  <a:lnTo>
                    <a:pt x="871" y="3728"/>
                  </a:lnTo>
                  <a:lnTo>
                    <a:pt x="897" y="3779"/>
                  </a:lnTo>
                  <a:lnTo>
                    <a:pt x="922" y="3817"/>
                  </a:lnTo>
                  <a:lnTo>
                    <a:pt x="961" y="3843"/>
                  </a:lnTo>
                  <a:lnTo>
                    <a:pt x="999" y="3869"/>
                  </a:lnTo>
                  <a:lnTo>
                    <a:pt x="1051" y="3881"/>
                  </a:lnTo>
                  <a:lnTo>
                    <a:pt x="1153" y="3881"/>
                  </a:lnTo>
                  <a:lnTo>
                    <a:pt x="1191" y="3869"/>
                  </a:lnTo>
                  <a:lnTo>
                    <a:pt x="1230" y="3843"/>
                  </a:lnTo>
                  <a:lnTo>
                    <a:pt x="1268" y="3817"/>
                  </a:lnTo>
                  <a:lnTo>
                    <a:pt x="1307" y="3779"/>
                  </a:lnTo>
                  <a:lnTo>
                    <a:pt x="1320" y="3728"/>
                  </a:lnTo>
                  <a:lnTo>
                    <a:pt x="1332" y="3689"/>
                  </a:lnTo>
                  <a:lnTo>
                    <a:pt x="1345" y="3638"/>
                  </a:lnTo>
                  <a:lnTo>
                    <a:pt x="1345" y="679"/>
                  </a:lnTo>
                  <a:lnTo>
                    <a:pt x="1332" y="615"/>
                  </a:lnTo>
                  <a:lnTo>
                    <a:pt x="1307" y="551"/>
                  </a:lnTo>
                  <a:lnTo>
                    <a:pt x="1268" y="500"/>
                  </a:lnTo>
                  <a:lnTo>
                    <a:pt x="1204" y="462"/>
                  </a:lnTo>
                  <a:lnTo>
                    <a:pt x="359" y="26"/>
                  </a:lnTo>
                  <a:lnTo>
                    <a:pt x="308" y="13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1"/>
            <p:cNvSpPr/>
            <p:nvPr/>
          </p:nvSpPr>
          <p:spPr>
            <a:xfrm>
              <a:off x="1728373" y="1745032"/>
              <a:ext cx="91998" cy="295932"/>
            </a:xfrm>
            <a:custGeom>
              <a:rect b="b" l="l" r="r" t="t"/>
              <a:pathLst>
                <a:path extrusionOk="0" h="5893" w="1832">
                  <a:moveTo>
                    <a:pt x="1537" y="1"/>
                  </a:moveTo>
                  <a:lnTo>
                    <a:pt x="1499" y="14"/>
                  </a:lnTo>
                  <a:lnTo>
                    <a:pt x="1447" y="39"/>
                  </a:lnTo>
                  <a:lnTo>
                    <a:pt x="1422" y="78"/>
                  </a:lnTo>
                  <a:lnTo>
                    <a:pt x="1383" y="103"/>
                  </a:lnTo>
                  <a:lnTo>
                    <a:pt x="1371" y="154"/>
                  </a:lnTo>
                  <a:lnTo>
                    <a:pt x="1345" y="193"/>
                  </a:lnTo>
                  <a:lnTo>
                    <a:pt x="1345" y="244"/>
                  </a:lnTo>
                  <a:lnTo>
                    <a:pt x="1345" y="2012"/>
                  </a:lnTo>
                  <a:lnTo>
                    <a:pt x="192" y="2012"/>
                  </a:lnTo>
                  <a:lnTo>
                    <a:pt x="141" y="2024"/>
                  </a:lnTo>
                  <a:lnTo>
                    <a:pt x="103" y="2050"/>
                  </a:lnTo>
                  <a:lnTo>
                    <a:pt x="64" y="2088"/>
                  </a:lnTo>
                  <a:lnTo>
                    <a:pt x="38" y="2114"/>
                  </a:lnTo>
                  <a:lnTo>
                    <a:pt x="13" y="2165"/>
                  </a:lnTo>
                  <a:lnTo>
                    <a:pt x="0" y="2204"/>
                  </a:lnTo>
                  <a:lnTo>
                    <a:pt x="0" y="2255"/>
                  </a:lnTo>
                  <a:lnTo>
                    <a:pt x="0" y="5649"/>
                  </a:lnTo>
                  <a:lnTo>
                    <a:pt x="0" y="5700"/>
                  </a:lnTo>
                  <a:lnTo>
                    <a:pt x="13" y="5739"/>
                  </a:lnTo>
                  <a:lnTo>
                    <a:pt x="38" y="5790"/>
                  </a:lnTo>
                  <a:lnTo>
                    <a:pt x="64" y="5828"/>
                  </a:lnTo>
                  <a:lnTo>
                    <a:pt x="103" y="5854"/>
                  </a:lnTo>
                  <a:lnTo>
                    <a:pt x="141" y="5880"/>
                  </a:lnTo>
                  <a:lnTo>
                    <a:pt x="192" y="5892"/>
                  </a:lnTo>
                  <a:lnTo>
                    <a:pt x="282" y="5892"/>
                  </a:lnTo>
                  <a:lnTo>
                    <a:pt x="333" y="5880"/>
                  </a:lnTo>
                  <a:lnTo>
                    <a:pt x="371" y="5854"/>
                  </a:lnTo>
                  <a:lnTo>
                    <a:pt x="410" y="5828"/>
                  </a:lnTo>
                  <a:lnTo>
                    <a:pt x="436" y="5790"/>
                  </a:lnTo>
                  <a:lnTo>
                    <a:pt x="461" y="5739"/>
                  </a:lnTo>
                  <a:lnTo>
                    <a:pt x="474" y="5700"/>
                  </a:lnTo>
                  <a:lnTo>
                    <a:pt x="487" y="5649"/>
                  </a:lnTo>
                  <a:lnTo>
                    <a:pt x="487" y="2498"/>
                  </a:lnTo>
                  <a:lnTo>
                    <a:pt x="1588" y="2498"/>
                  </a:lnTo>
                  <a:lnTo>
                    <a:pt x="1639" y="2485"/>
                  </a:lnTo>
                  <a:lnTo>
                    <a:pt x="1678" y="2473"/>
                  </a:lnTo>
                  <a:lnTo>
                    <a:pt x="1729" y="2460"/>
                  </a:lnTo>
                  <a:lnTo>
                    <a:pt x="1755" y="2421"/>
                  </a:lnTo>
                  <a:lnTo>
                    <a:pt x="1793" y="2396"/>
                  </a:lnTo>
                  <a:lnTo>
                    <a:pt x="1806" y="2345"/>
                  </a:lnTo>
                  <a:lnTo>
                    <a:pt x="1832" y="2306"/>
                  </a:lnTo>
                  <a:lnTo>
                    <a:pt x="1832" y="2255"/>
                  </a:lnTo>
                  <a:lnTo>
                    <a:pt x="1832" y="244"/>
                  </a:lnTo>
                  <a:lnTo>
                    <a:pt x="1832" y="193"/>
                  </a:lnTo>
                  <a:lnTo>
                    <a:pt x="1806" y="154"/>
                  </a:lnTo>
                  <a:lnTo>
                    <a:pt x="1793" y="103"/>
                  </a:lnTo>
                  <a:lnTo>
                    <a:pt x="1755" y="78"/>
                  </a:lnTo>
                  <a:lnTo>
                    <a:pt x="1729" y="39"/>
                  </a:lnTo>
                  <a:lnTo>
                    <a:pt x="1678" y="14"/>
                  </a:lnTo>
                  <a:lnTo>
                    <a:pt x="1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1"/>
            <p:cNvSpPr/>
            <p:nvPr/>
          </p:nvSpPr>
          <p:spPr>
            <a:xfrm>
              <a:off x="2262829" y="1242714"/>
              <a:ext cx="24506" cy="143471"/>
            </a:xfrm>
            <a:custGeom>
              <a:rect b="b" l="l" r="r" t="t"/>
              <a:pathLst>
                <a:path extrusionOk="0" h="2857" w="488">
                  <a:moveTo>
                    <a:pt x="193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64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2614"/>
                  </a:lnTo>
                  <a:lnTo>
                    <a:pt x="0" y="2665"/>
                  </a:lnTo>
                  <a:lnTo>
                    <a:pt x="13" y="2716"/>
                  </a:lnTo>
                  <a:lnTo>
                    <a:pt x="39" y="2754"/>
                  </a:lnTo>
                  <a:lnTo>
                    <a:pt x="64" y="2793"/>
                  </a:lnTo>
                  <a:lnTo>
                    <a:pt x="103" y="2819"/>
                  </a:lnTo>
                  <a:lnTo>
                    <a:pt x="154" y="2844"/>
                  </a:lnTo>
                  <a:lnTo>
                    <a:pt x="193" y="2857"/>
                  </a:lnTo>
                  <a:lnTo>
                    <a:pt x="295" y="2857"/>
                  </a:lnTo>
                  <a:lnTo>
                    <a:pt x="333" y="2844"/>
                  </a:lnTo>
                  <a:lnTo>
                    <a:pt x="385" y="2819"/>
                  </a:lnTo>
                  <a:lnTo>
                    <a:pt x="410" y="2793"/>
                  </a:lnTo>
                  <a:lnTo>
                    <a:pt x="449" y="2754"/>
                  </a:lnTo>
                  <a:lnTo>
                    <a:pt x="461" y="2716"/>
                  </a:lnTo>
                  <a:lnTo>
                    <a:pt x="474" y="2665"/>
                  </a:lnTo>
                  <a:lnTo>
                    <a:pt x="487" y="2614"/>
                  </a:lnTo>
                  <a:lnTo>
                    <a:pt x="487" y="244"/>
                  </a:lnTo>
                  <a:lnTo>
                    <a:pt x="474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1"/>
            <p:cNvSpPr/>
            <p:nvPr/>
          </p:nvSpPr>
          <p:spPr>
            <a:xfrm>
              <a:off x="2487297" y="1242714"/>
              <a:ext cx="320990" cy="341579"/>
            </a:xfrm>
            <a:custGeom>
              <a:rect b="b" l="l" r="r" t="t"/>
              <a:pathLst>
                <a:path extrusionOk="0" h="6802" w="6392">
                  <a:moveTo>
                    <a:pt x="192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77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6558"/>
                  </a:lnTo>
                  <a:lnTo>
                    <a:pt x="0" y="6610"/>
                  </a:lnTo>
                  <a:lnTo>
                    <a:pt x="13" y="6661"/>
                  </a:lnTo>
                  <a:lnTo>
                    <a:pt x="39" y="6699"/>
                  </a:lnTo>
                  <a:lnTo>
                    <a:pt x="77" y="6738"/>
                  </a:lnTo>
                  <a:lnTo>
                    <a:pt x="103" y="6763"/>
                  </a:lnTo>
                  <a:lnTo>
                    <a:pt x="154" y="6789"/>
                  </a:lnTo>
                  <a:lnTo>
                    <a:pt x="192" y="6802"/>
                  </a:lnTo>
                  <a:lnTo>
                    <a:pt x="295" y="6802"/>
                  </a:lnTo>
                  <a:lnTo>
                    <a:pt x="333" y="6789"/>
                  </a:lnTo>
                  <a:lnTo>
                    <a:pt x="385" y="6763"/>
                  </a:lnTo>
                  <a:lnTo>
                    <a:pt x="410" y="6738"/>
                  </a:lnTo>
                  <a:lnTo>
                    <a:pt x="449" y="6699"/>
                  </a:lnTo>
                  <a:lnTo>
                    <a:pt x="461" y="6661"/>
                  </a:lnTo>
                  <a:lnTo>
                    <a:pt x="487" y="6610"/>
                  </a:lnTo>
                  <a:lnTo>
                    <a:pt x="487" y="6558"/>
                  </a:lnTo>
                  <a:lnTo>
                    <a:pt x="487" y="3062"/>
                  </a:lnTo>
                  <a:lnTo>
                    <a:pt x="3804" y="5201"/>
                  </a:lnTo>
                  <a:lnTo>
                    <a:pt x="3868" y="5226"/>
                  </a:lnTo>
                  <a:lnTo>
                    <a:pt x="3932" y="5239"/>
                  </a:lnTo>
                  <a:lnTo>
                    <a:pt x="6148" y="5239"/>
                  </a:lnTo>
                  <a:lnTo>
                    <a:pt x="6187" y="5226"/>
                  </a:lnTo>
                  <a:lnTo>
                    <a:pt x="6238" y="5214"/>
                  </a:lnTo>
                  <a:lnTo>
                    <a:pt x="6276" y="5201"/>
                  </a:lnTo>
                  <a:lnTo>
                    <a:pt x="6315" y="5162"/>
                  </a:lnTo>
                  <a:lnTo>
                    <a:pt x="6340" y="5124"/>
                  </a:lnTo>
                  <a:lnTo>
                    <a:pt x="6366" y="5086"/>
                  </a:lnTo>
                  <a:lnTo>
                    <a:pt x="6379" y="5047"/>
                  </a:lnTo>
                  <a:lnTo>
                    <a:pt x="6391" y="4996"/>
                  </a:lnTo>
                  <a:lnTo>
                    <a:pt x="6379" y="4945"/>
                  </a:lnTo>
                  <a:lnTo>
                    <a:pt x="6366" y="4893"/>
                  </a:lnTo>
                  <a:lnTo>
                    <a:pt x="6340" y="4855"/>
                  </a:lnTo>
                  <a:lnTo>
                    <a:pt x="6315" y="4817"/>
                  </a:lnTo>
                  <a:lnTo>
                    <a:pt x="6276" y="4791"/>
                  </a:lnTo>
                  <a:lnTo>
                    <a:pt x="6238" y="4765"/>
                  </a:lnTo>
                  <a:lnTo>
                    <a:pt x="6187" y="4753"/>
                  </a:lnTo>
                  <a:lnTo>
                    <a:pt x="4009" y="4753"/>
                  </a:lnTo>
                  <a:lnTo>
                    <a:pt x="487" y="2486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1"/>
            <p:cNvSpPr/>
            <p:nvPr/>
          </p:nvSpPr>
          <p:spPr>
            <a:xfrm>
              <a:off x="1692317" y="1302522"/>
              <a:ext cx="504937" cy="224522"/>
            </a:xfrm>
            <a:custGeom>
              <a:rect b="b" l="l" r="r" t="t"/>
              <a:pathLst>
                <a:path extrusionOk="0" h="4471" w="10055">
                  <a:moveTo>
                    <a:pt x="206" y="1"/>
                  </a:moveTo>
                  <a:lnTo>
                    <a:pt x="155" y="14"/>
                  </a:lnTo>
                  <a:lnTo>
                    <a:pt x="116" y="39"/>
                  </a:lnTo>
                  <a:lnTo>
                    <a:pt x="78" y="65"/>
                  </a:lnTo>
                  <a:lnTo>
                    <a:pt x="52" y="103"/>
                  </a:lnTo>
                  <a:lnTo>
                    <a:pt x="26" y="142"/>
                  </a:lnTo>
                  <a:lnTo>
                    <a:pt x="14" y="193"/>
                  </a:lnTo>
                  <a:lnTo>
                    <a:pt x="1" y="231"/>
                  </a:lnTo>
                  <a:lnTo>
                    <a:pt x="14" y="283"/>
                  </a:lnTo>
                  <a:lnTo>
                    <a:pt x="26" y="321"/>
                  </a:lnTo>
                  <a:lnTo>
                    <a:pt x="39" y="372"/>
                  </a:lnTo>
                  <a:lnTo>
                    <a:pt x="65" y="411"/>
                  </a:lnTo>
                  <a:lnTo>
                    <a:pt x="103" y="436"/>
                  </a:lnTo>
                  <a:lnTo>
                    <a:pt x="4227" y="3280"/>
                  </a:lnTo>
                  <a:lnTo>
                    <a:pt x="4227" y="4228"/>
                  </a:lnTo>
                  <a:lnTo>
                    <a:pt x="4227" y="4279"/>
                  </a:lnTo>
                  <a:lnTo>
                    <a:pt x="4253" y="4330"/>
                  </a:lnTo>
                  <a:lnTo>
                    <a:pt x="4266" y="4368"/>
                  </a:lnTo>
                  <a:lnTo>
                    <a:pt x="4304" y="4407"/>
                  </a:lnTo>
                  <a:lnTo>
                    <a:pt x="4330" y="4432"/>
                  </a:lnTo>
                  <a:lnTo>
                    <a:pt x="4381" y="4458"/>
                  </a:lnTo>
                  <a:lnTo>
                    <a:pt x="4420" y="4471"/>
                  </a:lnTo>
                  <a:lnTo>
                    <a:pt x="4522" y="4471"/>
                  </a:lnTo>
                  <a:lnTo>
                    <a:pt x="4560" y="4458"/>
                  </a:lnTo>
                  <a:lnTo>
                    <a:pt x="4612" y="4432"/>
                  </a:lnTo>
                  <a:lnTo>
                    <a:pt x="4637" y="4407"/>
                  </a:lnTo>
                  <a:lnTo>
                    <a:pt x="4676" y="4368"/>
                  </a:lnTo>
                  <a:lnTo>
                    <a:pt x="4689" y="4330"/>
                  </a:lnTo>
                  <a:lnTo>
                    <a:pt x="4714" y="4279"/>
                  </a:lnTo>
                  <a:lnTo>
                    <a:pt x="4714" y="4228"/>
                  </a:lnTo>
                  <a:lnTo>
                    <a:pt x="4714" y="3267"/>
                  </a:lnTo>
                  <a:lnTo>
                    <a:pt x="5367" y="2665"/>
                  </a:lnTo>
                  <a:lnTo>
                    <a:pt x="9863" y="2665"/>
                  </a:lnTo>
                  <a:lnTo>
                    <a:pt x="9914" y="2652"/>
                  </a:lnTo>
                  <a:lnTo>
                    <a:pt x="9953" y="2627"/>
                  </a:lnTo>
                  <a:lnTo>
                    <a:pt x="9991" y="2601"/>
                  </a:lnTo>
                  <a:lnTo>
                    <a:pt x="10017" y="2562"/>
                  </a:lnTo>
                  <a:lnTo>
                    <a:pt x="10042" y="2524"/>
                  </a:lnTo>
                  <a:lnTo>
                    <a:pt x="10055" y="2473"/>
                  </a:lnTo>
                  <a:lnTo>
                    <a:pt x="10055" y="2422"/>
                  </a:lnTo>
                  <a:lnTo>
                    <a:pt x="10055" y="2383"/>
                  </a:lnTo>
                  <a:lnTo>
                    <a:pt x="10042" y="2332"/>
                  </a:lnTo>
                  <a:lnTo>
                    <a:pt x="10017" y="2294"/>
                  </a:lnTo>
                  <a:lnTo>
                    <a:pt x="9991" y="2255"/>
                  </a:lnTo>
                  <a:lnTo>
                    <a:pt x="9953" y="2229"/>
                  </a:lnTo>
                  <a:lnTo>
                    <a:pt x="9914" y="2204"/>
                  </a:lnTo>
                  <a:lnTo>
                    <a:pt x="9863" y="2191"/>
                  </a:lnTo>
                  <a:lnTo>
                    <a:pt x="9812" y="2178"/>
                  </a:lnTo>
                  <a:lnTo>
                    <a:pt x="7609" y="2178"/>
                  </a:lnTo>
                  <a:lnTo>
                    <a:pt x="7609" y="1013"/>
                  </a:lnTo>
                  <a:lnTo>
                    <a:pt x="7609" y="962"/>
                  </a:lnTo>
                  <a:lnTo>
                    <a:pt x="7583" y="923"/>
                  </a:lnTo>
                  <a:lnTo>
                    <a:pt x="7570" y="872"/>
                  </a:lnTo>
                  <a:lnTo>
                    <a:pt x="7532" y="846"/>
                  </a:lnTo>
                  <a:lnTo>
                    <a:pt x="7506" y="808"/>
                  </a:lnTo>
                  <a:lnTo>
                    <a:pt x="7455" y="795"/>
                  </a:lnTo>
                  <a:lnTo>
                    <a:pt x="7417" y="769"/>
                  </a:lnTo>
                  <a:lnTo>
                    <a:pt x="7314" y="769"/>
                  </a:lnTo>
                  <a:lnTo>
                    <a:pt x="7276" y="795"/>
                  </a:lnTo>
                  <a:lnTo>
                    <a:pt x="7224" y="808"/>
                  </a:lnTo>
                  <a:lnTo>
                    <a:pt x="7199" y="846"/>
                  </a:lnTo>
                  <a:lnTo>
                    <a:pt x="7160" y="872"/>
                  </a:lnTo>
                  <a:lnTo>
                    <a:pt x="7148" y="923"/>
                  </a:lnTo>
                  <a:lnTo>
                    <a:pt x="7122" y="962"/>
                  </a:lnTo>
                  <a:lnTo>
                    <a:pt x="7122" y="1013"/>
                  </a:lnTo>
                  <a:lnTo>
                    <a:pt x="7122" y="2178"/>
                  </a:lnTo>
                  <a:lnTo>
                    <a:pt x="5265" y="2178"/>
                  </a:lnTo>
                  <a:lnTo>
                    <a:pt x="5226" y="2191"/>
                  </a:lnTo>
                  <a:lnTo>
                    <a:pt x="5188" y="2204"/>
                  </a:lnTo>
                  <a:lnTo>
                    <a:pt x="5137" y="2217"/>
                  </a:lnTo>
                  <a:lnTo>
                    <a:pt x="5111" y="2242"/>
                  </a:lnTo>
                  <a:lnTo>
                    <a:pt x="4445" y="2844"/>
                  </a:lnTo>
                  <a:lnTo>
                    <a:pt x="385" y="39"/>
                  </a:lnTo>
                  <a:lnTo>
                    <a:pt x="347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1"/>
            <p:cNvSpPr/>
            <p:nvPr/>
          </p:nvSpPr>
          <p:spPr>
            <a:xfrm>
              <a:off x="1692317" y="1647913"/>
              <a:ext cx="93957" cy="24506"/>
            </a:xfrm>
            <a:custGeom>
              <a:rect b="b" l="l" r="r" t="t"/>
              <a:pathLst>
                <a:path extrusionOk="0" h="488" w="1871">
                  <a:moveTo>
                    <a:pt x="244" y="1"/>
                  </a:moveTo>
                  <a:lnTo>
                    <a:pt x="193" y="14"/>
                  </a:lnTo>
                  <a:lnTo>
                    <a:pt x="155" y="26"/>
                  </a:lnTo>
                  <a:lnTo>
                    <a:pt x="116" y="52"/>
                  </a:lnTo>
                  <a:lnTo>
                    <a:pt x="78" y="78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14" y="206"/>
                  </a:lnTo>
                  <a:lnTo>
                    <a:pt x="1" y="244"/>
                  </a:lnTo>
                  <a:lnTo>
                    <a:pt x="14" y="295"/>
                  </a:lnTo>
                  <a:lnTo>
                    <a:pt x="26" y="347"/>
                  </a:lnTo>
                  <a:lnTo>
                    <a:pt x="39" y="385"/>
                  </a:lnTo>
                  <a:lnTo>
                    <a:pt x="78" y="423"/>
                  </a:lnTo>
                  <a:lnTo>
                    <a:pt x="116" y="449"/>
                  </a:lnTo>
                  <a:lnTo>
                    <a:pt x="155" y="475"/>
                  </a:lnTo>
                  <a:lnTo>
                    <a:pt x="193" y="487"/>
                  </a:lnTo>
                  <a:lnTo>
                    <a:pt x="1679" y="487"/>
                  </a:lnTo>
                  <a:lnTo>
                    <a:pt x="1730" y="475"/>
                  </a:lnTo>
                  <a:lnTo>
                    <a:pt x="1768" y="449"/>
                  </a:lnTo>
                  <a:lnTo>
                    <a:pt x="1807" y="423"/>
                  </a:lnTo>
                  <a:lnTo>
                    <a:pt x="1832" y="385"/>
                  </a:lnTo>
                  <a:lnTo>
                    <a:pt x="1858" y="347"/>
                  </a:lnTo>
                  <a:lnTo>
                    <a:pt x="1871" y="295"/>
                  </a:lnTo>
                  <a:lnTo>
                    <a:pt x="1871" y="244"/>
                  </a:lnTo>
                  <a:lnTo>
                    <a:pt x="1871" y="206"/>
                  </a:lnTo>
                  <a:lnTo>
                    <a:pt x="1858" y="154"/>
                  </a:lnTo>
                  <a:lnTo>
                    <a:pt x="1832" y="116"/>
                  </a:lnTo>
                  <a:lnTo>
                    <a:pt x="1807" y="78"/>
                  </a:lnTo>
                  <a:lnTo>
                    <a:pt x="1768" y="52"/>
                  </a:lnTo>
                  <a:lnTo>
                    <a:pt x="1730" y="26"/>
                  </a:lnTo>
                  <a:lnTo>
                    <a:pt x="1679" y="14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1"/>
            <p:cNvSpPr/>
            <p:nvPr/>
          </p:nvSpPr>
          <p:spPr>
            <a:xfrm>
              <a:off x="1904583" y="1793290"/>
              <a:ext cx="184650" cy="247673"/>
            </a:xfrm>
            <a:custGeom>
              <a:rect b="b" l="l" r="r" t="t"/>
              <a:pathLst>
                <a:path extrusionOk="0" h="4932" w="3677">
                  <a:moveTo>
                    <a:pt x="244" y="0"/>
                  </a:moveTo>
                  <a:lnTo>
                    <a:pt x="193" y="13"/>
                  </a:lnTo>
                  <a:lnTo>
                    <a:pt x="154" y="26"/>
                  </a:lnTo>
                  <a:lnTo>
                    <a:pt x="103" y="52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0" y="192"/>
                  </a:lnTo>
                  <a:lnTo>
                    <a:pt x="0" y="244"/>
                  </a:lnTo>
                  <a:lnTo>
                    <a:pt x="0" y="4688"/>
                  </a:lnTo>
                  <a:lnTo>
                    <a:pt x="0" y="4739"/>
                  </a:lnTo>
                  <a:lnTo>
                    <a:pt x="26" y="4778"/>
                  </a:lnTo>
                  <a:lnTo>
                    <a:pt x="39" y="4829"/>
                  </a:lnTo>
                  <a:lnTo>
                    <a:pt x="77" y="4867"/>
                  </a:lnTo>
                  <a:lnTo>
                    <a:pt x="103" y="4893"/>
                  </a:lnTo>
                  <a:lnTo>
                    <a:pt x="154" y="4919"/>
                  </a:lnTo>
                  <a:lnTo>
                    <a:pt x="193" y="4931"/>
                  </a:lnTo>
                  <a:lnTo>
                    <a:pt x="295" y="4931"/>
                  </a:lnTo>
                  <a:lnTo>
                    <a:pt x="333" y="4919"/>
                  </a:lnTo>
                  <a:lnTo>
                    <a:pt x="385" y="4893"/>
                  </a:lnTo>
                  <a:lnTo>
                    <a:pt x="410" y="4867"/>
                  </a:lnTo>
                  <a:lnTo>
                    <a:pt x="449" y="4829"/>
                  </a:lnTo>
                  <a:lnTo>
                    <a:pt x="462" y="4778"/>
                  </a:lnTo>
                  <a:lnTo>
                    <a:pt x="487" y="4739"/>
                  </a:lnTo>
                  <a:lnTo>
                    <a:pt x="487" y="4688"/>
                  </a:lnTo>
                  <a:lnTo>
                    <a:pt x="487" y="3228"/>
                  </a:lnTo>
                  <a:lnTo>
                    <a:pt x="3484" y="3228"/>
                  </a:lnTo>
                  <a:lnTo>
                    <a:pt x="3523" y="3215"/>
                  </a:lnTo>
                  <a:lnTo>
                    <a:pt x="3574" y="3190"/>
                  </a:lnTo>
                  <a:lnTo>
                    <a:pt x="3599" y="3164"/>
                  </a:lnTo>
                  <a:lnTo>
                    <a:pt x="3638" y="3125"/>
                  </a:lnTo>
                  <a:lnTo>
                    <a:pt x="3651" y="3087"/>
                  </a:lnTo>
                  <a:lnTo>
                    <a:pt x="3663" y="3036"/>
                  </a:lnTo>
                  <a:lnTo>
                    <a:pt x="3676" y="2997"/>
                  </a:lnTo>
                  <a:lnTo>
                    <a:pt x="3663" y="2946"/>
                  </a:lnTo>
                  <a:lnTo>
                    <a:pt x="3651" y="2895"/>
                  </a:lnTo>
                  <a:lnTo>
                    <a:pt x="3638" y="2856"/>
                  </a:lnTo>
                  <a:lnTo>
                    <a:pt x="3599" y="2818"/>
                  </a:lnTo>
                  <a:lnTo>
                    <a:pt x="3574" y="2792"/>
                  </a:lnTo>
                  <a:lnTo>
                    <a:pt x="3523" y="2767"/>
                  </a:lnTo>
                  <a:lnTo>
                    <a:pt x="3484" y="2754"/>
                  </a:lnTo>
                  <a:lnTo>
                    <a:pt x="487" y="2754"/>
                  </a:lnTo>
                  <a:lnTo>
                    <a:pt x="487" y="244"/>
                  </a:lnTo>
                  <a:lnTo>
                    <a:pt x="487" y="192"/>
                  </a:lnTo>
                  <a:lnTo>
                    <a:pt x="462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52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1"/>
            <p:cNvSpPr/>
            <p:nvPr/>
          </p:nvSpPr>
          <p:spPr>
            <a:xfrm>
              <a:off x="1771458" y="1514788"/>
              <a:ext cx="290759" cy="290759"/>
            </a:xfrm>
            <a:custGeom>
              <a:rect b="b" l="l" r="r" t="t"/>
              <a:pathLst>
                <a:path extrusionOk="0" h="5790" w="5790">
                  <a:moveTo>
                    <a:pt x="2178" y="1"/>
                  </a:moveTo>
                  <a:lnTo>
                    <a:pt x="2178" y="590"/>
                  </a:lnTo>
                  <a:lnTo>
                    <a:pt x="1973" y="667"/>
                  </a:lnTo>
                  <a:lnTo>
                    <a:pt x="1768" y="756"/>
                  </a:lnTo>
                  <a:lnTo>
                    <a:pt x="1358" y="346"/>
                  </a:lnTo>
                  <a:lnTo>
                    <a:pt x="346" y="1358"/>
                  </a:lnTo>
                  <a:lnTo>
                    <a:pt x="756" y="1768"/>
                  </a:lnTo>
                  <a:lnTo>
                    <a:pt x="666" y="1973"/>
                  </a:lnTo>
                  <a:lnTo>
                    <a:pt x="589" y="2191"/>
                  </a:lnTo>
                  <a:lnTo>
                    <a:pt x="0" y="2191"/>
                  </a:lnTo>
                  <a:lnTo>
                    <a:pt x="0" y="3612"/>
                  </a:lnTo>
                  <a:lnTo>
                    <a:pt x="589" y="3612"/>
                  </a:lnTo>
                  <a:lnTo>
                    <a:pt x="666" y="3830"/>
                  </a:lnTo>
                  <a:lnTo>
                    <a:pt x="756" y="4035"/>
                  </a:lnTo>
                  <a:lnTo>
                    <a:pt x="346" y="4445"/>
                  </a:lnTo>
                  <a:lnTo>
                    <a:pt x="1358" y="5457"/>
                  </a:lnTo>
                  <a:lnTo>
                    <a:pt x="1768" y="5034"/>
                  </a:lnTo>
                  <a:lnTo>
                    <a:pt x="1973" y="5136"/>
                  </a:lnTo>
                  <a:lnTo>
                    <a:pt x="2178" y="5213"/>
                  </a:lnTo>
                  <a:lnTo>
                    <a:pt x="2178" y="5790"/>
                  </a:lnTo>
                  <a:lnTo>
                    <a:pt x="3612" y="5790"/>
                  </a:lnTo>
                  <a:lnTo>
                    <a:pt x="3612" y="5213"/>
                  </a:lnTo>
                  <a:lnTo>
                    <a:pt x="3817" y="5136"/>
                  </a:lnTo>
                  <a:lnTo>
                    <a:pt x="4022" y="5034"/>
                  </a:lnTo>
                  <a:lnTo>
                    <a:pt x="4432" y="5457"/>
                  </a:lnTo>
                  <a:lnTo>
                    <a:pt x="5444" y="4445"/>
                  </a:lnTo>
                  <a:lnTo>
                    <a:pt x="5034" y="4035"/>
                  </a:lnTo>
                  <a:lnTo>
                    <a:pt x="5123" y="3830"/>
                  </a:lnTo>
                  <a:lnTo>
                    <a:pt x="5200" y="3612"/>
                  </a:lnTo>
                  <a:lnTo>
                    <a:pt x="5789" y="3612"/>
                  </a:lnTo>
                  <a:lnTo>
                    <a:pt x="5789" y="2191"/>
                  </a:lnTo>
                  <a:lnTo>
                    <a:pt x="5200" y="2191"/>
                  </a:lnTo>
                  <a:lnTo>
                    <a:pt x="5123" y="1973"/>
                  </a:lnTo>
                  <a:lnTo>
                    <a:pt x="5034" y="1768"/>
                  </a:lnTo>
                  <a:lnTo>
                    <a:pt x="5444" y="1358"/>
                  </a:lnTo>
                  <a:lnTo>
                    <a:pt x="4432" y="346"/>
                  </a:lnTo>
                  <a:lnTo>
                    <a:pt x="4022" y="756"/>
                  </a:lnTo>
                  <a:lnTo>
                    <a:pt x="3817" y="667"/>
                  </a:lnTo>
                  <a:lnTo>
                    <a:pt x="3612" y="590"/>
                  </a:lnTo>
                  <a:lnTo>
                    <a:pt x="36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1"/>
            <p:cNvSpPr/>
            <p:nvPr/>
          </p:nvSpPr>
          <p:spPr>
            <a:xfrm>
              <a:off x="2170832" y="1373930"/>
              <a:ext cx="208453" cy="208453"/>
            </a:xfrm>
            <a:custGeom>
              <a:rect b="b" l="l" r="r" t="t"/>
              <a:pathLst>
                <a:path extrusionOk="0" h="4151" w="4151">
                  <a:moveTo>
                    <a:pt x="1743" y="1"/>
                  </a:moveTo>
                  <a:lnTo>
                    <a:pt x="1743" y="295"/>
                  </a:lnTo>
                  <a:lnTo>
                    <a:pt x="1602" y="321"/>
                  </a:lnTo>
                  <a:lnTo>
                    <a:pt x="1461" y="372"/>
                  </a:lnTo>
                  <a:lnTo>
                    <a:pt x="1320" y="116"/>
                  </a:lnTo>
                  <a:lnTo>
                    <a:pt x="757" y="449"/>
                  </a:lnTo>
                  <a:lnTo>
                    <a:pt x="897" y="705"/>
                  </a:lnTo>
                  <a:lnTo>
                    <a:pt x="795" y="795"/>
                  </a:lnTo>
                  <a:lnTo>
                    <a:pt x="692" y="910"/>
                  </a:lnTo>
                  <a:lnTo>
                    <a:pt x="436" y="756"/>
                  </a:lnTo>
                  <a:lnTo>
                    <a:pt x="116" y="1320"/>
                  </a:lnTo>
                  <a:lnTo>
                    <a:pt x="372" y="1473"/>
                  </a:lnTo>
                  <a:lnTo>
                    <a:pt x="321" y="1614"/>
                  </a:lnTo>
                  <a:lnTo>
                    <a:pt x="283" y="1755"/>
                  </a:lnTo>
                  <a:lnTo>
                    <a:pt x="1" y="1755"/>
                  </a:lnTo>
                  <a:lnTo>
                    <a:pt x="1" y="2408"/>
                  </a:lnTo>
                  <a:lnTo>
                    <a:pt x="283" y="2408"/>
                  </a:lnTo>
                  <a:lnTo>
                    <a:pt x="321" y="2549"/>
                  </a:lnTo>
                  <a:lnTo>
                    <a:pt x="372" y="2690"/>
                  </a:lnTo>
                  <a:lnTo>
                    <a:pt x="116" y="2831"/>
                  </a:lnTo>
                  <a:lnTo>
                    <a:pt x="436" y="3395"/>
                  </a:lnTo>
                  <a:lnTo>
                    <a:pt x="692" y="3254"/>
                  </a:lnTo>
                  <a:lnTo>
                    <a:pt x="795" y="3356"/>
                  </a:lnTo>
                  <a:lnTo>
                    <a:pt x="897" y="3459"/>
                  </a:lnTo>
                  <a:lnTo>
                    <a:pt x="757" y="3715"/>
                  </a:lnTo>
                  <a:lnTo>
                    <a:pt x="1320" y="4035"/>
                  </a:lnTo>
                  <a:lnTo>
                    <a:pt x="1461" y="3792"/>
                  </a:lnTo>
                  <a:lnTo>
                    <a:pt x="1602" y="3830"/>
                  </a:lnTo>
                  <a:lnTo>
                    <a:pt x="1743" y="3869"/>
                  </a:lnTo>
                  <a:lnTo>
                    <a:pt x="1743" y="4150"/>
                  </a:lnTo>
                  <a:lnTo>
                    <a:pt x="2396" y="4150"/>
                  </a:lnTo>
                  <a:lnTo>
                    <a:pt x="2396" y="3869"/>
                  </a:lnTo>
                  <a:lnTo>
                    <a:pt x="2550" y="3830"/>
                  </a:lnTo>
                  <a:lnTo>
                    <a:pt x="2678" y="3792"/>
                  </a:lnTo>
                  <a:lnTo>
                    <a:pt x="2831" y="4035"/>
                  </a:lnTo>
                  <a:lnTo>
                    <a:pt x="3395" y="3715"/>
                  </a:lnTo>
                  <a:lnTo>
                    <a:pt x="3254" y="3459"/>
                  </a:lnTo>
                  <a:lnTo>
                    <a:pt x="3357" y="3356"/>
                  </a:lnTo>
                  <a:lnTo>
                    <a:pt x="3459" y="3254"/>
                  </a:lnTo>
                  <a:lnTo>
                    <a:pt x="3702" y="3395"/>
                  </a:lnTo>
                  <a:lnTo>
                    <a:pt x="4035" y="2831"/>
                  </a:lnTo>
                  <a:lnTo>
                    <a:pt x="3779" y="2690"/>
                  </a:lnTo>
                  <a:lnTo>
                    <a:pt x="3830" y="2549"/>
                  </a:lnTo>
                  <a:lnTo>
                    <a:pt x="3856" y="2408"/>
                  </a:lnTo>
                  <a:lnTo>
                    <a:pt x="4151" y="2408"/>
                  </a:lnTo>
                  <a:lnTo>
                    <a:pt x="4151" y="1755"/>
                  </a:lnTo>
                  <a:lnTo>
                    <a:pt x="3856" y="1755"/>
                  </a:lnTo>
                  <a:lnTo>
                    <a:pt x="3830" y="1614"/>
                  </a:lnTo>
                  <a:lnTo>
                    <a:pt x="3779" y="1473"/>
                  </a:lnTo>
                  <a:lnTo>
                    <a:pt x="4035" y="1320"/>
                  </a:lnTo>
                  <a:lnTo>
                    <a:pt x="3702" y="756"/>
                  </a:lnTo>
                  <a:lnTo>
                    <a:pt x="3459" y="910"/>
                  </a:lnTo>
                  <a:lnTo>
                    <a:pt x="3357" y="795"/>
                  </a:lnTo>
                  <a:lnTo>
                    <a:pt x="3254" y="705"/>
                  </a:lnTo>
                  <a:lnTo>
                    <a:pt x="3395" y="449"/>
                  </a:lnTo>
                  <a:lnTo>
                    <a:pt x="2831" y="116"/>
                  </a:lnTo>
                  <a:lnTo>
                    <a:pt x="2678" y="372"/>
                  </a:lnTo>
                  <a:lnTo>
                    <a:pt x="2550" y="321"/>
                  </a:lnTo>
                  <a:lnTo>
                    <a:pt x="2396" y="295"/>
                  </a:lnTo>
                  <a:lnTo>
                    <a:pt x="23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1"/>
            <p:cNvSpPr/>
            <p:nvPr/>
          </p:nvSpPr>
          <p:spPr>
            <a:xfrm>
              <a:off x="2311690" y="1572035"/>
              <a:ext cx="375677" cy="380146"/>
            </a:xfrm>
            <a:custGeom>
              <a:rect b="b" l="l" r="r" t="t"/>
              <a:pathLst>
                <a:path extrusionOk="0" h="7570" w="7481">
                  <a:moveTo>
                    <a:pt x="2819" y="0"/>
                  </a:moveTo>
                  <a:lnTo>
                    <a:pt x="2819" y="679"/>
                  </a:lnTo>
                  <a:lnTo>
                    <a:pt x="2626" y="743"/>
                  </a:lnTo>
                  <a:lnTo>
                    <a:pt x="2447" y="820"/>
                  </a:lnTo>
                  <a:lnTo>
                    <a:pt x="2281" y="897"/>
                  </a:lnTo>
                  <a:lnTo>
                    <a:pt x="2114" y="987"/>
                  </a:lnTo>
                  <a:lnTo>
                    <a:pt x="1948" y="1076"/>
                  </a:lnTo>
                  <a:lnTo>
                    <a:pt x="1794" y="1192"/>
                  </a:lnTo>
                  <a:lnTo>
                    <a:pt x="1653" y="1307"/>
                  </a:lnTo>
                  <a:lnTo>
                    <a:pt x="1512" y="1435"/>
                  </a:lnTo>
                  <a:lnTo>
                    <a:pt x="923" y="1089"/>
                  </a:lnTo>
                  <a:lnTo>
                    <a:pt x="1" y="2703"/>
                  </a:lnTo>
                  <a:lnTo>
                    <a:pt x="577" y="3036"/>
                  </a:lnTo>
                  <a:lnTo>
                    <a:pt x="539" y="3215"/>
                  </a:lnTo>
                  <a:lnTo>
                    <a:pt x="513" y="3407"/>
                  </a:lnTo>
                  <a:lnTo>
                    <a:pt x="487" y="3599"/>
                  </a:lnTo>
                  <a:lnTo>
                    <a:pt x="487" y="3792"/>
                  </a:lnTo>
                  <a:lnTo>
                    <a:pt x="487" y="3984"/>
                  </a:lnTo>
                  <a:lnTo>
                    <a:pt x="513" y="4176"/>
                  </a:lnTo>
                  <a:lnTo>
                    <a:pt x="539" y="4355"/>
                  </a:lnTo>
                  <a:lnTo>
                    <a:pt x="577" y="4534"/>
                  </a:lnTo>
                  <a:lnTo>
                    <a:pt x="1" y="4880"/>
                  </a:lnTo>
                  <a:lnTo>
                    <a:pt x="923" y="6481"/>
                  </a:lnTo>
                  <a:lnTo>
                    <a:pt x="1512" y="6148"/>
                  </a:lnTo>
                  <a:lnTo>
                    <a:pt x="1653" y="6276"/>
                  </a:lnTo>
                  <a:lnTo>
                    <a:pt x="1794" y="6392"/>
                  </a:lnTo>
                  <a:lnTo>
                    <a:pt x="1948" y="6494"/>
                  </a:lnTo>
                  <a:lnTo>
                    <a:pt x="2114" y="6596"/>
                  </a:lnTo>
                  <a:lnTo>
                    <a:pt x="2281" y="6686"/>
                  </a:lnTo>
                  <a:lnTo>
                    <a:pt x="2447" y="6763"/>
                  </a:lnTo>
                  <a:lnTo>
                    <a:pt x="2626" y="6827"/>
                  </a:lnTo>
                  <a:lnTo>
                    <a:pt x="2819" y="6891"/>
                  </a:lnTo>
                  <a:lnTo>
                    <a:pt x="2819" y="7570"/>
                  </a:lnTo>
                  <a:lnTo>
                    <a:pt x="4663" y="7570"/>
                  </a:lnTo>
                  <a:lnTo>
                    <a:pt x="4663" y="6891"/>
                  </a:lnTo>
                  <a:lnTo>
                    <a:pt x="4855" y="6827"/>
                  </a:lnTo>
                  <a:lnTo>
                    <a:pt x="5021" y="6763"/>
                  </a:lnTo>
                  <a:lnTo>
                    <a:pt x="5201" y="6686"/>
                  </a:lnTo>
                  <a:lnTo>
                    <a:pt x="5367" y="6596"/>
                  </a:lnTo>
                  <a:lnTo>
                    <a:pt x="5534" y="6494"/>
                  </a:lnTo>
                  <a:lnTo>
                    <a:pt x="5687" y="6392"/>
                  </a:lnTo>
                  <a:lnTo>
                    <a:pt x="5828" y="6276"/>
                  </a:lnTo>
                  <a:lnTo>
                    <a:pt x="5969" y="6148"/>
                  </a:lnTo>
                  <a:lnTo>
                    <a:pt x="6558" y="6481"/>
                  </a:lnTo>
                  <a:lnTo>
                    <a:pt x="7481" y="4880"/>
                  </a:lnTo>
                  <a:lnTo>
                    <a:pt x="6891" y="4534"/>
                  </a:lnTo>
                  <a:lnTo>
                    <a:pt x="6930" y="4355"/>
                  </a:lnTo>
                  <a:lnTo>
                    <a:pt x="6968" y="4176"/>
                  </a:lnTo>
                  <a:lnTo>
                    <a:pt x="6981" y="3984"/>
                  </a:lnTo>
                  <a:lnTo>
                    <a:pt x="6994" y="3792"/>
                  </a:lnTo>
                  <a:lnTo>
                    <a:pt x="6981" y="3599"/>
                  </a:lnTo>
                  <a:lnTo>
                    <a:pt x="6968" y="3407"/>
                  </a:lnTo>
                  <a:lnTo>
                    <a:pt x="6930" y="3215"/>
                  </a:lnTo>
                  <a:lnTo>
                    <a:pt x="6891" y="3036"/>
                  </a:lnTo>
                  <a:lnTo>
                    <a:pt x="7481" y="2703"/>
                  </a:lnTo>
                  <a:lnTo>
                    <a:pt x="6558" y="1089"/>
                  </a:lnTo>
                  <a:lnTo>
                    <a:pt x="5969" y="1435"/>
                  </a:lnTo>
                  <a:lnTo>
                    <a:pt x="5828" y="1307"/>
                  </a:lnTo>
                  <a:lnTo>
                    <a:pt x="5687" y="1192"/>
                  </a:lnTo>
                  <a:lnTo>
                    <a:pt x="5534" y="1076"/>
                  </a:lnTo>
                  <a:lnTo>
                    <a:pt x="5367" y="987"/>
                  </a:lnTo>
                  <a:lnTo>
                    <a:pt x="5201" y="897"/>
                  </a:lnTo>
                  <a:lnTo>
                    <a:pt x="5021" y="820"/>
                  </a:lnTo>
                  <a:lnTo>
                    <a:pt x="4855" y="743"/>
                  </a:lnTo>
                  <a:lnTo>
                    <a:pt x="4663" y="679"/>
                  </a:lnTo>
                  <a:lnTo>
                    <a:pt x="46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1"/>
            <p:cNvSpPr/>
            <p:nvPr/>
          </p:nvSpPr>
          <p:spPr>
            <a:xfrm>
              <a:off x="2033841" y="1325069"/>
              <a:ext cx="56645" cy="56645"/>
            </a:xfrm>
            <a:custGeom>
              <a:rect b="b" l="l" r="r" t="t"/>
              <a:pathLst>
                <a:path extrusionOk="0" h="1128" w="1128">
                  <a:moveTo>
                    <a:pt x="564" y="0"/>
                  </a:moveTo>
                  <a:lnTo>
                    <a:pt x="449" y="13"/>
                  </a:lnTo>
                  <a:lnTo>
                    <a:pt x="347" y="39"/>
                  </a:lnTo>
                  <a:lnTo>
                    <a:pt x="244" y="90"/>
                  </a:lnTo>
                  <a:lnTo>
                    <a:pt x="167" y="167"/>
                  </a:lnTo>
                  <a:lnTo>
                    <a:pt x="90" y="244"/>
                  </a:lnTo>
                  <a:lnTo>
                    <a:pt x="39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39" y="781"/>
                  </a:lnTo>
                  <a:lnTo>
                    <a:pt x="90" y="884"/>
                  </a:lnTo>
                  <a:lnTo>
                    <a:pt x="167" y="961"/>
                  </a:lnTo>
                  <a:lnTo>
                    <a:pt x="244" y="1038"/>
                  </a:lnTo>
                  <a:lnTo>
                    <a:pt x="347" y="1089"/>
                  </a:lnTo>
                  <a:lnTo>
                    <a:pt x="449" y="1114"/>
                  </a:lnTo>
                  <a:lnTo>
                    <a:pt x="564" y="1127"/>
                  </a:lnTo>
                  <a:lnTo>
                    <a:pt x="680" y="1114"/>
                  </a:lnTo>
                  <a:lnTo>
                    <a:pt x="782" y="1089"/>
                  </a:lnTo>
                  <a:lnTo>
                    <a:pt x="885" y="1038"/>
                  </a:lnTo>
                  <a:lnTo>
                    <a:pt x="961" y="961"/>
                  </a:lnTo>
                  <a:lnTo>
                    <a:pt x="1038" y="884"/>
                  </a:lnTo>
                  <a:lnTo>
                    <a:pt x="1089" y="781"/>
                  </a:lnTo>
                  <a:lnTo>
                    <a:pt x="1115" y="679"/>
                  </a:lnTo>
                  <a:lnTo>
                    <a:pt x="1128" y="564"/>
                  </a:lnTo>
                  <a:lnTo>
                    <a:pt x="1115" y="448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61" y="167"/>
                  </a:lnTo>
                  <a:lnTo>
                    <a:pt x="885" y="90"/>
                  </a:lnTo>
                  <a:lnTo>
                    <a:pt x="782" y="39"/>
                  </a:lnTo>
                  <a:lnTo>
                    <a:pt x="680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1"/>
            <p:cNvSpPr/>
            <p:nvPr/>
          </p:nvSpPr>
          <p:spPr>
            <a:xfrm>
              <a:off x="1676248" y="1631843"/>
              <a:ext cx="56645" cy="57298"/>
            </a:xfrm>
            <a:custGeom>
              <a:rect b="b" l="l" r="r" t="t"/>
              <a:pathLst>
                <a:path extrusionOk="0" h="1141" w="1128">
                  <a:moveTo>
                    <a:pt x="564" y="1"/>
                  </a:moveTo>
                  <a:lnTo>
                    <a:pt x="449" y="13"/>
                  </a:lnTo>
                  <a:lnTo>
                    <a:pt x="346" y="52"/>
                  </a:lnTo>
                  <a:lnTo>
                    <a:pt x="244" y="103"/>
                  </a:lnTo>
                  <a:lnTo>
                    <a:pt x="167" y="167"/>
                  </a:lnTo>
                  <a:lnTo>
                    <a:pt x="90" y="257"/>
                  </a:lnTo>
                  <a:lnTo>
                    <a:pt x="39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39" y="795"/>
                  </a:lnTo>
                  <a:lnTo>
                    <a:pt x="90" y="884"/>
                  </a:lnTo>
                  <a:lnTo>
                    <a:pt x="167" y="974"/>
                  </a:lnTo>
                  <a:lnTo>
                    <a:pt x="244" y="1038"/>
                  </a:lnTo>
                  <a:lnTo>
                    <a:pt x="346" y="1089"/>
                  </a:lnTo>
                  <a:lnTo>
                    <a:pt x="449" y="1128"/>
                  </a:lnTo>
                  <a:lnTo>
                    <a:pt x="564" y="1140"/>
                  </a:lnTo>
                  <a:lnTo>
                    <a:pt x="679" y="1128"/>
                  </a:lnTo>
                  <a:lnTo>
                    <a:pt x="782" y="1089"/>
                  </a:lnTo>
                  <a:lnTo>
                    <a:pt x="884" y="1038"/>
                  </a:lnTo>
                  <a:lnTo>
                    <a:pt x="961" y="974"/>
                  </a:lnTo>
                  <a:lnTo>
                    <a:pt x="1038" y="884"/>
                  </a:lnTo>
                  <a:lnTo>
                    <a:pt x="1089" y="795"/>
                  </a:lnTo>
                  <a:lnTo>
                    <a:pt x="1128" y="679"/>
                  </a:lnTo>
                  <a:lnTo>
                    <a:pt x="1128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57"/>
                  </a:lnTo>
                  <a:lnTo>
                    <a:pt x="961" y="167"/>
                  </a:lnTo>
                  <a:lnTo>
                    <a:pt x="884" y="103"/>
                  </a:lnTo>
                  <a:lnTo>
                    <a:pt x="782" y="52"/>
                  </a:lnTo>
                  <a:lnTo>
                    <a:pt x="679" y="13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1"/>
            <p:cNvSpPr/>
            <p:nvPr/>
          </p:nvSpPr>
          <p:spPr>
            <a:xfrm>
              <a:off x="2048655" y="1914865"/>
              <a:ext cx="56645" cy="57248"/>
            </a:xfrm>
            <a:custGeom>
              <a:rect b="b" l="l" r="r" t="t"/>
              <a:pathLst>
                <a:path extrusionOk="0" h="1140" w="1128">
                  <a:moveTo>
                    <a:pt x="564" y="0"/>
                  </a:moveTo>
                  <a:lnTo>
                    <a:pt x="449" y="13"/>
                  </a:lnTo>
                  <a:lnTo>
                    <a:pt x="346" y="51"/>
                  </a:lnTo>
                  <a:lnTo>
                    <a:pt x="244" y="102"/>
                  </a:lnTo>
                  <a:lnTo>
                    <a:pt x="167" y="167"/>
                  </a:lnTo>
                  <a:lnTo>
                    <a:pt x="90" y="256"/>
                  </a:lnTo>
                  <a:lnTo>
                    <a:pt x="39" y="346"/>
                  </a:lnTo>
                  <a:lnTo>
                    <a:pt x="13" y="461"/>
                  </a:lnTo>
                  <a:lnTo>
                    <a:pt x="0" y="576"/>
                  </a:lnTo>
                  <a:lnTo>
                    <a:pt x="13" y="679"/>
                  </a:lnTo>
                  <a:lnTo>
                    <a:pt x="39" y="794"/>
                  </a:lnTo>
                  <a:lnTo>
                    <a:pt x="90" y="884"/>
                  </a:lnTo>
                  <a:lnTo>
                    <a:pt x="167" y="973"/>
                  </a:lnTo>
                  <a:lnTo>
                    <a:pt x="244" y="1037"/>
                  </a:lnTo>
                  <a:lnTo>
                    <a:pt x="346" y="1089"/>
                  </a:lnTo>
                  <a:lnTo>
                    <a:pt x="449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82" y="1089"/>
                  </a:lnTo>
                  <a:lnTo>
                    <a:pt x="884" y="1037"/>
                  </a:lnTo>
                  <a:lnTo>
                    <a:pt x="961" y="973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15" y="679"/>
                  </a:lnTo>
                  <a:lnTo>
                    <a:pt x="1127" y="576"/>
                  </a:lnTo>
                  <a:lnTo>
                    <a:pt x="1115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61" y="167"/>
                  </a:lnTo>
                  <a:lnTo>
                    <a:pt x="884" y="102"/>
                  </a:lnTo>
                  <a:lnTo>
                    <a:pt x="782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1"/>
            <p:cNvSpPr/>
            <p:nvPr/>
          </p:nvSpPr>
          <p:spPr>
            <a:xfrm>
              <a:off x="2235159" y="1943137"/>
              <a:ext cx="57298" cy="56645"/>
            </a:xfrm>
            <a:custGeom>
              <a:rect b="b" l="l" r="r" t="t"/>
              <a:pathLst>
                <a:path extrusionOk="0" h="1128" w="1141">
                  <a:moveTo>
                    <a:pt x="577" y="1"/>
                  </a:moveTo>
                  <a:lnTo>
                    <a:pt x="462" y="13"/>
                  </a:lnTo>
                  <a:lnTo>
                    <a:pt x="346" y="39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4"/>
                  </a:lnTo>
                  <a:lnTo>
                    <a:pt x="52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52" y="782"/>
                  </a:lnTo>
                  <a:lnTo>
                    <a:pt x="103" y="884"/>
                  </a:lnTo>
                  <a:lnTo>
                    <a:pt x="167" y="961"/>
                  </a:lnTo>
                  <a:lnTo>
                    <a:pt x="257" y="1038"/>
                  </a:lnTo>
                  <a:lnTo>
                    <a:pt x="346" y="1089"/>
                  </a:lnTo>
                  <a:lnTo>
                    <a:pt x="462" y="1128"/>
                  </a:lnTo>
                  <a:lnTo>
                    <a:pt x="692" y="1128"/>
                  </a:lnTo>
                  <a:lnTo>
                    <a:pt x="795" y="1089"/>
                  </a:lnTo>
                  <a:lnTo>
                    <a:pt x="884" y="1038"/>
                  </a:lnTo>
                  <a:lnTo>
                    <a:pt x="974" y="961"/>
                  </a:lnTo>
                  <a:lnTo>
                    <a:pt x="1038" y="884"/>
                  </a:lnTo>
                  <a:lnTo>
                    <a:pt x="1089" y="782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74" y="167"/>
                  </a:lnTo>
                  <a:lnTo>
                    <a:pt x="884" y="90"/>
                  </a:lnTo>
                  <a:lnTo>
                    <a:pt x="795" y="39"/>
                  </a:lnTo>
                  <a:lnTo>
                    <a:pt x="692" y="13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1"/>
            <p:cNvSpPr/>
            <p:nvPr/>
          </p:nvSpPr>
          <p:spPr>
            <a:xfrm>
              <a:off x="2156721" y="1733482"/>
              <a:ext cx="57248" cy="57298"/>
            </a:xfrm>
            <a:custGeom>
              <a:rect b="b" l="l" r="r" t="t"/>
              <a:pathLst>
                <a:path extrusionOk="0" h="1141" w="1140">
                  <a:moveTo>
                    <a:pt x="564" y="0"/>
                  </a:moveTo>
                  <a:lnTo>
                    <a:pt x="461" y="13"/>
                  </a:lnTo>
                  <a:lnTo>
                    <a:pt x="346" y="51"/>
                  </a:lnTo>
                  <a:lnTo>
                    <a:pt x="256" y="103"/>
                  </a:lnTo>
                  <a:lnTo>
                    <a:pt x="167" y="167"/>
                  </a:lnTo>
                  <a:lnTo>
                    <a:pt x="103" y="256"/>
                  </a:lnTo>
                  <a:lnTo>
                    <a:pt x="51" y="346"/>
                  </a:lnTo>
                  <a:lnTo>
                    <a:pt x="13" y="461"/>
                  </a:lnTo>
                  <a:lnTo>
                    <a:pt x="0" y="577"/>
                  </a:lnTo>
                  <a:lnTo>
                    <a:pt x="13" y="692"/>
                  </a:lnTo>
                  <a:lnTo>
                    <a:pt x="51" y="794"/>
                  </a:lnTo>
                  <a:lnTo>
                    <a:pt x="103" y="884"/>
                  </a:lnTo>
                  <a:lnTo>
                    <a:pt x="167" y="974"/>
                  </a:lnTo>
                  <a:lnTo>
                    <a:pt x="256" y="1038"/>
                  </a:lnTo>
                  <a:lnTo>
                    <a:pt x="346" y="1102"/>
                  </a:lnTo>
                  <a:lnTo>
                    <a:pt x="461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94" y="1102"/>
                  </a:lnTo>
                  <a:lnTo>
                    <a:pt x="884" y="1038"/>
                  </a:lnTo>
                  <a:lnTo>
                    <a:pt x="973" y="974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27" y="692"/>
                  </a:lnTo>
                  <a:lnTo>
                    <a:pt x="1140" y="577"/>
                  </a:lnTo>
                  <a:lnTo>
                    <a:pt x="1127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73" y="167"/>
                  </a:lnTo>
                  <a:lnTo>
                    <a:pt x="884" y="103"/>
                  </a:lnTo>
                  <a:lnTo>
                    <a:pt x="794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1"/>
            <p:cNvSpPr/>
            <p:nvPr/>
          </p:nvSpPr>
          <p:spPr>
            <a:xfrm>
              <a:off x="2686005" y="1603571"/>
              <a:ext cx="57298" cy="56645"/>
            </a:xfrm>
            <a:custGeom>
              <a:rect b="b" l="l" r="r" t="t"/>
              <a:pathLst>
                <a:path extrusionOk="0" h="1128" w="1141">
                  <a:moveTo>
                    <a:pt x="565" y="0"/>
                  </a:moveTo>
                  <a:lnTo>
                    <a:pt x="462" y="13"/>
                  </a:lnTo>
                  <a:lnTo>
                    <a:pt x="347" y="38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3"/>
                  </a:lnTo>
                  <a:lnTo>
                    <a:pt x="52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52" y="781"/>
                  </a:lnTo>
                  <a:lnTo>
                    <a:pt x="103" y="884"/>
                  </a:lnTo>
                  <a:lnTo>
                    <a:pt x="167" y="973"/>
                  </a:lnTo>
                  <a:lnTo>
                    <a:pt x="257" y="1037"/>
                  </a:lnTo>
                  <a:lnTo>
                    <a:pt x="347" y="1089"/>
                  </a:lnTo>
                  <a:lnTo>
                    <a:pt x="462" y="1127"/>
                  </a:lnTo>
                  <a:lnTo>
                    <a:pt x="680" y="1127"/>
                  </a:lnTo>
                  <a:lnTo>
                    <a:pt x="795" y="1089"/>
                  </a:lnTo>
                  <a:lnTo>
                    <a:pt x="885" y="1037"/>
                  </a:lnTo>
                  <a:lnTo>
                    <a:pt x="974" y="973"/>
                  </a:lnTo>
                  <a:lnTo>
                    <a:pt x="1038" y="884"/>
                  </a:lnTo>
                  <a:lnTo>
                    <a:pt x="1090" y="781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8"/>
                  </a:lnTo>
                  <a:lnTo>
                    <a:pt x="1090" y="346"/>
                  </a:lnTo>
                  <a:lnTo>
                    <a:pt x="1038" y="243"/>
                  </a:lnTo>
                  <a:lnTo>
                    <a:pt x="974" y="167"/>
                  </a:lnTo>
                  <a:lnTo>
                    <a:pt x="885" y="90"/>
                  </a:lnTo>
                  <a:lnTo>
                    <a:pt x="795" y="38"/>
                  </a:lnTo>
                  <a:lnTo>
                    <a:pt x="680" y="1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1"/>
            <p:cNvSpPr/>
            <p:nvPr/>
          </p:nvSpPr>
          <p:spPr>
            <a:xfrm>
              <a:off x="1819667" y="1563649"/>
              <a:ext cx="194292" cy="193689"/>
            </a:xfrm>
            <a:custGeom>
              <a:rect b="b" l="l" r="r" t="t"/>
              <a:pathLst>
                <a:path extrusionOk="0" h="3857" w="3869">
                  <a:moveTo>
                    <a:pt x="1935" y="1"/>
                  </a:moveTo>
                  <a:lnTo>
                    <a:pt x="1743" y="14"/>
                  </a:lnTo>
                  <a:lnTo>
                    <a:pt x="1551" y="39"/>
                  </a:lnTo>
                  <a:lnTo>
                    <a:pt x="1358" y="91"/>
                  </a:lnTo>
                  <a:lnTo>
                    <a:pt x="1179" y="155"/>
                  </a:lnTo>
                  <a:lnTo>
                    <a:pt x="1013" y="231"/>
                  </a:lnTo>
                  <a:lnTo>
                    <a:pt x="859" y="321"/>
                  </a:lnTo>
                  <a:lnTo>
                    <a:pt x="705" y="436"/>
                  </a:lnTo>
                  <a:lnTo>
                    <a:pt x="577" y="564"/>
                  </a:lnTo>
                  <a:lnTo>
                    <a:pt x="449" y="705"/>
                  </a:lnTo>
                  <a:lnTo>
                    <a:pt x="334" y="846"/>
                  </a:lnTo>
                  <a:lnTo>
                    <a:pt x="244" y="1013"/>
                  </a:lnTo>
                  <a:lnTo>
                    <a:pt x="154" y="1179"/>
                  </a:lnTo>
                  <a:lnTo>
                    <a:pt x="90" y="1359"/>
                  </a:lnTo>
                  <a:lnTo>
                    <a:pt x="39" y="1538"/>
                  </a:lnTo>
                  <a:lnTo>
                    <a:pt x="14" y="1730"/>
                  </a:lnTo>
                  <a:lnTo>
                    <a:pt x="1" y="1922"/>
                  </a:lnTo>
                  <a:lnTo>
                    <a:pt x="14" y="2127"/>
                  </a:lnTo>
                  <a:lnTo>
                    <a:pt x="39" y="2319"/>
                  </a:lnTo>
                  <a:lnTo>
                    <a:pt x="90" y="2498"/>
                  </a:lnTo>
                  <a:lnTo>
                    <a:pt x="154" y="2678"/>
                  </a:lnTo>
                  <a:lnTo>
                    <a:pt x="244" y="2844"/>
                  </a:lnTo>
                  <a:lnTo>
                    <a:pt x="334" y="3011"/>
                  </a:lnTo>
                  <a:lnTo>
                    <a:pt x="449" y="3152"/>
                  </a:lnTo>
                  <a:lnTo>
                    <a:pt x="577" y="3293"/>
                  </a:lnTo>
                  <a:lnTo>
                    <a:pt x="705" y="3421"/>
                  </a:lnTo>
                  <a:lnTo>
                    <a:pt x="859" y="3523"/>
                  </a:lnTo>
                  <a:lnTo>
                    <a:pt x="1013" y="3626"/>
                  </a:lnTo>
                  <a:lnTo>
                    <a:pt x="1179" y="3702"/>
                  </a:lnTo>
                  <a:lnTo>
                    <a:pt x="1358" y="3766"/>
                  </a:lnTo>
                  <a:lnTo>
                    <a:pt x="1551" y="3818"/>
                  </a:lnTo>
                  <a:lnTo>
                    <a:pt x="1743" y="3843"/>
                  </a:lnTo>
                  <a:lnTo>
                    <a:pt x="1935" y="3856"/>
                  </a:lnTo>
                  <a:lnTo>
                    <a:pt x="2127" y="3843"/>
                  </a:lnTo>
                  <a:lnTo>
                    <a:pt x="2319" y="3818"/>
                  </a:lnTo>
                  <a:lnTo>
                    <a:pt x="2511" y="3766"/>
                  </a:lnTo>
                  <a:lnTo>
                    <a:pt x="2690" y="3702"/>
                  </a:lnTo>
                  <a:lnTo>
                    <a:pt x="2857" y="3626"/>
                  </a:lnTo>
                  <a:lnTo>
                    <a:pt x="3011" y="3523"/>
                  </a:lnTo>
                  <a:lnTo>
                    <a:pt x="3164" y="3421"/>
                  </a:lnTo>
                  <a:lnTo>
                    <a:pt x="3292" y="3293"/>
                  </a:lnTo>
                  <a:lnTo>
                    <a:pt x="3420" y="3152"/>
                  </a:lnTo>
                  <a:lnTo>
                    <a:pt x="3536" y="3011"/>
                  </a:lnTo>
                  <a:lnTo>
                    <a:pt x="3625" y="2844"/>
                  </a:lnTo>
                  <a:lnTo>
                    <a:pt x="3715" y="2678"/>
                  </a:lnTo>
                  <a:lnTo>
                    <a:pt x="3779" y="2498"/>
                  </a:lnTo>
                  <a:lnTo>
                    <a:pt x="3830" y="2319"/>
                  </a:lnTo>
                  <a:lnTo>
                    <a:pt x="3856" y="2127"/>
                  </a:lnTo>
                  <a:lnTo>
                    <a:pt x="3869" y="1922"/>
                  </a:lnTo>
                  <a:lnTo>
                    <a:pt x="3856" y="1730"/>
                  </a:lnTo>
                  <a:lnTo>
                    <a:pt x="3830" y="1538"/>
                  </a:lnTo>
                  <a:lnTo>
                    <a:pt x="3779" y="1359"/>
                  </a:lnTo>
                  <a:lnTo>
                    <a:pt x="3715" y="1179"/>
                  </a:lnTo>
                  <a:lnTo>
                    <a:pt x="3625" y="1013"/>
                  </a:lnTo>
                  <a:lnTo>
                    <a:pt x="3536" y="846"/>
                  </a:lnTo>
                  <a:lnTo>
                    <a:pt x="3420" y="705"/>
                  </a:lnTo>
                  <a:lnTo>
                    <a:pt x="3292" y="564"/>
                  </a:lnTo>
                  <a:lnTo>
                    <a:pt x="3164" y="436"/>
                  </a:lnTo>
                  <a:lnTo>
                    <a:pt x="3011" y="321"/>
                  </a:lnTo>
                  <a:lnTo>
                    <a:pt x="2857" y="231"/>
                  </a:lnTo>
                  <a:lnTo>
                    <a:pt x="2690" y="155"/>
                  </a:lnTo>
                  <a:lnTo>
                    <a:pt x="2511" y="91"/>
                  </a:lnTo>
                  <a:lnTo>
                    <a:pt x="2319" y="39"/>
                  </a:lnTo>
                  <a:lnTo>
                    <a:pt x="2127" y="14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1"/>
            <p:cNvSpPr/>
            <p:nvPr/>
          </p:nvSpPr>
          <p:spPr>
            <a:xfrm>
              <a:off x="2199807" y="1403508"/>
              <a:ext cx="150552" cy="149899"/>
            </a:xfrm>
            <a:custGeom>
              <a:rect b="b" l="l" r="r" t="t"/>
              <a:pathLst>
                <a:path extrusionOk="0" h="2985" w="2998">
                  <a:moveTo>
                    <a:pt x="1345" y="1"/>
                  </a:moveTo>
                  <a:lnTo>
                    <a:pt x="1191" y="26"/>
                  </a:lnTo>
                  <a:lnTo>
                    <a:pt x="1050" y="65"/>
                  </a:lnTo>
                  <a:lnTo>
                    <a:pt x="910" y="116"/>
                  </a:lnTo>
                  <a:lnTo>
                    <a:pt x="782" y="180"/>
                  </a:lnTo>
                  <a:lnTo>
                    <a:pt x="666" y="257"/>
                  </a:lnTo>
                  <a:lnTo>
                    <a:pt x="551" y="334"/>
                  </a:lnTo>
                  <a:lnTo>
                    <a:pt x="436" y="436"/>
                  </a:lnTo>
                  <a:lnTo>
                    <a:pt x="346" y="539"/>
                  </a:lnTo>
                  <a:lnTo>
                    <a:pt x="256" y="654"/>
                  </a:lnTo>
                  <a:lnTo>
                    <a:pt x="180" y="782"/>
                  </a:lnTo>
                  <a:lnTo>
                    <a:pt x="115" y="910"/>
                  </a:lnTo>
                  <a:lnTo>
                    <a:pt x="64" y="1051"/>
                  </a:lnTo>
                  <a:lnTo>
                    <a:pt x="26" y="1192"/>
                  </a:lnTo>
                  <a:lnTo>
                    <a:pt x="13" y="1333"/>
                  </a:lnTo>
                  <a:lnTo>
                    <a:pt x="0" y="1486"/>
                  </a:lnTo>
                  <a:lnTo>
                    <a:pt x="13" y="1640"/>
                  </a:lnTo>
                  <a:lnTo>
                    <a:pt x="26" y="1794"/>
                  </a:lnTo>
                  <a:lnTo>
                    <a:pt x="64" y="1935"/>
                  </a:lnTo>
                  <a:lnTo>
                    <a:pt x="115" y="2076"/>
                  </a:lnTo>
                  <a:lnTo>
                    <a:pt x="180" y="2204"/>
                  </a:lnTo>
                  <a:lnTo>
                    <a:pt x="256" y="2332"/>
                  </a:lnTo>
                  <a:lnTo>
                    <a:pt x="346" y="2447"/>
                  </a:lnTo>
                  <a:lnTo>
                    <a:pt x="436" y="2550"/>
                  </a:lnTo>
                  <a:lnTo>
                    <a:pt x="551" y="2652"/>
                  </a:lnTo>
                  <a:lnTo>
                    <a:pt x="666" y="2729"/>
                  </a:lnTo>
                  <a:lnTo>
                    <a:pt x="782" y="2806"/>
                  </a:lnTo>
                  <a:lnTo>
                    <a:pt x="910" y="2870"/>
                  </a:lnTo>
                  <a:lnTo>
                    <a:pt x="1050" y="2921"/>
                  </a:lnTo>
                  <a:lnTo>
                    <a:pt x="1191" y="2959"/>
                  </a:lnTo>
                  <a:lnTo>
                    <a:pt x="1345" y="2985"/>
                  </a:lnTo>
                  <a:lnTo>
                    <a:pt x="1652" y="2985"/>
                  </a:lnTo>
                  <a:lnTo>
                    <a:pt x="1793" y="2959"/>
                  </a:lnTo>
                  <a:lnTo>
                    <a:pt x="1947" y="2921"/>
                  </a:lnTo>
                  <a:lnTo>
                    <a:pt x="2075" y="2870"/>
                  </a:lnTo>
                  <a:lnTo>
                    <a:pt x="2216" y="2806"/>
                  </a:lnTo>
                  <a:lnTo>
                    <a:pt x="2331" y="2729"/>
                  </a:lnTo>
                  <a:lnTo>
                    <a:pt x="2447" y="2652"/>
                  </a:lnTo>
                  <a:lnTo>
                    <a:pt x="2549" y="2550"/>
                  </a:lnTo>
                  <a:lnTo>
                    <a:pt x="2651" y="2447"/>
                  </a:lnTo>
                  <a:lnTo>
                    <a:pt x="2741" y="2332"/>
                  </a:lnTo>
                  <a:lnTo>
                    <a:pt x="2818" y="2204"/>
                  </a:lnTo>
                  <a:lnTo>
                    <a:pt x="2882" y="2076"/>
                  </a:lnTo>
                  <a:lnTo>
                    <a:pt x="2920" y="1935"/>
                  </a:lnTo>
                  <a:lnTo>
                    <a:pt x="2959" y="1794"/>
                  </a:lnTo>
                  <a:lnTo>
                    <a:pt x="2984" y="1640"/>
                  </a:lnTo>
                  <a:lnTo>
                    <a:pt x="2997" y="1486"/>
                  </a:lnTo>
                  <a:lnTo>
                    <a:pt x="2984" y="1333"/>
                  </a:lnTo>
                  <a:lnTo>
                    <a:pt x="2959" y="1192"/>
                  </a:lnTo>
                  <a:lnTo>
                    <a:pt x="2920" y="1051"/>
                  </a:lnTo>
                  <a:lnTo>
                    <a:pt x="2882" y="910"/>
                  </a:lnTo>
                  <a:lnTo>
                    <a:pt x="2818" y="782"/>
                  </a:lnTo>
                  <a:lnTo>
                    <a:pt x="2741" y="654"/>
                  </a:lnTo>
                  <a:lnTo>
                    <a:pt x="2651" y="539"/>
                  </a:lnTo>
                  <a:lnTo>
                    <a:pt x="2549" y="436"/>
                  </a:lnTo>
                  <a:lnTo>
                    <a:pt x="2447" y="334"/>
                  </a:lnTo>
                  <a:lnTo>
                    <a:pt x="2331" y="257"/>
                  </a:lnTo>
                  <a:lnTo>
                    <a:pt x="2216" y="180"/>
                  </a:lnTo>
                  <a:lnTo>
                    <a:pt x="2075" y="116"/>
                  </a:lnTo>
                  <a:lnTo>
                    <a:pt x="1947" y="65"/>
                  </a:lnTo>
                  <a:lnTo>
                    <a:pt x="1793" y="26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1"/>
            <p:cNvSpPr/>
            <p:nvPr/>
          </p:nvSpPr>
          <p:spPr>
            <a:xfrm>
              <a:off x="2238373" y="1441472"/>
              <a:ext cx="73368" cy="73368"/>
            </a:xfrm>
            <a:custGeom>
              <a:rect b="b" l="l" r="r" t="t"/>
              <a:pathLst>
                <a:path extrusionOk="0" h="1461" w="1461">
                  <a:moveTo>
                    <a:pt x="731" y="0"/>
                  </a:moveTo>
                  <a:lnTo>
                    <a:pt x="577" y="26"/>
                  </a:lnTo>
                  <a:lnTo>
                    <a:pt x="449" y="64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9" y="333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0"/>
                  </a:lnTo>
                  <a:lnTo>
                    <a:pt x="14" y="884"/>
                  </a:lnTo>
                  <a:lnTo>
                    <a:pt x="52" y="1025"/>
                  </a:lnTo>
                  <a:lnTo>
                    <a:pt x="129" y="1140"/>
                  </a:lnTo>
                  <a:lnTo>
                    <a:pt x="218" y="1256"/>
                  </a:lnTo>
                  <a:lnTo>
                    <a:pt x="321" y="1345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872" y="1448"/>
                  </a:lnTo>
                  <a:lnTo>
                    <a:pt x="1013" y="1409"/>
                  </a:lnTo>
                  <a:lnTo>
                    <a:pt x="1141" y="1345"/>
                  </a:lnTo>
                  <a:lnTo>
                    <a:pt x="1243" y="1256"/>
                  </a:lnTo>
                  <a:lnTo>
                    <a:pt x="1333" y="1140"/>
                  </a:lnTo>
                  <a:lnTo>
                    <a:pt x="1397" y="1025"/>
                  </a:lnTo>
                  <a:lnTo>
                    <a:pt x="1448" y="884"/>
                  </a:lnTo>
                  <a:lnTo>
                    <a:pt x="1461" y="730"/>
                  </a:lnTo>
                  <a:lnTo>
                    <a:pt x="1448" y="590"/>
                  </a:lnTo>
                  <a:lnTo>
                    <a:pt x="1397" y="449"/>
                  </a:lnTo>
                  <a:lnTo>
                    <a:pt x="1333" y="333"/>
                  </a:lnTo>
                  <a:lnTo>
                    <a:pt x="1243" y="218"/>
                  </a:lnTo>
                  <a:lnTo>
                    <a:pt x="1141" y="128"/>
                  </a:lnTo>
                  <a:lnTo>
                    <a:pt x="1013" y="64"/>
                  </a:lnTo>
                  <a:lnTo>
                    <a:pt x="872" y="26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1"/>
            <p:cNvSpPr/>
            <p:nvPr/>
          </p:nvSpPr>
          <p:spPr>
            <a:xfrm>
              <a:off x="1865364" y="1608693"/>
              <a:ext cx="102946" cy="102946"/>
            </a:xfrm>
            <a:custGeom>
              <a:rect b="b" l="l" r="r" t="t"/>
              <a:pathLst>
                <a:path extrusionOk="0" h="2050" w="2050">
                  <a:moveTo>
                    <a:pt x="1025" y="0"/>
                  </a:moveTo>
                  <a:lnTo>
                    <a:pt x="922" y="13"/>
                  </a:lnTo>
                  <a:lnTo>
                    <a:pt x="820" y="26"/>
                  </a:lnTo>
                  <a:lnTo>
                    <a:pt x="717" y="52"/>
                  </a:lnTo>
                  <a:lnTo>
                    <a:pt x="628" y="77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31"/>
                  </a:lnTo>
                  <a:lnTo>
                    <a:pt x="295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39" y="718"/>
                  </a:lnTo>
                  <a:lnTo>
                    <a:pt x="13" y="820"/>
                  </a:lnTo>
                  <a:lnTo>
                    <a:pt x="0" y="923"/>
                  </a:lnTo>
                  <a:lnTo>
                    <a:pt x="0" y="1025"/>
                  </a:lnTo>
                  <a:lnTo>
                    <a:pt x="0" y="1140"/>
                  </a:lnTo>
                  <a:lnTo>
                    <a:pt x="13" y="1230"/>
                  </a:lnTo>
                  <a:lnTo>
                    <a:pt x="39" y="1332"/>
                  </a:lnTo>
                  <a:lnTo>
                    <a:pt x="77" y="1435"/>
                  </a:lnTo>
                  <a:lnTo>
                    <a:pt x="128" y="1525"/>
                  </a:lnTo>
                  <a:lnTo>
                    <a:pt x="179" y="1601"/>
                  </a:lnTo>
                  <a:lnTo>
                    <a:pt x="231" y="1678"/>
                  </a:lnTo>
                  <a:lnTo>
                    <a:pt x="295" y="1755"/>
                  </a:lnTo>
                  <a:lnTo>
                    <a:pt x="372" y="1819"/>
                  </a:lnTo>
                  <a:lnTo>
                    <a:pt x="448" y="1883"/>
                  </a:lnTo>
                  <a:lnTo>
                    <a:pt x="538" y="1934"/>
                  </a:lnTo>
                  <a:lnTo>
                    <a:pt x="628" y="1973"/>
                  </a:lnTo>
                  <a:lnTo>
                    <a:pt x="717" y="2011"/>
                  </a:lnTo>
                  <a:lnTo>
                    <a:pt x="820" y="2037"/>
                  </a:lnTo>
                  <a:lnTo>
                    <a:pt x="922" y="2050"/>
                  </a:lnTo>
                  <a:lnTo>
                    <a:pt x="1127" y="2050"/>
                  </a:lnTo>
                  <a:lnTo>
                    <a:pt x="1230" y="2037"/>
                  </a:lnTo>
                  <a:lnTo>
                    <a:pt x="1332" y="2011"/>
                  </a:lnTo>
                  <a:lnTo>
                    <a:pt x="1422" y="1973"/>
                  </a:lnTo>
                  <a:lnTo>
                    <a:pt x="1511" y="1934"/>
                  </a:lnTo>
                  <a:lnTo>
                    <a:pt x="1601" y="1883"/>
                  </a:lnTo>
                  <a:lnTo>
                    <a:pt x="1678" y="1819"/>
                  </a:lnTo>
                  <a:lnTo>
                    <a:pt x="1755" y="1755"/>
                  </a:lnTo>
                  <a:lnTo>
                    <a:pt x="1819" y="1678"/>
                  </a:lnTo>
                  <a:lnTo>
                    <a:pt x="1870" y="1601"/>
                  </a:lnTo>
                  <a:lnTo>
                    <a:pt x="1921" y="1525"/>
                  </a:lnTo>
                  <a:lnTo>
                    <a:pt x="1973" y="1435"/>
                  </a:lnTo>
                  <a:lnTo>
                    <a:pt x="2011" y="1332"/>
                  </a:lnTo>
                  <a:lnTo>
                    <a:pt x="2037" y="1230"/>
                  </a:lnTo>
                  <a:lnTo>
                    <a:pt x="2049" y="1140"/>
                  </a:lnTo>
                  <a:lnTo>
                    <a:pt x="2049" y="1025"/>
                  </a:lnTo>
                  <a:lnTo>
                    <a:pt x="2049" y="923"/>
                  </a:lnTo>
                  <a:lnTo>
                    <a:pt x="2037" y="820"/>
                  </a:lnTo>
                  <a:lnTo>
                    <a:pt x="2011" y="718"/>
                  </a:lnTo>
                  <a:lnTo>
                    <a:pt x="1973" y="628"/>
                  </a:lnTo>
                  <a:lnTo>
                    <a:pt x="1921" y="538"/>
                  </a:lnTo>
                  <a:lnTo>
                    <a:pt x="1870" y="462"/>
                  </a:lnTo>
                  <a:lnTo>
                    <a:pt x="1819" y="372"/>
                  </a:lnTo>
                  <a:lnTo>
                    <a:pt x="1755" y="308"/>
                  </a:lnTo>
                  <a:lnTo>
                    <a:pt x="1678" y="231"/>
                  </a:lnTo>
                  <a:lnTo>
                    <a:pt x="1601" y="180"/>
                  </a:lnTo>
                  <a:lnTo>
                    <a:pt x="1511" y="129"/>
                  </a:lnTo>
                  <a:lnTo>
                    <a:pt x="1422" y="77"/>
                  </a:lnTo>
                  <a:lnTo>
                    <a:pt x="1332" y="52"/>
                  </a:lnTo>
                  <a:lnTo>
                    <a:pt x="1230" y="26"/>
                  </a:lnTo>
                  <a:lnTo>
                    <a:pt x="1127" y="13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1"/>
            <p:cNvSpPr/>
            <p:nvPr/>
          </p:nvSpPr>
          <p:spPr>
            <a:xfrm>
              <a:off x="2368937" y="1631843"/>
              <a:ext cx="260528" cy="260528"/>
            </a:xfrm>
            <a:custGeom>
              <a:rect b="b" l="l" r="r" t="t"/>
              <a:pathLst>
                <a:path extrusionOk="0" h="5188" w="5188">
                  <a:moveTo>
                    <a:pt x="2601" y="1"/>
                  </a:moveTo>
                  <a:lnTo>
                    <a:pt x="2332" y="13"/>
                  </a:lnTo>
                  <a:lnTo>
                    <a:pt x="2076" y="52"/>
                  </a:lnTo>
                  <a:lnTo>
                    <a:pt x="1832" y="116"/>
                  </a:lnTo>
                  <a:lnTo>
                    <a:pt x="1589" y="205"/>
                  </a:lnTo>
                  <a:lnTo>
                    <a:pt x="1358" y="321"/>
                  </a:lnTo>
                  <a:lnTo>
                    <a:pt x="1153" y="449"/>
                  </a:lnTo>
                  <a:lnTo>
                    <a:pt x="948" y="590"/>
                  </a:lnTo>
                  <a:lnTo>
                    <a:pt x="769" y="769"/>
                  </a:lnTo>
                  <a:lnTo>
                    <a:pt x="603" y="948"/>
                  </a:lnTo>
                  <a:lnTo>
                    <a:pt x="449" y="1140"/>
                  </a:lnTo>
                  <a:lnTo>
                    <a:pt x="321" y="1358"/>
                  </a:lnTo>
                  <a:lnTo>
                    <a:pt x="206" y="1589"/>
                  </a:lnTo>
                  <a:lnTo>
                    <a:pt x="129" y="1819"/>
                  </a:lnTo>
                  <a:lnTo>
                    <a:pt x="65" y="2075"/>
                  </a:lnTo>
                  <a:lnTo>
                    <a:pt x="13" y="2332"/>
                  </a:lnTo>
                  <a:lnTo>
                    <a:pt x="1" y="2601"/>
                  </a:lnTo>
                  <a:lnTo>
                    <a:pt x="13" y="2857"/>
                  </a:lnTo>
                  <a:lnTo>
                    <a:pt x="65" y="3126"/>
                  </a:lnTo>
                  <a:lnTo>
                    <a:pt x="129" y="3369"/>
                  </a:lnTo>
                  <a:lnTo>
                    <a:pt x="206" y="3612"/>
                  </a:lnTo>
                  <a:lnTo>
                    <a:pt x="321" y="3830"/>
                  </a:lnTo>
                  <a:lnTo>
                    <a:pt x="449" y="4048"/>
                  </a:lnTo>
                  <a:lnTo>
                    <a:pt x="603" y="4253"/>
                  </a:lnTo>
                  <a:lnTo>
                    <a:pt x="769" y="4432"/>
                  </a:lnTo>
                  <a:lnTo>
                    <a:pt x="948" y="4599"/>
                  </a:lnTo>
                  <a:lnTo>
                    <a:pt x="1153" y="4752"/>
                  </a:lnTo>
                  <a:lnTo>
                    <a:pt x="1358" y="4880"/>
                  </a:lnTo>
                  <a:lnTo>
                    <a:pt x="1589" y="4983"/>
                  </a:lnTo>
                  <a:lnTo>
                    <a:pt x="1832" y="5072"/>
                  </a:lnTo>
                  <a:lnTo>
                    <a:pt x="2076" y="5137"/>
                  </a:lnTo>
                  <a:lnTo>
                    <a:pt x="2332" y="5175"/>
                  </a:lnTo>
                  <a:lnTo>
                    <a:pt x="2601" y="5188"/>
                  </a:lnTo>
                  <a:lnTo>
                    <a:pt x="2870" y="5175"/>
                  </a:lnTo>
                  <a:lnTo>
                    <a:pt x="3126" y="5137"/>
                  </a:lnTo>
                  <a:lnTo>
                    <a:pt x="3369" y="5072"/>
                  </a:lnTo>
                  <a:lnTo>
                    <a:pt x="3613" y="4983"/>
                  </a:lnTo>
                  <a:lnTo>
                    <a:pt x="3830" y="4880"/>
                  </a:lnTo>
                  <a:lnTo>
                    <a:pt x="4048" y="4752"/>
                  </a:lnTo>
                  <a:lnTo>
                    <a:pt x="4253" y="4599"/>
                  </a:lnTo>
                  <a:lnTo>
                    <a:pt x="4432" y="4432"/>
                  </a:lnTo>
                  <a:lnTo>
                    <a:pt x="4599" y="4253"/>
                  </a:lnTo>
                  <a:lnTo>
                    <a:pt x="4752" y="4048"/>
                  </a:lnTo>
                  <a:lnTo>
                    <a:pt x="4880" y="3830"/>
                  </a:lnTo>
                  <a:lnTo>
                    <a:pt x="4996" y="3612"/>
                  </a:lnTo>
                  <a:lnTo>
                    <a:pt x="5073" y="3369"/>
                  </a:lnTo>
                  <a:lnTo>
                    <a:pt x="5137" y="3126"/>
                  </a:lnTo>
                  <a:lnTo>
                    <a:pt x="5175" y="2857"/>
                  </a:lnTo>
                  <a:lnTo>
                    <a:pt x="5188" y="2601"/>
                  </a:lnTo>
                  <a:lnTo>
                    <a:pt x="5175" y="2332"/>
                  </a:lnTo>
                  <a:lnTo>
                    <a:pt x="5137" y="2075"/>
                  </a:lnTo>
                  <a:lnTo>
                    <a:pt x="5073" y="1819"/>
                  </a:lnTo>
                  <a:lnTo>
                    <a:pt x="4996" y="1589"/>
                  </a:lnTo>
                  <a:lnTo>
                    <a:pt x="4880" y="1358"/>
                  </a:lnTo>
                  <a:lnTo>
                    <a:pt x="4752" y="1140"/>
                  </a:lnTo>
                  <a:lnTo>
                    <a:pt x="4599" y="948"/>
                  </a:lnTo>
                  <a:lnTo>
                    <a:pt x="4432" y="769"/>
                  </a:lnTo>
                  <a:lnTo>
                    <a:pt x="4253" y="590"/>
                  </a:lnTo>
                  <a:lnTo>
                    <a:pt x="4048" y="449"/>
                  </a:lnTo>
                  <a:lnTo>
                    <a:pt x="3830" y="321"/>
                  </a:lnTo>
                  <a:lnTo>
                    <a:pt x="3613" y="205"/>
                  </a:lnTo>
                  <a:lnTo>
                    <a:pt x="3369" y="116"/>
                  </a:lnTo>
                  <a:lnTo>
                    <a:pt x="3126" y="52"/>
                  </a:lnTo>
                  <a:lnTo>
                    <a:pt x="2870" y="13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1"/>
            <p:cNvSpPr/>
            <p:nvPr/>
          </p:nvSpPr>
          <p:spPr>
            <a:xfrm>
              <a:off x="2452547" y="1715454"/>
              <a:ext cx="93957" cy="93304"/>
            </a:xfrm>
            <a:custGeom>
              <a:rect b="b" l="l" r="r" t="t"/>
              <a:pathLst>
                <a:path extrusionOk="0" h="1858" w="1871">
                  <a:moveTo>
                    <a:pt x="846" y="1"/>
                  </a:moveTo>
                  <a:lnTo>
                    <a:pt x="744" y="26"/>
                  </a:lnTo>
                  <a:lnTo>
                    <a:pt x="654" y="39"/>
                  </a:lnTo>
                  <a:lnTo>
                    <a:pt x="577" y="77"/>
                  </a:lnTo>
                  <a:lnTo>
                    <a:pt x="487" y="116"/>
                  </a:lnTo>
                  <a:lnTo>
                    <a:pt x="411" y="154"/>
                  </a:lnTo>
                  <a:lnTo>
                    <a:pt x="347" y="218"/>
                  </a:lnTo>
                  <a:lnTo>
                    <a:pt x="282" y="270"/>
                  </a:lnTo>
                  <a:lnTo>
                    <a:pt x="218" y="334"/>
                  </a:lnTo>
                  <a:lnTo>
                    <a:pt x="167" y="410"/>
                  </a:lnTo>
                  <a:lnTo>
                    <a:pt x="116" y="487"/>
                  </a:lnTo>
                  <a:lnTo>
                    <a:pt x="78" y="564"/>
                  </a:lnTo>
                  <a:lnTo>
                    <a:pt x="52" y="654"/>
                  </a:lnTo>
                  <a:lnTo>
                    <a:pt x="26" y="743"/>
                  </a:lnTo>
                  <a:lnTo>
                    <a:pt x="14" y="833"/>
                  </a:lnTo>
                  <a:lnTo>
                    <a:pt x="1" y="936"/>
                  </a:lnTo>
                  <a:lnTo>
                    <a:pt x="14" y="1025"/>
                  </a:lnTo>
                  <a:lnTo>
                    <a:pt x="26" y="1115"/>
                  </a:lnTo>
                  <a:lnTo>
                    <a:pt x="52" y="1205"/>
                  </a:lnTo>
                  <a:lnTo>
                    <a:pt x="78" y="1294"/>
                  </a:lnTo>
                  <a:lnTo>
                    <a:pt x="116" y="1371"/>
                  </a:lnTo>
                  <a:lnTo>
                    <a:pt x="167" y="1448"/>
                  </a:lnTo>
                  <a:lnTo>
                    <a:pt x="218" y="1525"/>
                  </a:lnTo>
                  <a:lnTo>
                    <a:pt x="282" y="1589"/>
                  </a:lnTo>
                  <a:lnTo>
                    <a:pt x="347" y="1653"/>
                  </a:lnTo>
                  <a:lnTo>
                    <a:pt x="411" y="1704"/>
                  </a:lnTo>
                  <a:lnTo>
                    <a:pt x="487" y="1755"/>
                  </a:lnTo>
                  <a:lnTo>
                    <a:pt x="577" y="1794"/>
                  </a:lnTo>
                  <a:lnTo>
                    <a:pt x="654" y="1819"/>
                  </a:lnTo>
                  <a:lnTo>
                    <a:pt x="744" y="1845"/>
                  </a:lnTo>
                  <a:lnTo>
                    <a:pt x="846" y="1858"/>
                  </a:lnTo>
                  <a:lnTo>
                    <a:pt x="1025" y="1858"/>
                  </a:lnTo>
                  <a:lnTo>
                    <a:pt x="1128" y="1845"/>
                  </a:lnTo>
                  <a:lnTo>
                    <a:pt x="1217" y="1819"/>
                  </a:lnTo>
                  <a:lnTo>
                    <a:pt x="1294" y="1794"/>
                  </a:lnTo>
                  <a:lnTo>
                    <a:pt x="1384" y="1755"/>
                  </a:lnTo>
                  <a:lnTo>
                    <a:pt x="1461" y="1704"/>
                  </a:lnTo>
                  <a:lnTo>
                    <a:pt x="1525" y="1653"/>
                  </a:lnTo>
                  <a:lnTo>
                    <a:pt x="1589" y="1589"/>
                  </a:lnTo>
                  <a:lnTo>
                    <a:pt x="1653" y="1525"/>
                  </a:lnTo>
                  <a:lnTo>
                    <a:pt x="1704" y="1448"/>
                  </a:lnTo>
                  <a:lnTo>
                    <a:pt x="1755" y="1371"/>
                  </a:lnTo>
                  <a:lnTo>
                    <a:pt x="1794" y="1294"/>
                  </a:lnTo>
                  <a:lnTo>
                    <a:pt x="1819" y="1205"/>
                  </a:lnTo>
                  <a:lnTo>
                    <a:pt x="1845" y="1115"/>
                  </a:lnTo>
                  <a:lnTo>
                    <a:pt x="1858" y="1025"/>
                  </a:lnTo>
                  <a:lnTo>
                    <a:pt x="1871" y="936"/>
                  </a:lnTo>
                  <a:lnTo>
                    <a:pt x="1858" y="833"/>
                  </a:lnTo>
                  <a:lnTo>
                    <a:pt x="1845" y="743"/>
                  </a:lnTo>
                  <a:lnTo>
                    <a:pt x="1819" y="654"/>
                  </a:lnTo>
                  <a:lnTo>
                    <a:pt x="1794" y="564"/>
                  </a:lnTo>
                  <a:lnTo>
                    <a:pt x="1755" y="487"/>
                  </a:lnTo>
                  <a:lnTo>
                    <a:pt x="1704" y="410"/>
                  </a:lnTo>
                  <a:lnTo>
                    <a:pt x="1653" y="334"/>
                  </a:lnTo>
                  <a:lnTo>
                    <a:pt x="1589" y="270"/>
                  </a:lnTo>
                  <a:lnTo>
                    <a:pt x="1525" y="218"/>
                  </a:lnTo>
                  <a:lnTo>
                    <a:pt x="1461" y="154"/>
                  </a:lnTo>
                  <a:lnTo>
                    <a:pt x="1384" y="116"/>
                  </a:lnTo>
                  <a:lnTo>
                    <a:pt x="1294" y="77"/>
                  </a:lnTo>
                  <a:lnTo>
                    <a:pt x="1217" y="39"/>
                  </a:lnTo>
                  <a:lnTo>
                    <a:pt x="1128" y="26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1"/>
            <p:cNvSpPr/>
            <p:nvPr/>
          </p:nvSpPr>
          <p:spPr>
            <a:xfrm>
              <a:off x="1226658" y="2344469"/>
              <a:ext cx="1965613" cy="679895"/>
            </a:xfrm>
            <a:custGeom>
              <a:rect b="b" l="l" r="r" t="t"/>
              <a:pathLst>
                <a:path extrusionOk="0" h="13539" w="39142">
                  <a:moveTo>
                    <a:pt x="3638" y="1"/>
                  </a:moveTo>
                  <a:lnTo>
                    <a:pt x="3446" y="14"/>
                  </a:lnTo>
                  <a:lnTo>
                    <a:pt x="3267" y="26"/>
                  </a:lnTo>
                  <a:lnTo>
                    <a:pt x="3088" y="52"/>
                  </a:lnTo>
                  <a:lnTo>
                    <a:pt x="2908" y="78"/>
                  </a:lnTo>
                  <a:lnTo>
                    <a:pt x="2729" y="116"/>
                  </a:lnTo>
                  <a:lnTo>
                    <a:pt x="2563" y="167"/>
                  </a:lnTo>
                  <a:lnTo>
                    <a:pt x="2383" y="231"/>
                  </a:lnTo>
                  <a:lnTo>
                    <a:pt x="2230" y="295"/>
                  </a:lnTo>
                  <a:lnTo>
                    <a:pt x="2063" y="359"/>
                  </a:lnTo>
                  <a:lnTo>
                    <a:pt x="1909" y="449"/>
                  </a:lnTo>
                  <a:lnTo>
                    <a:pt x="1756" y="526"/>
                  </a:lnTo>
                  <a:lnTo>
                    <a:pt x="1602" y="628"/>
                  </a:lnTo>
                  <a:lnTo>
                    <a:pt x="1461" y="731"/>
                  </a:lnTo>
                  <a:lnTo>
                    <a:pt x="1333" y="833"/>
                  </a:lnTo>
                  <a:lnTo>
                    <a:pt x="1192" y="948"/>
                  </a:lnTo>
                  <a:lnTo>
                    <a:pt x="1064" y="1064"/>
                  </a:lnTo>
                  <a:lnTo>
                    <a:pt x="949" y="1192"/>
                  </a:lnTo>
                  <a:lnTo>
                    <a:pt x="833" y="1333"/>
                  </a:lnTo>
                  <a:lnTo>
                    <a:pt x="731" y="1461"/>
                  </a:lnTo>
                  <a:lnTo>
                    <a:pt x="629" y="1602"/>
                  </a:lnTo>
                  <a:lnTo>
                    <a:pt x="526" y="1755"/>
                  </a:lnTo>
                  <a:lnTo>
                    <a:pt x="449" y="1909"/>
                  </a:lnTo>
                  <a:lnTo>
                    <a:pt x="360" y="2063"/>
                  </a:lnTo>
                  <a:lnTo>
                    <a:pt x="296" y="2229"/>
                  </a:lnTo>
                  <a:lnTo>
                    <a:pt x="231" y="2396"/>
                  </a:lnTo>
                  <a:lnTo>
                    <a:pt x="167" y="2562"/>
                  </a:lnTo>
                  <a:lnTo>
                    <a:pt x="116" y="2729"/>
                  </a:lnTo>
                  <a:lnTo>
                    <a:pt x="78" y="2908"/>
                  </a:lnTo>
                  <a:lnTo>
                    <a:pt x="52" y="3087"/>
                  </a:lnTo>
                  <a:lnTo>
                    <a:pt x="27" y="3267"/>
                  </a:lnTo>
                  <a:lnTo>
                    <a:pt x="14" y="3459"/>
                  </a:lnTo>
                  <a:lnTo>
                    <a:pt x="1" y="3638"/>
                  </a:lnTo>
                  <a:lnTo>
                    <a:pt x="1" y="9901"/>
                  </a:lnTo>
                  <a:lnTo>
                    <a:pt x="14" y="10093"/>
                  </a:lnTo>
                  <a:lnTo>
                    <a:pt x="27" y="10273"/>
                  </a:lnTo>
                  <a:lnTo>
                    <a:pt x="52" y="10465"/>
                  </a:lnTo>
                  <a:lnTo>
                    <a:pt x="78" y="10644"/>
                  </a:lnTo>
                  <a:lnTo>
                    <a:pt x="116" y="10811"/>
                  </a:lnTo>
                  <a:lnTo>
                    <a:pt x="167" y="10990"/>
                  </a:lnTo>
                  <a:lnTo>
                    <a:pt x="231" y="11156"/>
                  </a:lnTo>
                  <a:lnTo>
                    <a:pt x="296" y="11323"/>
                  </a:lnTo>
                  <a:lnTo>
                    <a:pt x="360" y="11477"/>
                  </a:lnTo>
                  <a:lnTo>
                    <a:pt x="449" y="11643"/>
                  </a:lnTo>
                  <a:lnTo>
                    <a:pt x="526" y="11797"/>
                  </a:lnTo>
                  <a:lnTo>
                    <a:pt x="629" y="11938"/>
                  </a:lnTo>
                  <a:lnTo>
                    <a:pt x="731" y="12079"/>
                  </a:lnTo>
                  <a:lnTo>
                    <a:pt x="833" y="12219"/>
                  </a:lnTo>
                  <a:lnTo>
                    <a:pt x="949" y="12348"/>
                  </a:lnTo>
                  <a:lnTo>
                    <a:pt x="1064" y="12476"/>
                  </a:lnTo>
                  <a:lnTo>
                    <a:pt x="1192" y="12591"/>
                  </a:lnTo>
                  <a:lnTo>
                    <a:pt x="1333" y="12706"/>
                  </a:lnTo>
                  <a:lnTo>
                    <a:pt x="1461" y="12821"/>
                  </a:lnTo>
                  <a:lnTo>
                    <a:pt x="1602" y="12924"/>
                  </a:lnTo>
                  <a:lnTo>
                    <a:pt x="1756" y="13014"/>
                  </a:lnTo>
                  <a:lnTo>
                    <a:pt x="1909" y="13103"/>
                  </a:lnTo>
                  <a:lnTo>
                    <a:pt x="2063" y="13180"/>
                  </a:lnTo>
                  <a:lnTo>
                    <a:pt x="2230" y="13257"/>
                  </a:lnTo>
                  <a:lnTo>
                    <a:pt x="2383" y="13321"/>
                  </a:lnTo>
                  <a:lnTo>
                    <a:pt x="2563" y="13372"/>
                  </a:lnTo>
                  <a:lnTo>
                    <a:pt x="2729" y="13423"/>
                  </a:lnTo>
                  <a:lnTo>
                    <a:pt x="2908" y="13462"/>
                  </a:lnTo>
                  <a:lnTo>
                    <a:pt x="3088" y="13500"/>
                  </a:lnTo>
                  <a:lnTo>
                    <a:pt x="3267" y="13526"/>
                  </a:lnTo>
                  <a:lnTo>
                    <a:pt x="3446" y="13539"/>
                  </a:lnTo>
                  <a:lnTo>
                    <a:pt x="35696" y="13539"/>
                  </a:lnTo>
                  <a:lnTo>
                    <a:pt x="35889" y="13526"/>
                  </a:lnTo>
                  <a:lnTo>
                    <a:pt x="36068" y="13500"/>
                  </a:lnTo>
                  <a:lnTo>
                    <a:pt x="36247" y="13462"/>
                  </a:lnTo>
                  <a:lnTo>
                    <a:pt x="36414" y="13423"/>
                  </a:lnTo>
                  <a:lnTo>
                    <a:pt x="36593" y="13372"/>
                  </a:lnTo>
                  <a:lnTo>
                    <a:pt x="36759" y="13321"/>
                  </a:lnTo>
                  <a:lnTo>
                    <a:pt x="36926" y="13257"/>
                  </a:lnTo>
                  <a:lnTo>
                    <a:pt x="37092" y="13180"/>
                  </a:lnTo>
                  <a:lnTo>
                    <a:pt x="37246" y="13103"/>
                  </a:lnTo>
                  <a:lnTo>
                    <a:pt x="37400" y="13014"/>
                  </a:lnTo>
                  <a:lnTo>
                    <a:pt x="37541" y="12924"/>
                  </a:lnTo>
                  <a:lnTo>
                    <a:pt x="37682" y="12821"/>
                  </a:lnTo>
                  <a:lnTo>
                    <a:pt x="37823" y="12706"/>
                  </a:lnTo>
                  <a:lnTo>
                    <a:pt x="37951" y="12591"/>
                  </a:lnTo>
                  <a:lnTo>
                    <a:pt x="38079" y="12476"/>
                  </a:lnTo>
                  <a:lnTo>
                    <a:pt x="38207" y="12348"/>
                  </a:lnTo>
                  <a:lnTo>
                    <a:pt x="38322" y="12219"/>
                  </a:lnTo>
                  <a:lnTo>
                    <a:pt x="38424" y="12079"/>
                  </a:lnTo>
                  <a:lnTo>
                    <a:pt x="38527" y="11938"/>
                  </a:lnTo>
                  <a:lnTo>
                    <a:pt x="38617" y="11797"/>
                  </a:lnTo>
                  <a:lnTo>
                    <a:pt x="38706" y="11643"/>
                  </a:lnTo>
                  <a:lnTo>
                    <a:pt x="38783" y="11477"/>
                  </a:lnTo>
                  <a:lnTo>
                    <a:pt x="38860" y="11323"/>
                  </a:lnTo>
                  <a:lnTo>
                    <a:pt x="38924" y="11156"/>
                  </a:lnTo>
                  <a:lnTo>
                    <a:pt x="38988" y="10990"/>
                  </a:lnTo>
                  <a:lnTo>
                    <a:pt x="39026" y="10811"/>
                  </a:lnTo>
                  <a:lnTo>
                    <a:pt x="39078" y="10644"/>
                  </a:lnTo>
                  <a:lnTo>
                    <a:pt x="39103" y="10465"/>
                  </a:lnTo>
                  <a:lnTo>
                    <a:pt x="39129" y="10273"/>
                  </a:lnTo>
                  <a:lnTo>
                    <a:pt x="39142" y="10093"/>
                  </a:lnTo>
                  <a:lnTo>
                    <a:pt x="39142" y="9901"/>
                  </a:lnTo>
                  <a:lnTo>
                    <a:pt x="39142" y="3638"/>
                  </a:lnTo>
                  <a:lnTo>
                    <a:pt x="39142" y="3459"/>
                  </a:lnTo>
                  <a:lnTo>
                    <a:pt x="39129" y="3267"/>
                  </a:lnTo>
                  <a:lnTo>
                    <a:pt x="39103" y="3087"/>
                  </a:lnTo>
                  <a:lnTo>
                    <a:pt x="39078" y="2908"/>
                  </a:lnTo>
                  <a:lnTo>
                    <a:pt x="39026" y="2729"/>
                  </a:lnTo>
                  <a:lnTo>
                    <a:pt x="38988" y="2562"/>
                  </a:lnTo>
                  <a:lnTo>
                    <a:pt x="38924" y="2396"/>
                  </a:lnTo>
                  <a:lnTo>
                    <a:pt x="38860" y="2229"/>
                  </a:lnTo>
                  <a:lnTo>
                    <a:pt x="38783" y="2063"/>
                  </a:lnTo>
                  <a:lnTo>
                    <a:pt x="38706" y="1909"/>
                  </a:lnTo>
                  <a:lnTo>
                    <a:pt x="38617" y="1755"/>
                  </a:lnTo>
                  <a:lnTo>
                    <a:pt x="38527" y="1602"/>
                  </a:lnTo>
                  <a:lnTo>
                    <a:pt x="38424" y="1461"/>
                  </a:lnTo>
                  <a:lnTo>
                    <a:pt x="38322" y="1333"/>
                  </a:lnTo>
                  <a:lnTo>
                    <a:pt x="38207" y="1192"/>
                  </a:lnTo>
                  <a:lnTo>
                    <a:pt x="38079" y="1064"/>
                  </a:lnTo>
                  <a:lnTo>
                    <a:pt x="37951" y="948"/>
                  </a:lnTo>
                  <a:lnTo>
                    <a:pt x="37823" y="833"/>
                  </a:lnTo>
                  <a:lnTo>
                    <a:pt x="37682" y="731"/>
                  </a:lnTo>
                  <a:lnTo>
                    <a:pt x="37541" y="628"/>
                  </a:lnTo>
                  <a:lnTo>
                    <a:pt x="37400" y="526"/>
                  </a:lnTo>
                  <a:lnTo>
                    <a:pt x="37246" y="449"/>
                  </a:lnTo>
                  <a:lnTo>
                    <a:pt x="37092" y="359"/>
                  </a:lnTo>
                  <a:lnTo>
                    <a:pt x="36926" y="295"/>
                  </a:lnTo>
                  <a:lnTo>
                    <a:pt x="36759" y="231"/>
                  </a:lnTo>
                  <a:lnTo>
                    <a:pt x="36593" y="167"/>
                  </a:lnTo>
                  <a:lnTo>
                    <a:pt x="36414" y="116"/>
                  </a:lnTo>
                  <a:lnTo>
                    <a:pt x="36247" y="78"/>
                  </a:lnTo>
                  <a:lnTo>
                    <a:pt x="36068" y="52"/>
                  </a:lnTo>
                  <a:lnTo>
                    <a:pt x="35889" y="26"/>
                  </a:lnTo>
                  <a:lnTo>
                    <a:pt x="35696" y="14"/>
                  </a:lnTo>
                  <a:lnTo>
                    <a:pt x="355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1"/>
            <p:cNvSpPr/>
            <p:nvPr/>
          </p:nvSpPr>
          <p:spPr>
            <a:xfrm>
              <a:off x="1482662" y="2021626"/>
              <a:ext cx="1454299" cy="130616"/>
            </a:xfrm>
            <a:custGeom>
              <a:rect b="b" l="l" r="r" t="t"/>
              <a:pathLst>
                <a:path extrusionOk="0" h="2601" w="28960">
                  <a:moveTo>
                    <a:pt x="0" y="0"/>
                  </a:moveTo>
                  <a:lnTo>
                    <a:pt x="0" y="2600"/>
                  </a:lnTo>
                  <a:lnTo>
                    <a:pt x="28959" y="2600"/>
                  </a:lnTo>
                  <a:lnTo>
                    <a:pt x="289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1"/>
            <p:cNvSpPr/>
            <p:nvPr/>
          </p:nvSpPr>
          <p:spPr>
            <a:xfrm>
              <a:off x="3192189" y="4322206"/>
              <a:ext cx="141563" cy="409775"/>
            </a:xfrm>
            <a:custGeom>
              <a:rect b="b" l="l" r="r" t="t"/>
              <a:pathLst>
                <a:path extrusionOk="0" h="8160" w="2819">
                  <a:moveTo>
                    <a:pt x="1" y="1"/>
                  </a:moveTo>
                  <a:lnTo>
                    <a:pt x="1" y="8160"/>
                  </a:lnTo>
                  <a:lnTo>
                    <a:pt x="2818" y="8160"/>
                  </a:lnTo>
                  <a:lnTo>
                    <a:pt x="2818" y="2806"/>
                  </a:lnTo>
                  <a:lnTo>
                    <a:pt x="2806" y="2524"/>
                  </a:lnTo>
                  <a:lnTo>
                    <a:pt x="2767" y="2242"/>
                  </a:lnTo>
                  <a:lnTo>
                    <a:pt x="2690" y="1973"/>
                  </a:lnTo>
                  <a:lnTo>
                    <a:pt x="2601" y="1717"/>
                  </a:lnTo>
                  <a:lnTo>
                    <a:pt x="2473" y="1474"/>
                  </a:lnTo>
                  <a:lnTo>
                    <a:pt x="2332" y="1243"/>
                  </a:lnTo>
                  <a:lnTo>
                    <a:pt x="2178" y="1026"/>
                  </a:lnTo>
                  <a:lnTo>
                    <a:pt x="1999" y="821"/>
                  </a:lnTo>
                  <a:lnTo>
                    <a:pt x="1794" y="641"/>
                  </a:lnTo>
                  <a:lnTo>
                    <a:pt x="1576" y="475"/>
                  </a:lnTo>
                  <a:lnTo>
                    <a:pt x="1346" y="334"/>
                  </a:lnTo>
                  <a:lnTo>
                    <a:pt x="1102" y="219"/>
                  </a:lnTo>
                  <a:lnTo>
                    <a:pt x="846" y="129"/>
                  </a:lnTo>
                  <a:lnTo>
                    <a:pt x="577" y="52"/>
                  </a:lnTo>
                  <a:lnTo>
                    <a:pt x="295" y="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1"/>
            <p:cNvSpPr/>
            <p:nvPr/>
          </p:nvSpPr>
          <p:spPr>
            <a:xfrm>
              <a:off x="1085850" y="4322206"/>
              <a:ext cx="140860" cy="409775"/>
            </a:xfrm>
            <a:custGeom>
              <a:rect b="b" l="l" r="r" t="t"/>
              <a:pathLst>
                <a:path extrusionOk="0" h="8160" w="2805">
                  <a:moveTo>
                    <a:pt x="2805" y="1"/>
                  </a:moveTo>
                  <a:lnTo>
                    <a:pt x="2523" y="14"/>
                  </a:lnTo>
                  <a:lnTo>
                    <a:pt x="2241" y="52"/>
                  </a:lnTo>
                  <a:lnTo>
                    <a:pt x="1972" y="129"/>
                  </a:lnTo>
                  <a:lnTo>
                    <a:pt x="1716" y="219"/>
                  </a:lnTo>
                  <a:lnTo>
                    <a:pt x="1473" y="334"/>
                  </a:lnTo>
                  <a:lnTo>
                    <a:pt x="1230" y="475"/>
                  </a:lnTo>
                  <a:lnTo>
                    <a:pt x="1025" y="641"/>
                  </a:lnTo>
                  <a:lnTo>
                    <a:pt x="820" y="821"/>
                  </a:lnTo>
                  <a:lnTo>
                    <a:pt x="640" y="1026"/>
                  </a:lnTo>
                  <a:lnTo>
                    <a:pt x="474" y="1243"/>
                  </a:lnTo>
                  <a:lnTo>
                    <a:pt x="333" y="1474"/>
                  </a:lnTo>
                  <a:lnTo>
                    <a:pt x="218" y="1717"/>
                  </a:lnTo>
                  <a:lnTo>
                    <a:pt x="128" y="1973"/>
                  </a:lnTo>
                  <a:lnTo>
                    <a:pt x="51" y="2242"/>
                  </a:lnTo>
                  <a:lnTo>
                    <a:pt x="13" y="2524"/>
                  </a:lnTo>
                  <a:lnTo>
                    <a:pt x="0" y="2806"/>
                  </a:lnTo>
                  <a:lnTo>
                    <a:pt x="0" y="8160"/>
                  </a:lnTo>
                  <a:lnTo>
                    <a:pt x="2805" y="816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1"/>
            <p:cNvSpPr/>
            <p:nvPr/>
          </p:nvSpPr>
          <p:spPr>
            <a:xfrm>
              <a:off x="1405479" y="2091076"/>
              <a:ext cx="1608617" cy="1580998"/>
            </a:xfrm>
            <a:custGeom>
              <a:rect b="b" l="l" r="r" t="t"/>
              <a:pathLst>
                <a:path extrusionOk="0" h="31483" w="32033">
                  <a:moveTo>
                    <a:pt x="1" y="0"/>
                  </a:moveTo>
                  <a:lnTo>
                    <a:pt x="1" y="24425"/>
                  </a:lnTo>
                  <a:lnTo>
                    <a:pt x="13" y="24796"/>
                  </a:lnTo>
                  <a:lnTo>
                    <a:pt x="39" y="25155"/>
                  </a:lnTo>
                  <a:lnTo>
                    <a:pt x="77" y="25501"/>
                  </a:lnTo>
                  <a:lnTo>
                    <a:pt x="141" y="25847"/>
                  </a:lnTo>
                  <a:lnTo>
                    <a:pt x="218" y="26193"/>
                  </a:lnTo>
                  <a:lnTo>
                    <a:pt x="321" y="26526"/>
                  </a:lnTo>
                  <a:lnTo>
                    <a:pt x="423" y="26859"/>
                  </a:lnTo>
                  <a:lnTo>
                    <a:pt x="551" y="27179"/>
                  </a:lnTo>
                  <a:lnTo>
                    <a:pt x="692" y="27486"/>
                  </a:lnTo>
                  <a:lnTo>
                    <a:pt x="846" y="27794"/>
                  </a:lnTo>
                  <a:lnTo>
                    <a:pt x="1025" y="28088"/>
                  </a:lnTo>
                  <a:lnTo>
                    <a:pt x="1204" y="28370"/>
                  </a:lnTo>
                  <a:lnTo>
                    <a:pt x="1397" y="28652"/>
                  </a:lnTo>
                  <a:lnTo>
                    <a:pt x="1614" y="28921"/>
                  </a:lnTo>
                  <a:lnTo>
                    <a:pt x="1832" y="29177"/>
                  </a:lnTo>
                  <a:lnTo>
                    <a:pt x="2063" y="29420"/>
                  </a:lnTo>
                  <a:lnTo>
                    <a:pt x="2306" y="29651"/>
                  </a:lnTo>
                  <a:lnTo>
                    <a:pt x="2562" y="29881"/>
                  </a:lnTo>
                  <a:lnTo>
                    <a:pt x="2831" y="30086"/>
                  </a:lnTo>
                  <a:lnTo>
                    <a:pt x="3113" y="30278"/>
                  </a:lnTo>
                  <a:lnTo>
                    <a:pt x="3395" y="30470"/>
                  </a:lnTo>
                  <a:lnTo>
                    <a:pt x="3689" y="30637"/>
                  </a:lnTo>
                  <a:lnTo>
                    <a:pt x="3997" y="30791"/>
                  </a:lnTo>
                  <a:lnTo>
                    <a:pt x="4304" y="30931"/>
                  </a:lnTo>
                  <a:lnTo>
                    <a:pt x="4624" y="31060"/>
                  </a:lnTo>
                  <a:lnTo>
                    <a:pt x="4957" y="31175"/>
                  </a:lnTo>
                  <a:lnTo>
                    <a:pt x="5290" y="31264"/>
                  </a:lnTo>
                  <a:lnTo>
                    <a:pt x="5636" y="31341"/>
                  </a:lnTo>
                  <a:lnTo>
                    <a:pt x="5982" y="31405"/>
                  </a:lnTo>
                  <a:lnTo>
                    <a:pt x="6340" y="31444"/>
                  </a:lnTo>
                  <a:lnTo>
                    <a:pt x="6686" y="31482"/>
                  </a:lnTo>
                  <a:lnTo>
                    <a:pt x="25334" y="31482"/>
                  </a:lnTo>
                  <a:lnTo>
                    <a:pt x="25693" y="31444"/>
                  </a:lnTo>
                  <a:lnTo>
                    <a:pt x="26052" y="31405"/>
                  </a:lnTo>
                  <a:lnTo>
                    <a:pt x="26398" y="31341"/>
                  </a:lnTo>
                  <a:lnTo>
                    <a:pt x="26731" y="31264"/>
                  </a:lnTo>
                  <a:lnTo>
                    <a:pt x="27076" y="31175"/>
                  </a:lnTo>
                  <a:lnTo>
                    <a:pt x="27397" y="31060"/>
                  </a:lnTo>
                  <a:lnTo>
                    <a:pt x="27717" y="30931"/>
                  </a:lnTo>
                  <a:lnTo>
                    <a:pt x="28037" y="30791"/>
                  </a:lnTo>
                  <a:lnTo>
                    <a:pt x="28331" y="30637"/>
                  </a:lnTo>
                  <a:lnTo>
                    <a:pt x="28626" y="30470"/>
                  </a:lnTo>
                  <a:lnTo>
                    <a:pt x="28921" y="30278"/>
                  </a:lnTo>
                  <a:lnTo>
                    <a:pt x="29190" y="30086"/>
                  </a:lnTo>
                  <a:lnTo>
                    <a:pt x="29459" y="29881"/>
                  </a:lnTo>
                  <a:lnTo>
                    <a:pt x="29715" y="29651"/>
                  </a:lnTo>
                  <a:lnTo>
                    <a:pt x="29958" y="29420"/>
                  </a:lnTo>
                  <a:lnTo>
                    <a:pt x="30201" y="29177"/>
                  </a:lnTo>
                  <a:lnTo>
                    <a:pt x="30419" y="28921"/>
                  </a:lnTo>
                  <a:lnTo>
                    <a:pt x="30624" y="28652"/>
                  </a:lnTo>
                  <a:lnTo>
                    <a:pt x="30829" y="28370"/>
                  </a:lnTo>
                  <a:lnTo>
                    <a:pt x="31008" y="28088"/>
                  </a:lnTo>
                  <a:lnTo>
                    <a:pt x="31175" y="27794"/>
                  </a:lnTo>
                  <a:lnTo>
                    <a:pt x="31329" y="27486"/>
                  </a:lnTo>
                  <a:lnTo>
                    <a:pt x="31469" y="27179"/>
                  </a:lnTo>
                  <a:lnTo>
                    <a:pt x="31597" y="26859"/>
                  </a:lnTo>
                  <a:lnTo>
                    <a:pt x="31713" y="26526"/>
                  </a:lnTo>
                  <a:lnTo>
                    <a:pt x="31802" y="26193"/>
                  </a:lnTo>
                  <a:lnTo>
                    <a:pt x="31892" y="25847"/>
                  </a:lnTo>
                  <a:lnTo>
                    <a:pt x="31943" y="25501"/>
                  </a:lnTo>
                  <a:lnTo>
                    <a:pt x="31995" y="25155"/>
                  </a:lnTo>
                  <a:lnTo>
                    <a:pt x="32020" y="24796"/>
                  </a:lnTo>
                  <a:lnTo>
                    <a:pt x="32033" y="24425"/>
                  </a:lnTo>
                  <a:lnTo>
                    <a:pt x="32033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1"/>
            <p:cNvSpPr/>
            <p:nvPr/>
          </p:nvSpPr>
          <p:spPr>
            <a:xfrm>
              <a:off x="1675595" y="2506569"/>
              <a:ext cx="355741" cy="356343"/>
            </a:xfrm>
            <a:custGeom>
              <a:rect b="b" l="l" r="r" t="t"/>
              <a:pathLst>
                <a:path extrusionOk="0" h="7096" w="7084">
                  <a:moveTo>
                    <a:pt x="3356" y="0"/>
                  </a:moveTo>
                  <a:lnTo>
                    <a:pt x="3177" y="13"/>
                  </a:lnTo>
                  <a:lnTo>
                    <a:pt x="2998" y="39"/>
                  </a:lnTo>
                  <a:lnTo>
                    <a:pt x="2831" y="64"/>
                  </a:lnTo>
                  <a:lnTo>
                    <a:pt x="2652" y="116"/>
                  </a:lnTo>
                  <a:lnTo>
                    <a:pt x="2486" y="154"/>
                  </a:lnTo>
                  <a:lnTo>
                    <a:pt x="2319" y="218"/>
                  </a:lnTo>
                  <a:lnTo>
                    <a:pt x="2165" y="282"/>
                  </a:lnTo>
                  <a:lnTo>
                    <a:pt x="1999" y="346"/>
                  </a:lnTo>
                  <a:lnTo>
                    <a:pt x="1845" y="423"/>
                  </a:lnTo>
                  <a:lnTo>
                    <a:pt x="1704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82" y="807"/>
                  </a:lnTo>
                  <a:lnTo>
                    <a:pt x="1154" y="922"/>
                  </a:lnTo>
                  <a:lnTo>
                    <a:pt x="1038" y="1038"/>
                  </a:lnTo>
                  <a:lnTo>
                    <a:pt x="910" y="1166"/>
                  </a:lnTo>
                  <a:lnTo>
                    <a:pt x="808" y="1294"/>
                  </a:lnTo>
                  <a:lnTo>
                    <a:pt x="705" y="1422"/>
                  </a:lnTo>
                  <a:lnTo>
                    <a:pt x="603" y="1563"/>
                  </a:lnTo>
                  <a:lnTo>
                    <a:pt x="513" y="1704"/>
                  </a:lnTo>
                  <a:lnTo>
                    <a:pt x="423" y="1857"/>
                  </a:lnTo>
                  <a:lnTo>
                    <a:pt x="347" y="2011"/>
                  </a:lnTo>
                  <a:lnTo>
                    <a:pt x="270" y="2165"/>
                  </a:lnTo>
                  <a:lnTo>
                    <a:pt x="206" y="2331"/>
                  </a:lnTo>
                  <a:lnTo>
                    <a:pt x="155" y="2485"/>
                  </a:lnTo>
                  <a:lnTo>
                    <a:pt x="103" y="2664"/>
                  </a:lnTo>
                  <a:lnTo>
                    <a:pt x="65" y="2831"/>
                  </a:lnTo>
                  <a:lnTo>
                    <a:pt x="39" y="3010"/>
                  </a:lnTo>
                  <a:lnTo>
                    <a:pt x="14" y="3177"/>
                  </a:lnTo>
                  <a:lnTo>
                    <a:pt x="1" y="3356"/>
                  </a:lnTo>
                  <a:lnTo>
                    <a:pt x="1" y="3548"/>
                  </a:lnTo>
                  <a:lnTo>
                    <a:pt x="1" y="3727"/>
                  </a:lnTo>
                  <a:lnTo>
                    <a:pt x="14" y="3907"/>
                  </a:lnTo>
                  <a:lnTo>
                    <a:pt x="39" y="4086"/>
                  </a:lnTo>
                  <a:lnTo>
                    <a:pt x="65" y="4265"/>
                  </a:lnTo>
                  <a:lnTo>
                    <a:pt x="103" y="4432"/>
                  </a:lnTo>
                  <a:lnTo>
                    <a:pt x="155" y="4598"/>
                  </a:lnTo>
                  <a:lnTo>
                    <a:pt x="206" y="4765"/>
                  </a:lnTo>
                  <a:lnTo>
                    <a:pt x="270" y="4931"/>
                  </a:lnTo>
                  <a:lnTo>
                    <a:pt x="347" y="5085"/>
                  </a:lnTo>
                  <a:lnTo>
                    <a:pt x="423" y="5239"/>
                  </a:lnTo>
                  <a:lnTo>
                    <a:pt x="513" y="5380"/>
                  </a:lnTo>
                  <a:lnTo>
                    <a:pt x="603" y="5533"/>
                  </a:lnTo>
                  <a:lnTo>
                    <a:pt x="705" y="5661"/>
                  </a:lnTo>
                  <a:lnTo>
                    <a:pt x="808" y="5802"/>
                  </a:lnTo>
                  <a:lnTo>
                    <a:pt x="910" y="5930"/>
                  </a:lnTo>
                  <a:lnTo>
                    <a:pt x="1038" y="6058"/>
                  </a:lnTo>
                  <a:lnTo>
                    <a:pt x="1154" y="6174"/>
                  </a:lnTo>
                  <a:lnTo>
                    <a:pt x="1282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04" y="6584"/>
                  </a:lnTo>
                  <a:lnTo>
                    <a:pt x="1845" y="6660"/>
                  </a:lnTo>
                  <a:lnTo>
                    <a:pt x="1999" y="6737"/>
                  </a:lnTo>
                  <a:lnTo>
                    <a:pt x="2165" y="6814"/>
                  </a:lnTo>
                  <a:lnTo>
                    <a:pt x="2319" y="6878"/>
                  </a:lnTo>
                  <a:lnTo>
                    <a:pt x="2486" y="6929"/>
                  </a:lnTo>
                  <a:lnTo>
                    <a:pt x="2652" y="6981"/>
                  </a:lnTo>
                  <a:lnTo>
                    <a:pt x="2831" y="7019"/>
                  </a:lnTo>
                  <a:lnTo>
                    <a:pt x="2998" y="7045"/>
                  </a:lnTo>
                  <a:lnTo>
                    <a:pt x="3177" y="7070"/>
                  </a:lnTo>
                  <a:lnTo>
                    <a:pt x="3356" y="7083"/>
                  </a:lnTo>
                  <a:lnTo>
                    <a:pt x="3536" y="7096"/>
                  </a:lnTo>
                  <a:lnTo>
                    <a:pt x="3728" y="7083"/>
                  </a:lnTo>
                  <a:lnTo>
                    <a:pt x="3907" y="7070"/>
                  </a:lnTo>
                  <a:lnTo>
                    <a:pt x="4087" y="7045"/>
                  </a:lnTo>
                  <a:lnTo>
                    <a:pt x="4253" y="7019"/>
                  </a:lnTo>
                  <a:lnTo>
                    <a:pt x="4432" y="6981"/>
                  </a:lnTo>
                  <a:lnTo>
                    <a:pt x="4599" y="6929"/>
                  </a:lnTo>
                  <a:lnTo>
                    <a:pt x="4765" y="6878"/>
                  </a:lnTo>
                  <a:lnTo>
                    <a:pt x="4919" y="6814"/>
                  </a:lnTo>
                  <a:lnTo>
                    <a:pt x="5086" y="6737"/>
                  </a:lnTo>
                  <a:lnTo>
                    <a:pt x="5226" y="6660"/>
                  </a:lnTo>
                  <a:lnTo>
                    <a:pt x="5380" y="6584"/>
                  </a:lnTo>
                  <a:lnTo>
                    <a:pt x="5521" y="6481"/>
                  </a:lnTo>
                  <a:lnTo>
                    <a:pt x="5662" y="6391"/>
                  </a:lnTo>
                  <a:lnTo>
                    <a:pt x="5803" y="6276"/>
                  </a:lnTo>
                  <a:lnTo>
                    <a:pt x="5931" y="6174"/>
                  </a:lnTo>
                  <a:lnTo>
                    <a:pt x="6046" y="6058"/>
                  </a:lnTo>
                  <a:lnTo>
                    <a:pt x="6161" y="5930"/>
                  </a:lnTo>
                  <a:lnTo>
                    <a:pt x="6277" y="5802"/>
                  </a:lnTo>
                  <a:lnTo>
                    <a:pt x="6379" y="5661"/>
                  </a:lnTo>
                  <a:lnTo>
                    <a:pt x="6482" y="5533"/>
                  </a:lnTo>
                  <a:lnTo>
                    <a:pt x="6571" y="5380"/>
                  </a:lnTo>
                  <a:lnTo>
                    <a:pt x="6661" y="5239"/>
                  </a:lnTo>
                  <a:lnTo>
                    <a:pt x="6738" y="5085"/>
                  </a:lnTo>
                  <a:lnTo>
                    <a:pt x="6815" y="4931"/>
                  </a:lnTo>
                  <a:lnTo>
                    <a:pt x="6879" y="4765"/>
                  </a:lnTo>
                  <a:lnTo>
                    <a:pt x="6930" y="4598"/>
                  </a:lnTo>
                  <a:lnTo>
                    <a:pt x="6981" y="4432"/>
                  </a:lnTo>
                  <a:lnTo>
                    <a:pt x="7020" y="4265"/>
                  </a:lnTo>
                  <a:lnTo>
                    <a:pt x="7045" y="4086"/>
                  </a:lnTo>
                  <a:lnTo>
                    <a:pt x="7071" y="3907"/>
                  </a:lnTo>
                  <a:lnTo>
                    <a:pt x="7084" y="3727"/>
                  </a:lnTo>
                  <a:lnTo>
                    <a:pt x="7084" y="3548"/>
                  </a:lnTo>
                  <a:lnTo>
                    <a:pt x="7084" y="3356"/>
                  </a:lnTo>
                  <a:lnTo>
                    <a:pt x="7071" y="3177"/>
                  </a:lnTo>
                  <a:lnTo>
                    <a:pt x="7045" y="3010"/>
                  </a:lnTo>
                  <a:lnTo>
                    <a:pt x="7020" y="2831"/>
                  </a:lnTo>
                  <a:lnTo>
                    <a:pt x="6981" y="2664"/>
                  </a:lnTo>
                  <a:lnTo>
                    <a:pt x="6930" y="2485"/>
                  </a:lnTo>
                  <a:lnTo>
                    <a:pt x="6879" y="2331"/>
                  </a:lnTo>
                  <a:lnTo>
                    <a:pt x="6815" y="2165"/>
                  </a:lnTo>
                  <a:lnTo>
                    <a:pt x="6738" y="2011"/>
                  </a:lnTo>
                  <a:lnTo>
                    <a:pt x="6661" y="1857"/>
                  </a:lnTo>
                  <a:lnTo>
                    <a:pt x="6571" y="1704"/>
                  </a:lnTo>
                  <a:lnTo>
                    <a:pt x="6482" y="1563"/>
                  </a:lnTo>
                  <a:lnTo>
                    <a:pt x="6379" y="1422"/>
                  </a:lnTo>
                  <a:lnTo>
                    <a:pt x="6277" y="1294"/>
                  </a:lnTo>
                  <a:lnTo>
                    <a:pt x="6161" y="1166"/>
                  </a:lnTo>
                  <a:lnTo>
                    <a:pt x="6046" y="1038"/>
                  </a:lnTo>
                  <a:lnTo>
                    <a:pt x="5931" y="922"/>
                  </a:lnTo>
                  <a:lnTo>
                    <a:pt x="5803" y="807"/>
                  </a:lnTo>
                  <a:lnTo>
                    <a:pt x="5662" y="705"/>
                  </a:lnTo>
                  <a:lnTo>
                    <a:pt x="5521" y="602"/>
                  </a:lnTo>
                  <a:lnTo>
                    <a:pt x="5380" y="513"/>
                  </a:lnTo>
                  <a:lnTo>
                    <a:pt x="5226" y="423"/>
                  </a:lnTo>
                  <a:lnTo>
                    <a:pt x="5086" y="346"/>
                  </a:lnTo>
                  <a:lnTo>
                    <a:pt x="4919" y="282"/>
                  </a:lnTo>
                  <a:lnTo>
                    <a:pt x="4765" y="218"/>
                  </a:lnTo>
                  <a:lnTo>
                    <a:pt x="4599" y="154"/>
                  </a:lnTo>
                  <a:lnTo>
                    <a:pt x="4432" y="116"/>
                  </a:lnTo>
                  <a:lnTo>
                    <a:pt x="4253" y="64"/>
                  </a:lnTo>
                  <a:lnTo>
                    <a:pt x="4087" y="39"/>
                  </a:lnTo>
                  <a:lnTo>
                    <a:pt x="3907" y="13"/>
                  </a:lnTo>
                  <a:lnTo>
                    <a:pt x="3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1"/>
            <p:cNvSpPr/>
            <p:nvPr/>
          </p:nvSpPr>
          <p:spPr>
            <a:xfrm>
              <a:off x="1731586" y="2562510"/>
              <a:ext cx="243806" cy="244459"/>
            </a:xfrm>
            <a:custGeom>
              <a:rect b="b" l="l" r="r" t="t"/>
              <a:pathLst>
                <a:path extrusionOk="0" h="4868" w="4855">
                  <a:moveTo>
                    <a:pt x="2421" y="1"/>
                  </a:moveTo>
                  <a:lnTo>
                    <a:pt x="2177" y="13"/>
                  </a:lnTo>
                  <a:lnTo>
                    <a:pt x="1934" y="52"/>
                  </a:lnTo>
                  <a:lnTo>
                    <a:pt x="1704" y="103"/>
                  </a:lnTo>
                  <a:lnTo>
                    <a:pt x="1486" y="193"/>
                  </a:lnTo>
                  <a:lnTo>
                    <a:pt x="1268" y="295"/>
                  </a:lnTo>
                  <a:lnTo>
                    <a:pt x="1063" y="410"/>
                  </a:lnTo>
                  <a:lnTo>
                    <a:pt x="884" y="551"/>
                  </a:lnTo>
                  <a:lnTo>
                    <a:pt x="705" y="705"/>
                  </a:lnTo>
                  <a:lnTo>
                    <a:pt x="551" y="884"/>
                  </a:lnTo>
                  <a:lnTo>
                    <a:pt x="410" y="1076"/>
                  </a:lnTo>
                  <a:lnTo>
                    <a:pt x="282" y="1269"/>
                  </a:lnTo>
                  <a:lnTo>
                    <a:pt x="179" y="1486"/>
                  </a:lnTo>
                  <a:lnTo>
                    <a:pt x="103" y="1704"/>
                  </a:lnTo>
                  <a:lnTo>
                    <a:pt x="39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39" y="2921"/>
                  </a:lnTo>
                  <a:lnTo>
                    <a:pt x="103" y="3151"/>
                  </a:lnTo>
                  <a:lnTo>
                    <a:pt x="179" y="3382"/>
                  </a:lnTo>
                  <a:lnTo>
                    <a:pt x="282" y="3587"/>
                  </a:lnTo>
                  <a:lnTo>
                    <a:pt x="410" y="3792"/>
                  </a:lnTo>
                  <a:lnTo>
                    <a:pt x="551" y="3984"/>
                  </a:lnTo>
                  <a:lnTo>
                    <a:pt x="705" y="4150"/>
                  </a:lnTo>
                  <a:lnTo>
                    <a:pt x="884" y="4304"/>
                  </a:lnTo>
                  <a:lnTo>
                    <a:pt x="1063" y="4445"/>
                  </a:lnTo>
                  <a:lnTo>
                    <a:pt x="1268" y="4573"/>
                  </a:lnTo>
                  <a:lnTo>
                    <a:pt x="1486" y="4675"/>
                  </a:lnTo>
                  <a:lnTo>
                    <a:pt x="1704" y="4752"/>
                  </a:lnTo>
                  <a:lnTo>
                    <a:pt x="1934" y="4816"/>
                  </a:lnTo>
                  <a:lnTo>
                    <a:pt x="2177" y="4855"/>
                  </a:lnTo>
                  <a:lnTo>
                    <a:pt x="2421" y="4868"/>
                  </a:lnTo>
                  <a:lnTo>
                    <a:pt x="2677" y="4855"/>
                  </a:lnTo>
                  <a:lnTo>
                    <a:pt x="2920" y="4816"/>
                  </a:lnTo>
                  <a:lnTo>
                    <a:pt x="3151" y="4752"/>
                  </a:lnTo>
                  <a:lnTo>
                    <a:pt x="3369" y="4675"/>
                  </a:lnTo>
                  <a:lnTo>
                    <a:pt x="3586" y="4573"/>
                  </a:lnTo>
                  <a:lnTo>
                    <a:pt x="3791" y="4445"/>
                  </a:lnTo>
                  <a:lnTo>
                    <a:pt x="3971" y="4304"/>
                  </a:lnTo>
                  <a:lnTo>
                    <a:pt x="4150" y="4150"/>
                  </a:lnTo>
                  <a:lnTo>
                    <a:pt x="4304" y="3984"/>
                  </a:lnTo>
                  <a:lnTo>
                    <a:pt x="4444" y="3792"/>
                  </a:lnTo>
                  <a:lnTo>
                    <a:pt x="4560" y="3587"/>
                  </a:lnTo>
                  <a:lnTo>
                    <a:pt x="4662" y="3382"/>
                  </a:lnTo>
                  <a:lnTo>
                    <a:pt x="4752" y="3151"/>
                  </a:lnTo>
                  <a:lnTo>
                    <a:pt x="4803" y="2921"/>
                  </a:lnTo>
                  <a:lnTo>
                    <a:pt x="4841" y="2677"/>
                  </a:lnTo>
                  <a:lnTo>
                    <a:pt x="4854" y="2434"/>
                  </a:lnTo>
                  <a:lnTo>
                    <a:pt x="4841" y="2178"/>
                  </a:lnTo>
                  <a:lnTo>
                    <a:pt x="4803" y="1935"/>
                  </a:lnTo>
                  <a:lnTo>
                    <a:pt x="4752" y="1704"/>
                  </a:lnTo>
                  <a:lnTo>
                    <a:pt x="4662" y="1486"/>
                  </a:lnTo>
                  <a:lnTo>
                    <a:pt x="4560" y="1269"/>
                  </a:lnTo>
                  <a:lnTo>
                    <a:pt x="4444" y="1076"/>
                  </a:lnTo>
                  <a:lnTo>
                    <a:pt x="4304" y="884"/>
                  </a:lnTo>
                  <a:lnTo>
                    <a:pt x="4150" y="705"/>
                  </a:lnTo>
                  <a:lnTo>
                    <a:pt x="3971" y="551"/>
                  </a:lnTo>
                  <a:lnTo>
                    <a:pt x="3791" y="410"/>
                  </a:lnTo>
                  <a:lnTo>
                    <a:pt x="3586" y="295"/>
                  </a:lnTo>
                  <a:lnTo>
                    <a:pt x="3369" y="193"/>
                  </a:lnTo>
                  <a:lnTo>
                    <a:pt x="3151" y="103"/>
                  </a:lnTo>
                  <a:lnTo>
                    <a:pt x="2920" y="52"/>
                  </a:lnTo>
                  <a:lnTo>
                    <a:pt x="2677" y="13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1"/>
            <p:cNvSpPr/>
            <p:nvPr/>
          </p:nvSpPr>
          <p:spPr>
            <a:xfrm>
              <a:off x="2387617" y="2506569"/>
              <a:ext cx="356343" cy="356343"/>
            </a:xfrm>
            <a:custGeom>
              <a:rect b="b" l="l" r="r" t="t"/>
              <a:pathLst>
                <a:path extrusionOk="0" h="7096" w="7096">
                  <a:moveTo>
                    <a:pt x="3369" y="0"/>
                  </a:moveTo>
                  <a:lnTo>
                    <a:pt x="3189" y="13"/>
                  </a:lnTo>
                  <a:lnTo>
                    <a:pt x="3010" y="39"/>
                  </a:lnTo>
                  <a:lnTo>
                    <a:pt x="2831" y="64"/>
                  </a:lnTo>
                  <a:lnTo>
                    <a:pt x="2664" y="116"/>
                  </a:lnTo>
                  <a:lnTo>
                    <a:pt x="2498" y="154"/>
                  </a:lnTo>
                  <a:lnTo>
                    <a:pt x="2331" y="218"/>
                  </a:lnTo>
                  <a:lnTo>
                    <a:pt x="2165" y="282"/>
                  </a:lnTo>
                  <a:lnTo>
                    <a:pt x="2011" y="346"/>
                  </a:lnTo>
                  <a:lnTo>
                    <a:pt x="1857" y="423"/>
                  </a:lnTo>
                  <a:lnTo>
                    <a:pt x="1716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94" y="807"/>
                  </a:lnTo>
                  <a:lnTo>
                    <a:pt x="1166" y="922"/>
                  </a:lnTo>
                  <a:lnTo>
                    <a:pt x="1038" y="1038"/>
                  </a:lnTo>
                  <a:lnTo>
                    <a:pt x="922" y="1166"/>
                  </a:lnTo>
                  <a:lnTo>
                    <a:pt x="807" y="1294"/>
                  </a:lnTo>
                  <a:lnTo>
                    <a:pt x="705" y="1422"/>
                  </a:lnTo>
                  <a:lnTo>
                    <a:pt x="615" y="1563"/>
                  </a:lnTo>
                  <a:lnTo>
                    <a:pt x="512" y="1704"/>
                  </a:lnTo>
                  <a:lnTo>
                    <a:pt x="436" y="1857"/>
                  </a:lnTo>
                  <a:lnTo>
                    <a:pt x="359" y="2011"/>
                  </a:lnTo>
                  <a:lnTo>
                    <a:pt x="282" y="2165"/>
                  </a:lnTo>
                  <a:lnTo>
                    <a:pt x="218" y="2331"/>
                  </a:lnTo>
                  <a:lnTo>
                    <a:pt x="167" y="2485"/>
                  </a:lnTo>
                  <a:lnTo>
                    <a:pt x="115" y="2664"/>
                  </a:lnTo>
                  <a:lnTo>
                    <a:pt x="77" y="2831"/>
                  </a:lnTo>
                  <a:lnTo>
                    <a:pt x="39" y="3010"/>
                  </a:lnTo>
                  <a:lnTo>
                    <a:pt x="26" y="3177"/>
                  </a:lnTo>
                  <a:lnTo>
                    <a:pt x="13" y="3356"/>
                  </a:lnTo>
                  <a:lnTo>
                    <a:pt x="0" y="3548"/>
                  </a:lnTo>
                  <a:lnTo>
                    <a:pt x="13" y="3727"/>
                  </a:lnTo>
                  <a:lnTo>
                    <a:pt x="26" y="3907"/>
                  </a:lnTo>
                  <a:lnTo>
                    <a:pt x="39" y="4086"/>
                  </a:lnTo>
                  <a:lnTo>
                    <a:pt x="77" y="4265"/>
                  </a:lnTo>
                  <a:lnTo>
                    <a:pt x="115" y="4432"/>
                  </a:lnTo>
                  <a:lnTo>
                    <a:pt x="167" y="4598"/>
                  </a:lnTo>
                  <a:lnTo>
                    <a:pt x="218" y="4765"/>
                  </a:lnTo>
                  <a:lnTo>
                    <a:pt x="282" y="4931"/>
                  </a:lnTo>
                  <a:lnTo>
                    <a:pt x="359" y="5085"/>
                  </a:lnTo>
                  <a:lnTo>
                    <a:pt x="436" y="5239"/>
                  </a:lnTo>
                  <a:lnTo>
                    <a:pt x="512" y="5380"/>
                  </a:lnTo>
                  <a:lnTo>
                    <a:pt x="615" y="5533"/>
                  </a:lnTo>
                  <a:lnTo>
                    <a:pt x="705" y="5661"/>
                  </a:lnTo>
                  <a:lnTo>
                    <a:pt x="807" y="5802"/>
                  </a:lnTo>
                  <a:lnTo>
                    <a:pt x="922" y="5930"/>
                  </a:lnTo>
                  <a:lnTo>
                    <a:pt x="1038" y="6058"/>
                  </a:lnTo>
                  <a:lnTo>
                    <a:pt x="1166" y="6174"/>
                  </a:lnTo>
                  <a:lnTo>
                    <a:pt x="1294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16" y="6584"/>
                  </a:lnTo>
                  <a:lnTo>
                    <a:pt x="1857" y="6660"/>
                  </a:lnTo>
                  <a:lnTo>
                    <a:pt x="2011" y="6737"/>
                  </a:lnTo>
                  <a:lnTo>
                    <a:pt x="2165" y="6814"/>
                  </a:lnTo>
                  <a:lnTo>
                    <a:pt x="2331" y="6878"/>
                  </a:lnTo>
                  <a:lnTo>
                    <a:pt x="2498" y="6929"/>
                  </a:lnTo>
                  <a:lnTo>
                    <a:pt x="2664" y="6981"/>
                  </a:lnTo>
                  <a:lnTo>
                    <a:pt x="2831" y="7019"/>
                  </a:lnTo>
                  <a:lnTo>
                    <a:pt x="3010" y="7045"/>
                  </a:lnTo>
                  <a:lnTo>
                    <a:pt x="3189" y="7070"/>
                  </a:lnTo>
                  <a:lnTo>
                    <a:pt x="3369" y="7083"/>
                  </a:lnTo>
                  <a:lnTo>
                    <a:pt x="3548" y="7096"/>
                  </a:lnTo>
                  <a:lnTo>
                    <a:pt x="3727" y="7083"/>
                  </a:lnTo>
                  <a:lnTo>
                    <a:pt x="3919" y="7070"/>
                  </a:lnTo>
                  <a:lnTo>
                    <a:pt x="4086" y="7045"/>
                  </a:lnTo>
                  <a:lnTo>
                    <a:pt x="4265" y="7019"/>
                  </a:lnTo>
                  <a:lnTo>
                    <a:pt x="4432" y="6981"/>
                  </a:lnTo>
                  <a:lnTo>
                    <a:pt x="4611" y="6929"/>
                  </a:lnTo>
                  <a:lnTo>
                    <a:pt x="4765" y="6878"/>
                  </a:lnTo>
                  <a:lnTo>
                    <a:pt x="4931" y="6814"/>
                  </a:lnTo>
                  <a:lnTo>
                    <a:pt x="5085" y="6737"/>
                  </a:lnTo>
                  <a:lnTo>
                    <a:pt x="5239" y="6660"/>
                  </a:lnTo>
                  <a:lnTo>
                    <a:pt x="5392" y="6584"/>
                  </a:lnTo>
                  <a:lnTo>
                    <a:pt x="5533" y="6481"/>
                  </a:lnTo>
                  <a:lnTo>
                    <a:pt x="5674" y="6391"/>
                  </a:lnTo>
                  <a:lnTo>
                    <a:pt x="5802" y="6276"/>
                  </a:lnTo>
                  <a:lnTo>
                    <a:pt x="5930" y="6174"/>
                  </a:lnTo>
                  <a:lnTo>
                    <a:pt x="6058" y="6058"/>
                  </a:lnTo>
                  <a:lnTo>
                    <a:pt x="6173" y="5930"/>
                  </a:lnTo>
                  <a:lnTo>
                    <a:pt x="6289" y="5802"/>
                  </a:lnTo>
                  <a:lnTo>
                    <a:pt x="6391" y="5661"/>
                  </a:lnTo>
                  <a:lnTo>
                    <a:pt x="6494" y="5533"/>
                  </a:lnTo>
                  <a:lnTo>
                    <a:pt x="6583" y="5380"/>
                  </a:lnTo>
                  <a:lnTo>
                    <a:pt x="6673" y="5239"/>
                  </a:lnTo>
                  <a:lnTo>
                    <a:pt x="6750" y="5085"/>
                  </a:lnTo>
                  <a:lnTo>
                    <a:pt x="6814" y="4931"/>
                  </a:lnTo>
                  <a:lnTo>
                    <a:pt x="6878" y="4765"/>
                  </a:lnTo>
                  <a:lnTo>
                    <a:pt x="6942" y="4598"/>
                  </a:lnTo>
                  <a:lnTo>
                    <a:pt x="6980" y="4432"/>
                  </a:lnTo>
                  <a:lnTo>
                    <a:pt x="7019" y="4265"/>
                  </a:lnTo>
                  <a:lnTo>
                    <a:pt x="7057" y="4086"/>
                  </a:lnTo>
                  <a:lnTo>
                    <a:pt x="7083" y="3907"/>
                  </a:lnTo>
                  <a:lnTo>
                    <a:pt x="7096" y="3727"/>
                  </a:lnTo>
                  <a:lnTo>
                    <a:pt x="7096" y="3548"/>
                  </a:lnTo>
                  <a:lnTo>
                    <a:pt x="7096" y="3356"/>
                  </a:lnTo>
                  <a:lnTo>
                    <a:pt x="7083" y="3177"/>
                  </a:lnTo>
                  <a:lnTo>
                    <a:pt x="7057" y="3010"/>
                  </a:lnTo>
                  <a:lnTo>
                    <a:pt x="7019" y="2831"/>
                  </a:lnTo>
                  <a:lnTo>
                    <a:pt x="6980" y="2664"/>
                  </a:lnTo>
                  <a:lnTo>
                    <a:pt x="6942" y="2485"/>
                  </a:lnTo>
                  <a:lnTo>
                    <a:pt x="6878" y="2331"/>
                  </a:lnTo>
                  <a:lnTo>
                    <a:pt x="6814" y="2165"/>
                  </a:lnTo>
                  <a:lnTo>
                    <a:pt x="6750" y="2011"/>
                  </a:lnTo>
                  <a:lnTo>
                    <a:pt x="6673" y="1857"/>
                  </a:lnTo>
                  <a:lnTo>
                    <a:pt x="6583" y="1704"/>
                  </a:lnTo>
                  <a:lnTo>
                    <a:pt x="6494" y="1563"/>
                  </a:lnTo>
                  <a:lnTo>
                    <a:pt x="6391" y="1422"/>
                  </a:lnTo>
                  <a:lnTo>
                    <a:pt x="6289" y="1294"/>
                  </a:lnTo>
                  <a:lnTo>
                    <a:pt x="6173" y="1166"/>
                  </a:lnTo>
                  <a:lnTo>
                    <a:pt x="6058" y="1038"/>
                  </a:lnTo>
                  <a:lnTo>
                    <a:pt x="5930" y="922"/>
                  </a:lnTo>
                  <a:lnTo>
                    <a:pt x="5802" y="807"/>
                  </a:lnTo>
                  <a:lnTo>
                    <a:pt x="5674" y="705"/>
                  </a:lnTo>
                  <a:lnTo>
                    <a:pt x="5533" y="602"/>
                  </a:lnTo>
                  <a:lnTo>
                    <a:pt x="5392" y="513"/>
                  </a:lnTo>
                  <a:lnTo>
                    <a:pt x="5239" y="423"/>
                  </a:lnTo>
                  <a:lnTo>
                    <a:pt x="5085" y="346"/>
                  </a:lnTo>
                  <a:lnTo>
                    <a:pt x="4931" y="282"/>
                  </a:lnTo>
                  <a:lnTo>
                    <a:pt x="4765" y="218"/>
                  </a:lnTo>
                  <a:lnTo>
                    <a:pt x="4611" y="154"/>
                  </a:lnTo>
                  <a:lnTo>
                    <a:pt x="4432" y="116"/>
                  </a:lnTo>
                  <a:lnTo>
                    <a:pt x="4265" y="64"/>
                  </a:lnTo>
                  <a:lnTo>
                    <a:pt x="4086" y="39"/>
                  </a:lnTo>
                  <a:lnTo>
                    <a:pt x="3919" y="13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1"/>
            <p:cNvSpPr/>
            <p:nvPr/>
          </p:nvSpPr>
          <p:spPr>
            <a:xfrm>
              <a:off x="2443559" y="2562510"/>
              <a:ext cx="244459" cy="244459"/>
            </a:xfrm>
            <a:custGeom>
              <a:rect b="b" l="l" r="r" t="t"/>
              <a:pathLst>
                <a:path extrusionOk="0" h="4868" w="4868">
                  <a:moveTo>
                    <a:pt x="2434" y="1"/>
                  </a:moveTo>
                  <a:lnTo>
                    <a:pt x="2191" y="13"/>
                  </a:lnTo>
                  <a:lnTo>
                    <a:pt x="1947" y="52"/>
                  </a:lnTo>
                  <a:lnTo>
                    <a:pt x="1717" y="103"/>
                  </a:lnTo>
                  <a:lnTo>
                    <a:pt x="1486" y="193"/>
                  </a:lnTo>
                  <a:lnTo>
                    <a:pt x="1281" y="295"/>
                  </a:lnTo>
                  <a:lnTo>
                    <a:pt x="1076" y="410"/>
                  </a:lnTo>
                  <a:lnTo>
                    <a:pt x="884" y="551"/>
                  </a:lnTo>
                  <a:lnTo>
                    <a:pt x="718" y="705"/>
                  </a:lnTo>
                  <a:lnTo>
                    <a:pt x="564" y="884"/>
                  </a:lnTo>
                  <a:lnTo>
                    <a:pt x="423" y="1076"/>
                  </a:lnTo>
                  <a:lnTo>
                    <a:pt x="295" y="1269"/>
                  </a:lnTo>
                  <a:lnTo>
                    <a:pt x="193" y="1486"/>
                  </a:lnTo>
                  <a:lnTo>
                    <a:pt x="116" y="1704"/>
                  </a:lnTo>
                  <a:lnTo>
                    <a:pt x="52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52" y="2921"/>
                  </a:lnTo>
                  <a:lnTo>
                    <a:pt x="116" y="3151"/>
                  </a:lnTo>
                  <a:lnTo>
                    <a:pt x="193" y="3382"/>
                  </a:lnTo>
                  <a:lnTo>
                    <a:pt x="295" y="3587"/>
                  </a:lnTo>
                  <a:lnTo>
                    <a:pt x="423" y="3792"/>
                  </a:lnTo>
                  <a:lnTo>
                    <a:pt x="564" y="3984"/>
                  </a:lnTo>
                  <a:lnTo>
                    <a:pt x="718" y="4150"/>
                  </a:lnTo>
                  <a:lnTo>
                    <a:pt x="884" y="4304"/>
                  </a:lnTo>
                  <a:lnTo>
                    <a:pt x="1076" y="4445"/>
                  </a:lnTo>
                  <a:lnTo>
                    <a:pt x="1281" y="4573"/>
                  </a:lnTo>
                  <a:lnTo>
                    <a:pt x="1486" y="4675"/>
                  </a:lnTo>
                  <a:lnTo>
                    <a:pt x="1717" y="4752"/>
                  </a:lnTo>
                  <a:lnTo>
                    <a:pt x="1947" y="4816"/>
                  </a:lnTo>
                  <a:lnTo>
                    <a:pt x="2191" y="4855"/>
                  </a:lnTo>
                  <a:lnTo>
                    <a:pt x="2434" y="4868"/>
                  </a:lnTo>
                  <a:lnTo>
                    <a:pt x="2690" y="4855"/>
                  </a:lnTo>
                  <a:lnTo>
                    <a:pt x="2921" y="4816"/>
                  </a:lnTo>
                  <a:lnTo>
                    <a:pt x="3164" y="4752"/>
                  </a:lnTo>
                  <a:lnTo>
                    <a:pt x="3382" y="4675"/>
                  </a:lnTo>
                  <a:lnTo>
                    <a:pt x="3599" y="4573"/>
                  </a:lnTo>
                  <a:lnTo>
                    <a:pt x="3792" y="4445"/>
                  </a:lnTo>
                  <a:lnTo>
                    <a:pt x="3984" y="4304"/>
                  </a:lnTo>
                  <a:lnTo>
                    <a:pt x="4150" y="4150"/>
                  </a:lnTo>
                  <a:lnTo>
                    <a:pt x="4317" y="3984"/>
                  </a:lnTo>
                  <a:lnTo>
                    <a:pt x="4458" y="3792"/>
                  </a:lnTo>
                  <a:lnTo>
                    <a:pt x="4573" y="3587"/>
                  </a:lnTo>
                  <a:lnTo>
                    <a:pt x="4675" y="3382"/>
                  </a:lnTo>
                  <a:lnTo>
                    <a:pt x="4765" y="3151"/>
                  </a:lnTo>
                  <a:lnTo>
                    <a:pt x="4816" y="2921"/>
                  </a:lnTo>
                  <a:lnTo>
                    <a:pt x="4855" y="2677"/>
                  </a:lnTo>
                  <a:lnTo>
                    <a:pt x="4867" y="2434"/>
                  </a:lnTo>
                  <a:lnTo>
                    <a:pt x="4855" y="2178"/>
                  </a:lnTo>
                  <a:lnTo>
                    <a:pt x="4816" y="1935"/>
                  </a:lnTo>
                  <a:lnTo>
                    <a:pt x="4765" y="1704"/>
                  </a:lnTo>
                  <a:lnTo>
                    <a:pt x="4675" y="1486"/>
                  </a:lnTo>
                  <a:lnTo>
                    <a:pt x="4573" y="1269"/>
                  </a:lnTo>
                  <a:lnTo>
                    <a:pt x="4458" y="1076"/>
                  </a:lnTo>
                  <a:lnTo>
                    <a:pt x="4317" y="884"/>
                  </a:lnTo>
                  <a:lnTo>
                    <a:pt x="4150" y="705"/>
                  </a:lnTo>
                  <a:lnTo>
                    <a:pt x="3984" y="551"/>
                  </a:lnTo>
                  <a:lnTo>
                    <a:pt x="3792" y="410"/>
                  </a:lnTo>
                  <a:lnTo>
                    <a:pt x="3599" y="295"/>
                  </a:lnTo>
                  <a:lnTo>
                    <a:pt x="3382" y="193"/>
                  </a:lnTo>
                  <a:lnTo>
                    <a:pt x="3164" y="103"/>
                  </a:lnTo>
                  <a:lnTo>
                    <a:pt x="2921" y="52"/>
                  </a:lnTo>
                  <a:lnTo>
                    <a:pt x="2690" y="13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1"/>
            <p:cNvSpPr/>
            <p:nvPr/>
          </p:nvSpPr>
          <p:spPr>
            <a:xfrm>
              <a:off x="1697489" y="3169681"/>
              <a:ext cx="1024638" cy="292668"/>
            </a:xfrm>
            <a:custGeom>
              <a:rect b="b" l="l" r="r" t="t"/>
              <a:pathLst>
                <a:path extrusionOk="0" h="5828" w="20404">
                  <a:moveTo>
                    <a:pt x="2664" y="0"/>
                  </a:moveTo>
                  <a:lnTo>
                    <a:pt x="2395" y="13"/>
                  </a:lnTo>
                  <a:lnTo>
                    <a:pt x="2126" y="51"/>
                  </a:lnTo>
                  <a:lnTo>
                    <a:pt x="1870" y="116"/>
                  </a:lnTo>
                  <a:lnTo>
                    <a:pt x="1627" y="205"/>
                  </a:lnTo>
                  <a:lnTo>
                    <a:pt x="1396" y="320"/>
                  </a:lnTo>
                  <a:lnTo>
                    <a:pt x="1179" y="449"/>
                  </a:lnTo>
                  <a:lnTo>
                    <a:pt x="974" y="602"/>
                  </a:lnTo>
                  <a:lnTo>
                    <a:pt x="782" y="782"/>
                  </a:lnTo>
                  <a:lnTo>
                    <a:pt x="615" y="961"/>
                  </a:lnTo>
                  <a:lnTo>
                    <a:pt x="461" y="1166"/>
                  </a:lnTo>
                  <a:lnTo>
                    <a:pt x="320" y="1383"/>
                  </a:lnTo>
                  <a:lnTo>
                    <a:pt x="205" y="1627"/>
                  </a:lnTo>
                  <a:lnTo>
                    <a:pt x="116" y="1870"/>
                  </a:lnTo>
                  <a:lnTo>
                    <a:pt x="52" y="2126"/>
                  </a:lnTo>
                  <a:lnTo>
                    <a:pt x="13" y="2383"/>
                  </a:lnTo>
                  <a:lnTo>
                    <a:pt x="0" y="2651"/>
                  </a:lnTo>
                  <a:lnTo>
                    <a:pt x="0" y="3164"/>
                  </a:lnTo>
                  <a:lnTo>
                    <a:pt x="13" y="3433"/>
                  </a:lnTo>
                  <a:lnTo>
                    <a:pt x="52" y="3702"/>
                  </a:lnTo>
                  <a:lnTo>
                    <a:pt x="116" y="3958"/>
                  </a:lnTo>
                  <a:lnTo>
                    <a:pt x="205" y="4201"/>
                  </a:lnTo>
                  <a:lnTo>
                    <a:pt x="320" y="4432"/>
                  </a:lnTo>
                  <a:lnTo>
                    <a:pt x="461" y="4649"/>
                  </a:lnTo>
                  <a:lnTo>
                    <a:pt x="615" y="4854"/>
                  </a:lnTo>
                  <a:lnTo>
                    <a:pt x="782" y="5047"/>
                  </a:lnTo>
                  <a:lnTo>
                    <a:pt x="974" y="5213"/>
                  </a:lnTo>
                  <a:lnTo>
                    <a:pt x="1179" y="5367"/>
                  </a:lnTo>
                  <a:lnTo>
                    <a:pt x="1396" y="5508"/>
                  </a:lnTo>
                  <a:lnTo>
                    <a:pt x="1627" y="5610"/>
                  </a:lnTo>
                  <a:lnTo>
                    <a:pt x="1870" y="5700"/>
                  </a:lnTo>
                  <a:lnTo>
                    <a:pt x="2126" y="5764"/>
                  </a:lnTo>
                  <a:lnTo>
                    <a:pt x="2395" y="5815"/>
                  </a:lnTo>
                  <a:lnTo>
                    <a:pt x="2664" y="5828"/>
                  </a:lnTo>
                  <a:lnTo>
                    <a:pt x="17739" y="5828"/>
                  </a:lnTo>
                  <a:lnTo>
                    <a:pt x="18008" y="5815"/>
                  </a:lnTo>
                  <a:lnTo>
                    <a:pt x="18277" y="5764"/>
                  </a:lnTo>
                  <a:lnTo>
                    <a:pt x="18533" y="5700"/>
                  </a:lnTo>
                  <a:lnTo>
                    <a:pt x="18777" y="5610"/>
                  </a:lnTo>
                  <a:lnTo>
                    <a:pt x="19007" y="5508"/>
                  </a:lnTo>
                  <a:lnTo>
                    <a:pt x="19225" y="5367"/>
                  </a:lnTo>
                  <a:lnTo>
                    <a:pt x="19430" y="5213"/>
                  </a:lnTo>
                  <a:lnTo>
                    <a:pt x="19622" y="5047"/>
                  </a:lnTo>
                  <a:lnTo>
                    <a:pt x="19788" y="4854"/>
                  </a:lnTo>
                  <a:lnTo>
                    <a:pt x="19942" y="4649"/>
                  </a:lnTo>
                  <a:lnTo>
                    <a:pt x="20070" y="4432"/>
                  </a:lnTo>
                  <a:lnTo>
                    <a:pt x="20185" y="4201"/>
                  </a:lnTo>
                  <a:lnTo>
                    <a:pt x="20275" y="3958"/>
                  </a:lnTo>
                  <a:lnTo>
                    <a:pt x="20339" y="3702"/>
                  </a:lnTo>
                  <a:lnTo>
                    <a:pt x="20378" y="3433"/>
                  </a:lnTo>
                  <a:lnTo>
                    <a:pt x="20403" y="3164"/>
                  </a:lnTo>
                  <a:lnTo>
                    <a:pt x="20403" y="2651"/>
                  </a:lnTo>
                  <a:lnTo>
                    <a:pt x="20378" y="2383"/>
                  </a:lnTo>
                  <a:lnTo>
                    <a:pt x="20339" y="2126"/>
                  </a:lnTo>
                  <a:lnTo>
                    <a:pt x="20275" y="1870"/>
                  </a:lnTo>
                  <a:lnTo>
                    <a:pt x="20185" y="1627"/>
                  </a:lnTo>
                  <a:lnTo>
                    <a:pt x="20070" y="1383"/>
                  </a:lnTo>
                  <a:lnTo>
                    <a:pt x="19942" y="1166"/>
                  </a:lnTo>
                  <a:lnTo>
                    <a:pt x="19788" y="961"/>
                  </a:lnTo>
                  <a:lnTo>
                    <a:pt x="19622" y="782"/>
                  </a:lnTo>
                  <a:lnTo>
                    <a:pt x="19430" y="602"/>
                  </a:lnTo>
                  <a:lnTo>
                    <a:pt x="19225" y="449"/>
                  </a:lnTo>
                  <a:lnTo>
                    <a:pt x="19007" y="320"/>
                  </a:lnTo>
                  <a:lnTo>
                    <a:pt x="18777" y="205"/>
                  </a:lnTo>
                  <a:lnTo>
                    <a:pt x="18533" y="116"/>
                  </a:lnTo>
                  <a:lnTo>
                    <a:pt x="18277" y="51"/>
                  </a:lnTo>
                  <a:lnTo>
                    <a:pt x="18008" y="13"/>
                  </a:lnTo>
                  <a:lnTo>
                    <a:pt x="17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1"/>
            <p:cNvSpPr/>
            <p:nvPr/>
          </p:nvSpPr>
          <p:spPr>
            <a:xfrm>
              <a:off x="1751522" y="3224317"/>
              <a:ext cx="915917" cy="183394"/>
            </a:xfrm>
            <a:custGeom>
              <a:rect b="b" l="l" r="r" t="t"/>
              <a:pathLst>
                <a:path extrusionOk="0" h="3652" w="18239">
                  <a:moveTo>
                    <a:pt x="1640" y="1"/>
                  </a:moveTo>
                  <a:lnTo>
                    <a:pt x="1460" y="39"/>
                  </a:lnTo>
                  <a:lnTo>
                    <a:pt x="1281" y="78"/>
                  </a:lnTo>
                  <a:lnTo>
                    <a:pt x="1114" y="142"/>
                  </a:lnTo>
                  <a:lnTo>
                    <a:pt x="961" y="219"/>
                  </a:lnTo>
                  <a:lnTo>
                    <a:pt x="807" y="308"/>
                  </a:lnTo>
                  <a:lnTo>
                    <a:pt x="666" y="411"/>
                  </a:lnTo>
                  <a:lnTo>
                    <a:pt x="538" y="526"/>
                  </a:lnTo>
                  <a:lnTo>
                    <a:pt x="423" y="667"/>
                  </a:lnTo>
                  <a:lnTo>
                    <a:pt x="320" y="795"/>
                  </a:lnTo>
                  <a:lnTo>
                    <a:pt x="218" y="949"/>
                  </a:lnTo>
                  <a:lnTo>
                    <a:pt x="141" y="1115"/>
                  </a:lnTo>
                  <a:lnTo>
                    <a:pt x="90" y="1282"/>
                  </a:lnTo>
                  <a:lnTo>
                    <a:pt x="39" y="1448"/>
                  </a:lnTo>
                  <a:lnTo>
                    <a:pt x="13" y="1640"/>
                  </a:lnTo>
                  <a:lnTo>
                    <a:pt x="0" y="1820"/>
                  </a:lnTo>
                  <a:lnTo>
                    <a:pt x="13" y="2012"/>
                  </a:lnTo>
                  <a:lnTo>
                    <a:pt x="39" y="2191"/>
                  </a:lnTo>
                  <a:lnTo>
                    <a:pt x="90" y="2358"/>
                  </a:lnTo>
                  <a:lnTo>
                    <a:pt x="141" y="2537"/>
                  </a:lnTo>
                  <a:lnTo>
                    <a:pt x="218" y="2691"/>
                  </a:lnTo>
                  <a:lnTo>
                    <a:pt x="320" y="2844"/>
                  </a:lnTo>
                  <a:lnTo>
                    <a:pt x="423" y="2985"/>
                  </a:lnTo>
                  <a:lnTo>
                    <a:pt x="538" y="3113"/>
                  </a:lnTo>
                  <a:lnTo>
                    <a:pt x="666" y="3228"/>
                  </a:lnTo>
                  <a:lnTo>
                    <a:pt x="807" y="3331"/>
                  </a:lnTo>
                  <a:lnTo>
                    <a:pt x="961" y="3421"/>
                  </a:lnTo>
                  <a:lnTo>
                    <a:pt x="1114" y="3497"/>
                  </a:lnTo>
                  <a:lnTo>
                    <a:pt x="1281" y="3561"/>
                  </a:lnTo>
                  <a:lnTo>
                    <a:pt x="1460" y="3613"/>
                  </a:lnTo>
                  <a:lnTo>
                    <a:pt x="1640" y="3638"/>
                  </a:lnTo>
                  <a:lnTo>
                    <a:pt x="1832" y="3651"/>
                  </a:lnTo>
                  <a:lnTo>
                    <a:pt x="16420" y="3651"/>
                  </a:lnTo>
                  <a:lnTo>
                    <a:pt x="16612" y="3638"/>
                  </a:lnTo>
                  <a:lnTo>
                    <a:pt x="16791" y="3613"/>
                  </a:lnTo>
                  <a:lnTo>
                    <a:pt x="16958" y="3561"/>
                  </a:lnTo>
                  <a:lnTo>
                    <a:pt x="17124" y="3497"/>
                  </a:lnTo>
                  <a:lnTo>
                    <a:pt x="17291" y="3421"/>
                  </a:lnTo>
                  <a:lnTo>
                    <a:pt x="17444" y="3331"/>
                  </a:lnTo>
                  <a:lnTo>
                    <a:pt x="17585" y="3228"/>
                  </a:lnTo>
                  <a:lnTo>
                    <a:pt x="17713" y="3113"/>
                  </a:lnTo>
                  <a:lnTo>
                    <a:pt x="17829" y="2985"/>
                  </a:lnTo>
                  <a:lnTo>
                    <a:pt x="17931" y="2844"/>
                  </a:lnTo>
                  <a:lnTo>
                    <a:pt x="18021" y="2691"/>
                  </a:lnTo>
                  <a:lnTo>
                    <a:pt x="18098" y="2537"/>
                  </a:lnTo>
                  <a:lnTo>
                    <a:pt x="18162" y="2358"/>
                  </a:lnTo>
                  <a:lnTo>
                    <a:pt x="18213" y="2191"/>
                  </a:lnTo>
                  <a:lnTo>
                    <a:pt x="18239" y="2012"/>
                  </a:lnTo>
                  <a:lnTo>
                    <a:pt x="18239" y="1820"/>
                  </a:lnTo>
                  <a:lnTo>
                    <a:pt x="18239" y="1640"/>
                  </a:lnTo>
                  <a:lnTo>
                    <a:pt x="18213" y="1448"/>
                  </a:lnTo>
                  <a:lnTo>
                    <a:pt x="18162" y="1282"/>
                  </a:lnTo>
                  <a:lnTo>
                    <a:pt x="18098" y="1115"/>
                  </a:lnTo>
                  <a:lnTo>
                    <a:pt x="18021" y="949"/>
                  </a:lnTo>
                  <a:lnTo>
                    <a:pt x="17931" y="795"/>
                  </a:lnTo>
                  <a:lnTo>
                    <a:pt x="17829" y="667"/>
                  </a:lnTo>
                  <a:lnTo>
                    <a:pt x="17713" y="526"/>
                  </a:lnTo>
                  <a:lnTo>
                    <a:pt x="17585" y="411"/>
                  </a:lnTo>
                  <a:lnTo>
                    <a:pt x="17444" y="308"/>
                  </a:lnTo>
                  <a:lnTo>
                    <a:pt x="17291" y="219"/>
                  </a:lnTo>
                  <a:lnTo>
                    <a:pt x="17124" y="142"/>
                  </a:lnTo>
                  <a:lnTo>
                    <a:pt x="16958" y="78"/>
                  </a:lnTo>
                  <a:lnTo>
                    <a:pt x="16791" y="39"/>
                  </a:lnTo>
                  <a:lnTo>
                    <a:pt x="166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1"/>
            <p:cNvSpPr/>
            <p:nvPr/>
          </p:nvSpPr>
          <p:spPr>
            <a:xfrm>
              <a:off x="2133571" y="3224317"/>
              <a:ext cx="152460" cy="183394"/>
            </a:xfrm>
            <a:custGeom>
              <a:rect b="b" l="l" r="r" t="t"/>
              <a:pathLst>
                <a:path extrusionOk="0" h="3652" w="3036">
                  <a:moveTo>
                    <a:pt x="0" y="1"/>
                  </a:moveTo>
                  <a:lnTo>
                    <a:pt x="0" y="3651"/>
                  </a:lnTo>
                  <a:lnTo>
                    <a:pt x="3035" y="3651"/>
                  </a:lnTo>
                  <a:lnTo>
                    <a:pt x="303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1"/>
            <p:cNvSpPr/>
            <p:nvPr/>
          </p:nvSpPr>
          <p:spPr>
            <a:xfrm>
              <a:off x="1828053" y="3224317"/>
              <a:ext cx="152460" cy="183394"/>
            </a:xfrm>
            <a:custGeom>
              <a:rect b="b" l="l" r="r" t="t"/>
              <a:pathLst>
                <a:path extrusionOk="0" h="3652" w="3036">
                  <a:moveTo>
                    <a:pt x="0" y="1"/>
                  </a:moveTo>
                  <a:lnTo>
                    <a:pt x="0" y="3651"/>
                  </a:lnTo>
                  <a:lnTo>
                    <a:pt x="3036" y="3651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1"/>
            <p:cNvSpPr/>
            <p:nvPr/>
          </p:nvSpPr>
          <p:spPr>
            <a:xfrm>
              <a:off x="2438386" y="3224317"/>
              <a:ext cx="153163" cy="183394"/>
            </a:xfrm>
            <a:custGeom>
              <a:rect b="b" l="l" r="r" t="t"/>
              <a:pathLst>
                <a:path extrusionOk="0" h="3652" w="3050">
                  <a:moveTo>
                    <a:pt x="1" y="1"/>
                  </a:moveTo>
                  <a:lnTo>
                    <a:pt x="1" y="3651"/>
                  </a:lnTo>
                  <a:lnTo>
                    <a:pt x="3049" y="3651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1"/>
            <p:cNvSpPr/>
            <p:nvPr/>
          </p:nvSpPr>
          <p:spPr>
            <a:xfrm>
              <a:off x="1904583" y="3672000"/>
              <a:ext cx="610444" cy="83010"/>
            </a:xfrm>
            <a:custGeom>
              <a:rect b="b" l="l" r="r" t="t"/>
              <a:pathLst>
                <a:path extrusionOk="0" h="1653" w="12156">
                  <a:moveTo>
                    <a:pt x="0" y="0"/>
                  </a:moveTo>
                  <a:lnTo>
                    <a:pt x="0" y="167"/>
                  </a:lnTo>
                  <a:lnTo>
                    <a:pt x="26" y="333"/>
                  </a:lnTo>
                  <a:lnTo>
                    <a:pt x="64" y="487"/>
                  </a:lnTo>
                  <a:lnTo>
                    <a:pt x="128" y="641"/>
                  </a:lnTo>
                  <a:lnTo>
                    <a:pt x="193" y="781"/>
                  </a:lnTo>
                  <a:lnTo>
                    <a:pt x="269" y="922"/>
                  </a:lnTo>
                  <a:lnTo>
                    <a:pt x="372" y="1050"/>
                  </a:lnTo>
                  <a:lnTo>
                    <a:pt x="474" y="1166"/>
                  </a:lnTo>
                  <a:lnTo>
                    <a:pt x="590" y="1268"/>
                  </a:lnTo>
                  <a:lnTo>
                    <a:pt x="718" y="1371"/>
                  </a:lnTo>
                  <a:lnTo>
                    <a:pt x="859" y="1447"/>
                  </a:lnTo>
                  <a:lnTo>
                    <a:pt x="999" y="1512"/>
                  </a:lnTo>
                  <a:lnTo>
                    <a:pt x="1153" y="1576"/>
                  </a:lnTo>
                  <a:lnTo>
                    <a:pt x="1307" y="1614"/>
                  </a:lnTo>
                  <a:lnTo>
                    <a:pt x="1473" y="1640"/>
                  </a:lnTo>
                  <a:lnTo>
                    <a:pt x="1640" y="1652"/>
                  </a:lnTo>
                  <a:lnTo>
                    <a:pt x="10516" y="1652"/>
                  </a:lnTo>
                  <a:lnTo>
                    <a:pt x="10682" y="1640"/>
                  </a:lnTo>
                  <a:lnTo>
                    <a:pt x="10849" y="1614"/>
                  </a:lnTo>
                  <a:lnTo>
                    <a:pt x="11002" y="1576"/>
                  </a:lnTo>
                  <a:lnTo>
                    <a:pt x="11156" y="1512"/>
                  </a:lnTo>
                  <a:lnTo>
                    <a:pt x="11297" y="1447"/>
                  </a:lnTo>
                  <a:lnTo>
                    <a:pt x="11438" y="1371"/>
                  </a:lnTo>
                  <a:lnTo>
                    <a:pt x="11553" y="1268"/>
                  </a:lnTo>
                  <a:lnTo>
                    <a:pt x="11681" y="1166"/>
                  </a:lnTo>
                  <a:lnTo>
                    <a:pt x="11784" y="1050"/>
                  </a:lnTo>
                  <a:lnTo>
                    <a:pt x="11873" y="922"/>
                  </a:lnTo>
                  <a:lnTo>
                    <a:pt x="11963" y="781"/>
                  </a:lnTo>
                  <a:lnTo>
                    <a:pt x="12027" y="641"/>
                  </a:lnTo>
                  <a:lnTo>
                    <a:pt x="12078" y="487"/>
                  </a:lnTo>
                  <a:lnTo>
                    <a:pt x="12117" y="333"/>
                  </a:lnTo>
                  <a:lnTo>
                    <a:pt x="12142" y="167"/>
                  </a:lnTo>
                  <a:lnTo>
                    <a:pt x="121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1"/>
            <p:cNvSpPr/>
            <p:nvPr/>
          </p:nvSpPr>
          <p:spPr>
            <a:xfrm>
              <a:off x="2034494" y="3754958"/>
              <a:ext cx="350568" cy="274690"/>
            </a:xfrm>
            <a:custGeom>
              <a:rect b="b" l="l" r="r" t="t"/>
              <a:pathLst>
                <a:path extrusionOk="0" h="5470" w="6981">
                  <a:moveTo>
                    <a:pt x="1" y="0"/>
                  </a:moveTo>
                  <a:lnTo>
                    <a:pt x="1" y="5469"/>
                  </a:lnTo>
                  <a:lnTo>
                    <a:pt x="6981" y="546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1"/>
            <p:cNvSpPr/>
            <p:nvPr/>
          </p:nvSpPr>
          <p:spPr>
            <a:xfrm>
              <a:off x="2034494" y="3846302"/>
              <a:ext cx="350568" cy="91346"/>
            </a:xfrm>
            <a:custGeom>
              <a:rect b="b" l="l" r="r" t="t"/>
              <a:pathLst>
                <a:path extrusionOk="0" h="1819" w="6981">
                  <a:moveTo>
                    <a:pt x="1" y="0"/>
                  </a:moveTo>
                  <a:lnTo>
                    <a:pt x="1" y="1819"/>
                  </a:lnTo>
                  <a:lnTo>
                    <a:pt x="6981" y="181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1"/>
            <p:cNvSpPr/>
            <p:nvPr/>
          </p:nvSpPr>
          <p:spPr>
            <a:xfrm>
              <a:off x="1226658" y="4029593"/>
              <a:ext cx="1965613" cy="702392"/>
            </a:xfrm>
            <a:custGeom>
              <a:rect b="b" l="l" r="r" t="t"/>
              <a:pathLst>
                <a:path extrusionOk="0" h="13987" w="39142">
                  <a:moveTo>
                    <a:pt x="6097" y="0"/>
                  </a:moveTo>
                  <a:lnTo>
                    <a:pt x="5764" y="26"/>
                  </a:lnTo>
                  <a:lnTo>
                    <a:pt x="5444" y="77"/>
                  </a:lnTo>
                  <a:lnTo>
                    <a:pt x="5137" y="128"/>
                  </a:lnTo>
                  <a:lnTo>
                    <a:pt x="4817" y="205"/>
                  </a:lnTo>
                  <a:lnTo>
                    <a:pt x="4522" y="282"/>
                  </a:lnTo>
                  <a:lnTo>
                    <a:pt x="4215" y="385"/>
                  </a:lnTo>
                  <a:lnTo>
                    <a:pt x="3933" y="500"/>
                  </a:lnTo>
                  <a:lnTo>
                    <a:pt x="3638" y="628"/>
                  </a:lnTo>
                  <a:lnTo>
                    <a:pt x="3369" y="769"/>
                  </a:lnTo>
                  <a:lnTo>
                    <a:pt x="3100" y="923"/>
                  </a:lnTo>
                  <a:lnTo>
                    <a:pt x="2831" y="1089"/>
                  </a:lnTo>
                  <a:lnTo>
                    <a:pt x="2588" y="1268"/>
                  </a:lnTo>
                  <a:lnTo>
                    <a:pt x="2345" y="1460"/>
                  </a:lnTo>
                  <a:lnTo>
                    <a:pt x="2114" y="1665"/>
                  </a:lnTo>
                  <a:lnTo>
                    <a:pt x="1884" y="1883"/>
                  </a:lnTo>
                  <a:lnTo>
                    <a:pt x="1679" y="2101"/>
                  </a:lnTo>
                  <a:lnTo>
                    <a:pt x="1474" y="2331"/>
                  </a:lnTo>
                  <a:lnTo>
                    <a:pt x="1282" y="2575"/>
                  </a:lnTo>
                  <a:lnTo>
                    <a:pt x="1102" y="2831"/>
                  </a:lnTo>
                  <a:lnTo>
                    <a:pt x="936" y="3087"/>
                  </a:lnTo>
                  <a:lnTo>
                    <a:pt x="782" y="3356"/>
                  </a:lnTo>
                  <a:lnTo>
                    <a:pt x="641" y="3638"/>
                  </a:lnTo>
                  <a:lnTo>
                    <a:pt x="513" y="3920"/>
                  </a:lnTo>
                  <a:lnTo>
                    <a:pt x="398" y="4214"/>
                  </a:lnTo>
                  <a:lnTo>
                    <a:pt x="296" y="4509"/>
                  </a:lnTo>
                  <a:lnTo>
                    <a:pt x="206" y="4816"/>
                  </a:lnTo>
                  <a:lnTo>
                    <a:pt x="129" y="5124"/>
                  </a:lnTo>
                  <a:lnTo>
                    <a:pt x="78" y="5444"/>
                  </a:lnTo>
                  <a:lnTo>
                    <a:pt x="39" y="5764"/>
                  </a:lnTo>
                  <a:lnTo>
                    <a:pt x="14" y="6084"/>
                  </a:lnTo>
                  <a:lnTo>
                    <a:pt x="1" y="6417"/>
                  </a:lnTo>
                  <a:lnTo>
                    <a:pt x="1" y="13987"/>
                  </a:lnTo>
                  <a:lnTo>
                    <a:pt x="39142" y="13987"/>
                  </a:lnTo>
                  <a:lnTo>
                    <a:pt x="39142" y="6417"/>
                  </a:lnTo>
                  <a:lnTo>
                    <a:pt x="39142" y="6084"/>
                  </a:lnTo>
                  <a:lnTo>
                    <a:pt x="39116" y="5764"/>
                  </a:lnTo>
                  <a:lnTo>
                    <a:pt x="39078" y="5444"/>
                  </a:lnTo>
                  <a:lnTo>
                    <a:pt x="39014" y="5124"/>
                  </a:lnTo>
                  <a:lnTo>
                    <a:pt x="38950" y="4816"/>
                  </a:lnTo>
                  <a:lnTo>
                    <a:pt x="38860" y="4509"/>
                  </a:lnTo>
                  <a:lnTo>
                    <a:pt x="38758" y="4214"/>
                  </a:lnTo>
                  <a:lnTo>
                    <a:pt x="38642" y="3920"/>
                  </a:lnTo>
                  <a:lnTo>
                    <a:pt x="38514" y="3638"/>
                  </a:lnTo>
                  <a:lnTo>
                    <a:pt x="38373" y="3356"/>
                  </a:lnTo>
                  <a:lnTo>
                    <a:pt x="38220" y="3087"/>
                  </a:lnTo>
                  <a:lnTo>
                    <a:pt x="38053" y="2831"/>
                  </a:lnTo>
                  <a:lnTo>
                    <a:pt x="37874" y="2575"/>
                  </a:lnTo>
                  <a:lnTo>
                    <a:pt x="37682" y="2331"/>
                  </a:lnTo>
                  <a:lnTo>
                    <a:pt x="37477" y="2101"/>
                  </a:lnTo>
                  <a:lnTo>
                    <a:pt x="37272" y="1883"/>
                  </a:lnTo>
                  <a:lnTo>
                    <a:pt x="37041" y="1665"/>
                  </a:lnTo>
                  <a:lnTo>
                    <a:pt x="36811" y="1460"/>
                  </a:lnTo>
                  <a:lnTo>
                    <a:pt x="36567" y="1268"/>
                  </a:lnTo>
                  <a:lnTo>
                    <a:pt x="36311" y="1089"/>
                  </a:lnTo>
                  <a:lnTo>
                    <a:pt x="36055" y="923"/>
                  </a:lnTo>
                  <a:lnTo>
                    <a:pt x="35786" y="769"/>
                  </a:lnTo>
                  <a:lnTo>
                    <a:pt x="35504" y="628"/>
                  </a:lnTo>
                  <a:lnTo>
                    <a:pt x="35223" y="500"/>
                  </a:lnTo>
                  <a:lnTo>
                    <a:pt x="34928" y="385"/>
                  </a:lnTo>
                  <a:lnTo>
                    <a:pt x="34633" y="282"/>
                  </a:lnTo>
                  <a:lnTo>
                    <a:pt x="34326" y="205"/>
                  </a:lnTo>
                  <a:lnTo>
                    <a:pt x="34019" y="128"/>
                  </a:lnTo>
                  <a:lnTo>
                    <a:pt x="33698" y="77"/>
                  </a:lnTo>
                  <a:lnTo>
                    <a:pt x="33378" y="26"/>
                  </a:lnTo>
                  <a:lnTo>
                    <a:pt x="33058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7" name="Google Shape;697;p21"/>
          <p:cNvGrpSpPr/>
          <p:nvPr/>
        </p:nvGrpSpPr>
        <p:grpSpPr>
          <a:xfrm>
            <a:off x="457227" y="1105420"/>
            <a:ext cx="5334088" cy="921807"/>
            <a:chOff x="457188" y="1105450"/>
            <a:chExt cx="2653511" cy="678049"/>
          </a:xfrm>
        </p:grpSpPr>
        <p:sp>
          <p:nvSpPr>
            <p:cNvPr id="698" name="Google Shape;698;p21"/>
            <p:cNvSpPr/>
            <p:nvPr/>
          </p:nvSpPr>
          <p:spPr>
            <a:xfrm>
              <a:off x="2514599" y="1187399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sz="1800">
                <a:solidFill>
                  <a:schemeClr val="lt1"/>
                </a:solidFill>
              </a:endParaRPr>
            </a:p>
          </p:txBody>
        </p:sp>
        <p:grpSp>
          <p:nvGrpSpPr>
            <p:cNvPr id="699" name="Google Shape;699;p21"/>
            <p:cNvGrpSpPr/>
            <p:nvPr/>
          </p:nvGrpSpPr>
          <p:grpSpPr>
            <a:xfrm>
              <a:off x="457188" y="1105450"/>
              <a:ext cx="2057413" cy="673388"/>
              <a:chOff x="3969538" y="1108688"/>
              <a:chExt cx="2057413" cy="673388"/>
            </a:xfrm>
          </p:grpSpPr>
          <p:sp>
            <p:nvSpPr>
              <p:cNvPr id="700" name="Google Shape;700;p21"/>
              <p:cNvSpPr txBox="1"/>
              <p:nvPr/>
            </p:nvSpPr>
            <p:spPr>
              <a:xfrm>
                <a:off x="3969551" y="1108688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Interpretation of Results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01" name="Google Shape;701;p21"/>
              <p:cNvSpPr txBox="1"/>
              <p:nvPr/>
            </p:nvSpPr>
            <p:spPr>
              <a:xfrm>
                <a:off x="3969538" y="14502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Our research is not only feasible but also applicable to improving IoT cybersecurity.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702" name="Google Shape;702;p21"/>
          <p:cNvGrpSpPr/>
          <p:nvPr/>
        </p:nvGrpSpPr>
        <p:grpSpPr>
          <a:xfrm>
            <a:off x="457223" y="2579099"/>
            <a:ext cx="5334066" cy="886729"/>
            <a:chOff x="457198" y="2502863"/>
            <a:chExt cx="2653500" cy="682835"/>
          </a:xfrm>
        </p:grpSpPr>
        <p:grpSp>
          <p:nvGrpSpPr>
            <p:cNvPr id="703" name="Google Shape;703;p21"/>
            <p:cNvGrpSpPr/>
            <p:nvPr/>
          </p:nvGrpSpPr>
          <p:grpSpPr>
            <a:xfrm>
              <a:off x="457198" y="2502863"/>
              <a:ext cx="2057402" cy="673397"/>
              <a:chOff x="3581360" y="1153915"/>
              <a:chExt cx="2057402" cy="673397"/>
            </a:xfrm>
          </p:grpSpPr>
          <p:sp>
            <p:nvSpPr>
              <p:cNvPr id="704" name="Google Shape;704;p21"/>
              <p:cNvSpPr txBox="1"/>
              <p:nvPr/>
            </p:nvSpPr>
            <p:spPr>
              <a:xfrm>
                <a:off x="3581362" y="1153915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Study Limitations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05" name="Google Shape;705;p21"/>
              <p:cNvSpPr txBox="1"/>
              <p:nvPr/>
            </p:nvSpPr>
            <p:spPr>
              <a:xfrm>
                <a:off x="3581360" y="1495513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Limited python knowledge for export labeling in callback feature.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06" name="Google Shape;706;p21"/>
            <p:cNvSpPr/>
            <p:nvPr/>
          </p:nvSpPr>
          <p:spPr>
            <a:xfrm>
              <a:off x="2514598" y="2589598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707" name="Google Shape;707;p21"/>
          <p:cNvGrpSpPr/>
          <p:nvPr/>
        </p:nvGrpSpPr>
        <p:grpSpPr>
          <a:xfrm>
            <a:off x="457224" y="4057589"/>
            <a:ext cx="5334067" cy="842636"/>
            <a:chOff x="457198" y="4057675"/>
            <a:chExt cx="2653501" cy="673408"/>
          </a:xfrm>
        </p:grpSpPr>
        <p:grpSp>
          <p:nvGrpSpPr>
            <p:cNvPr id="708" name="Google Shape;708;p21"/>
            <p:cNvGrpSpPr/>
            <p:nvPr/>
          </p:nvGrpSpPr>
          <p:grpSpPr>
            <a:xfrm>
              <a:off x="457198" y="4057675"/>
              <a:ext cx="2057402" cy="673408"/>
              <a:chOff x="3581360" y="2254813"/>
              <a:chExt cx="2057402" cy="673408"/>
            </a:xfrm>
          </p:grpSpPr>
          <p:sp>
            <p:nvSpPr>
              <p:cNvPr id="709" name="Google Shape;709;p21"/>
              <p:cNvSpPr txBox="1"/>
              <p:nvPr/>
            </p:nvSpPr>
            <p:spPr>
              <a:xfrm>
                <a:off x="3581362" y="2254813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Future Study Direction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10" name="Google Shape;710;p21"/>
              <p:cNvSpPr txBox="1"/>
              <p:nvPr/>
            </p:nvSpPr>
            <p:spPr>
              <a:xfrm>
                <a:off x="3581360" y="25964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Roboto"/>
                    <a:ea typeface="Roboto"/>
                    <a:cs typeface="Roboto"/>
                    <a:sym typeface="Roboto"/>
                  </a:rPr>
                  <a:t>This study could be extended to improve user ability for having non-technical employees be able to use it as well as improve the output features of the script.</a:t>
                </a:r>
                <a:endParaRPr sz="13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11" name="Google Shape;711;p21"/>
            <p:cNvSpPr/>
            <p:nvPr/>
          </p:nvSpPr>
          <p:spPr>
            <a:xfrm>
              <a:off x="2514598" y="4134898"/>
              <a:ext cx="596100" cy="59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sp>
        <p:nvSpPr>
          <p:cNvPr id="712" name="Google Shape;712;p21"/>
          <p:cNvSpPr txBox="1"/>
          <p:nvPr/>
        </p:nvSpPr>
        <p:spPr>
          <a:xfrm>
            <a:off x="6257925" y="4267750"/>
            <a:ext cx="18096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