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253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996" y="-13203"/>
            <a:ext cx="7577824" cy="1071980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34311" y="3749292"/>
            <a:ext cx="4815136" cy="2567012"/>
          </a:xfrm>
        </p:spPr>
        <p:txBody>
          <a:bodyPr anchor="b">
            <a:noAutofit/>
          </a:bodyPr>
          <a:lstStyle>
            <a:lvl1pPr algn="r">
              <a:defRPr sz="4463">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34311" y="6316301"/>
            <a:ext cx="4815136" cy="1710350"/>
          </a:xfrm>
        </p:spPr>
        <p:txBody>
          <a:bodyPr anchor="t"/>
          <a:lstStyle>
            <a:lvl1pPr marL="0" indent="0" algn="r">
              <a:buNone/>
              <a:defRPr>
                <a:solidFill>
                  <a:schemeClr val="tx1">
                    <a:lumMod val="50000"/>
                    <a:lumOff val="50000"/>
                  </a:schemeClr>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857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67" y="950524"/>
            <a:ext cx="5245680" cy="5307095"/>
          </a:xfrm>
        </p:spPr>
        <p:txBody>
          <a:bodyPr anchor="ctr">
            <a:normAutofit/>
          </a:bodyPr>
          <a:lstStyle>
            <a:lvl1pPr algn="l">
              <a:defRPr sz="363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767" y="6970513"/>
            <a:ext cx="5245680" cy="2449537"/>
          </a:xfrm>
        </p:spPr>
        <p:txBody>
          <a:bodyPr anchor="ctr">
            <a:normAutofit/>
          </a:bodyPr>
          <a:lstStyle>
            <a:lvl1pPr marL="0" indent="0" algn="l">
              <a:buNone/>
              <a:defRPr sz="1488">
                <a:solidFill>
                  <a:schemeClr val="tx1">
                    <a:lumMod val="75000"/>
                    <a:lumOff val="2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8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356" y="950524"/>
            <a:ext cx="5017984" cy="4713017"/>
          </a:xfrm>
        </p:spPr>
        <p:txBody>
          <a:bodyPr anchor="ctr">
            <a:normAutofit/>
          </a:bodyPr>
          <a:lstStyle>
            <a:lvl1pPr algn="l">
              <a:defRPr sz="3636"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9915" y="5663541"/>
            <a:ext cx="4478866" cy="594078"/>
          </a:xfrm>
        </p:spPr>
        <p:txBody>
          <a:bodyPr anchor="ctr">
            <a:noAutofit/>
          </a:bodyPr>
          <a:lstStyle>
            <a:lvl1pPr marL="0" indent="0">
              <a:buFontTx/>
              <a:buNone/>
              <a:defRPr sz="1322">
                <a:solidFill>
                  <a:schemeClr val="tx1">
                    <a:lumMod val="50000"/>
                    <a:lumOff val="50000"/>
                  </a:schemeClr>
                </a:solidFill>
              </a:defRPr>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3766" y="6970513"/>
            <a:ext cx="5245681" cy="2449537"/>
          </a:xfrm>
        </p:spPr>
        <p:txBody>
          <a:bodyPr anchor="ctr">
            <a:normAutofit/>
          </a:bodyPr>
          <a:lstStyle>
            <a:lvl1pPr marL="0" indent="0" algn="l">
              <a:buNone/>
              <a:defRPr sz="1488">
                <a:solidFill>
                  <a:schemeClr val="tx1">
                    <a:lumMod val="75000"/>
                    <a:lumOff val="2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398908" y="1232404"/>
            <a:ext cx="377923" cy="911817"/>
          </a:xfrm>
          <a:prstGeom prst="rect">
            <a:avLst/>
          </a:prstGeom>
        </p:spPr>
        <p:txBody>
          <a:bodyPr vert="horz" lIns="75565" tIns="37783" rIns="75565" bIns="37783" rtlCol="0" anchor="ctr">
            <a:noAutofit/>
          </a:bodyPr>
          <a:lstStyle/>
          <a:p>
            <a:pPr lvl="0"/>
            <a:r>
              <a:rPr lang="en-US" sz="6611"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576224" y="4500889"/>
            <a:ext cx="377923" cy="911817"/>
          </a:xfrm>
          <a:prstGeom prst="rect">
            <a:avLst/>
          </a:prstGeom>
        </p:spPr>
        <p:txBody>
          <a:bodyPr vert="horz" lIns="75565" tIns="37783" rIns="75565" bIns="37783" rtlCol="0" anchor="ctr">
            <a:noAutofit/>
          </a:bodyPr>
          <a:lstStyle/>
          <a:p>
            <a:pPr lvl="0"/>
            <a:r>
              <a:rPr lang="en-US" sz="6611"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359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3766" y="3012470"/>
            <a:ext cx="5245681" cy="4046995"/>
          </a:xfrm>
        </p:spPr>
        <p:txBody>
          <a:bodyPr anchor="b">
            <a:normAutofit/>
          </a:bodyPr>
          <a:lstStyle>
            <a:lvl1pPr algn="l">
              <a:defRPr sz="363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766" y="7059465"/>
            <a:ext cx="5245681" cy="2360584"/>
          </a:xfrm>
        </p:spPr>
        <p:txBody>
          <a:bodyPr anchor="t">
            <a:normAutofit/>
          </a:bodyPr>
          <a:lstStyle>
            <a:lvl1pPr marL="0" indent="0" algn="l">
              <a:buNone/>
              <a:defRPr sz="1488">
                <a:solidFill>
                  <a:schemeClr val="tx1">
                    <a:lumMod val="75000"/>
                    <a:lumOff val="2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7165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0356" y="950524"/>
            <a:ext cx="5017984" cy="4713017"/>
          </a:xfrm>
        </p:spPr>
        <p:txBody>
          <a:bodyPr anchor="ctr">
            <a:normAutofit/>
          </a:bodyPr>
          <a:lstStyle>
            <a:lvl1pPr algn="l">
              <a:defRPr sz="3636"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3764" y="6257619"/>
            <a:ext cx="5245682" cy="801846"/>
          </a:xfrm>
        </p:spPr>
        <p:txBody>
          <a:bodyPr anchor="b">
            <a:noAutofit/>
          </a:bodyPr>
          <a:lstStyle>
            <a:lvl1pPr marL="0" indent="0">
              <a:buFontTx/>
              <a:buNone/>
              <a:defRPr sz="1983">
                <a:solidFill>
                  <a:schemeClr val="tx1">
                    <a:lumMod val="75000"/>
                    <a:lumOff val="25000"/>
                  </a:schemeClr>
                </a:solidFill>
              </a:defRPr>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3766" y="7059465"/>
            <a:ext cx="5245681" cy="2360584"/>
          </a:xfrm>
        </p:spPr>
        <p:txBody>
          <a:bodyPr anchor="t">
            <a:normAutofit/>
          </a:bodyPr>
          <a:lstStyle>
            <a:lvl1pPr marL="0" indent="0" algn="l">
              <a:buNone/>
              <a:defRPr sz="1488">
                <a:solidFill>
                  <a:schemeClr val="tx1">
                    <a:lumMod val="50000"/>
                    <a:lumOff val="5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398908" y="1232404"/>
            <a:ext cx="377923" cy="911817"/>
          </a:xfrm>
          <a:prstGeom prst="rect">
            <a:avLst/>
          </a:prstGeom>
        </p:spPr>
        <p:txBody>
          <a:bodyPr vert="horz" lIns="75565" tIns="37783" rIns="75565" bIns="37783" rtlCol="0" anchor="ctr">
            <a:noAutofit/>
          </a:bodyPr>
          <a:lstStyle/>
          <a:p>
            <a:pPr lvl="0"/>
            <a:r>
              <a:rPr lang="en-US" sz="6611"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576224" y="4500889"/>
            <a:ext cx="377923" cy="911817"/>
          </a:xfrm>
          <a:prstGeom prst="rect">
            <a:avLst/>
          </a:prstGeom>
        </p:spPr>
        <p:txBody>
          <a:bodyPr vert="horz" lIns="75565" tIns="37783" rIns="75565" bIns="37783" rtlCol="0" anchor="ctr">
            <a:noAutofit/>
          </a:bodyPr>
          <a:lstStyle/>
          <a:p>
            <a:pPr lvl="0"/>
            <a:r>
              <a:rPr lang="en-US" sz="6611"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731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08930" y="950524"/>
            <a:ext cx="5240516" cy="4713017"/>
          </a:xfrm>
        </p:spPr>
        <p:txBody>
          <a:bodyPr anchor="ctr">
            <a:normAutofit/>
          </a:bodyPr>
          <a:lstStyle>
            <a:lvl1pPr algn="l">
              <a:defRPr sz="3636"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3764" y="6257619"/>
            <a:ext cx="5245682" cy="801846"/>
          </a:xfrm>
        </p:spPr>
        <p:txBody>
          <a:bodyPr anchor="b">
            <a:noAutofit/>
          </a:bodyPr>
          <a:lstStyle>
            <a:lvl1pPr marL="0" indent="0">
              <a:buFontTx/>
              <a:buNone/>
              <a:defRPr sz="1983">
                <a:solidFill>
                  <a:schemeClr val="accent1"/>
                </a:solidFill>
              </a:defRPr>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3766" y="7059465"/>
            <a:ext cx="5245681" cy="2360584"/>
          </a:xfrm>
        </p:spPr>
        <p:txBody>
          <a:bodyPr anchor="t">
            <a:normAutofit/>
          </a:bodyPr>
          <a:lstStyle>
            <a:lvl1pPr marL="0" indent="0" algn="l">
              <a:buNone/>
              <a:defRPr sz="1488">
                <a:solidFill>
                  <a:schemeClr val="tx1">
                    <a:lumMod val="50000"/>
                    <a:lumOff val="5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1464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9750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39584" y="950525"/>
            <a:ext cx="808879" cy="818837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3766" y="950525"/>
            <a:ext cx="4293112" cy="818837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115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7765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3766" y="4211354"/>
            <a:ext cx="5245681" cy="2848113"/>
          </a:xfrm>
        </p:spPr>
        <p:txBody>
          <a:bodyPr anchor="b"/>
          <a:lstStyle>
            <a:lvl1pPr algn="l">
              <a:defRPr sz="330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766" y="7059465"/>
            <a:ext cx="5245681" cy="1341587"/>
          </a:xfrm>
        </p:spPr>
        <p:txBody>
          <a:bodyPr anchor="t"/>
          <a:lstStyle>
            <a:lvl1pPr marL="0" indent="0" algn="l">
              <a:buNone/>
              <a:defRPr sz="1653">
                <a:solidFill>
                  <a:schemeClr val="tx1">
                    <a:lumMod val="50000"/>
                    <a:lumOff val="5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2546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767" y="950524"/>
            <a:ext cx="5245680" cy="205947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3767" y="3368918"/>
            <a:ext cx="2551979" cy="6051130"/>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197467" y="3368921"/>
            <a:ext cx="2551980" cy="6051131"/>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29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767" y="950524"/>
            <a:ext cx="5245679" cy="205947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3766" y="3369533"/>
            <a:ext cx="2554097" cy="898542"/>
          </a:xfrm>
        </p:spPr>
        <p:txBody>
          <a:bodyPr anchor="b">
            <a:noAutofit/>
          </a:bodyPr>
          <a:lstStyle>
            <a:lvl1pPr marL="0" indent="0">
              <a:buNone/>
              <a:defRPr sz="1983" b="0"/>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4" name="Content Placeholder 3"/>
          <p:cNvSpPr>
            <a:spLocks noGrp="1"/>
          </p:cNvSpPr>
          <p:nvPr>
            <p:ph sz="half" idx="2"/>
          </p:nvPr>
        </p:nvSpPr>
        <p:spPr>
          <a:xfrm>
            <a:off x="503766" y="4268077"/>
            <a:ext cx="2554097" cy="515197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195348" y="3369533"/>
            <a:ext cx="2554097" cy="898542"/>
          </a:xfrm>
        </p:spPr>
        <p:txBody>
          <a:bodyPr anchor="b">
            <a:noAutofit/>
          </a:bodyPr>
          <a:lstStyle>
            <a:lvl1pPr marL="0" indent="0">
              <a:buNone/>
              <a:defRPr sz="1983" b="0"/>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6" name="Content Placeholder 5"/>
          <p:cNvSpPr>
            <a:spLocks noGrp="1"/>
          </p:cNvSpPr>
          <p:nvPr>
            <p:ph sz="quarter" idx="4"/>
          </p:nvPr>
        </p:nvSpPr>
        <p:spPr>
          <a:xfrm>
            <a:off x="3195348" y="4268077"/>
            <a:ext cx="2554097" cy="515197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0941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3766" y="950524"/>
            <a:ext cx="5245680" cy="205947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301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017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66" y="2336712"/>
            <a:ext cx="2305775" cy="1993460"/>
          </a:xfrm>
        </p:spPr>
        <p:txBody>
          <a:bodyPr anchor="b">
            <a:normAutofit/>
          </a:bodyPr>
          <a:lstStyle>
            <a:lvl1pPr>
              <a:defRPr sz="1653"/>
            </a:lvl1pPr>
          </a:lstStyle>
          <a:p>
            <a:r>
              <a:rPr lang="en-US" smtClean="0"/>
              <a:t>Click to edit Master title style</a:t>
            </a:r>
            <a:endParaRPr lang="en-US" dirty="0"/>
          </a:p>
        </p:txBody>
      </p:sp>
      <p:sp>
        <p:nvSpPr>
          <p:cNvPr id="3" name="Content Placeholder 2"/>
          <p:cNvSpPr>
            <a:spLocks noGrp="1"/>
          </p:cNvSpPr>
          <p:nvPr>
            <p:ph idx="1"/>
          </p:nvPr>
        </p:nvSpPr>
        <p:spPr>
          <a:xfrm>
            <a:off x="2951263" y="802902"/>
            <a:ext cx="2798183" cy="861714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766" y="4330171"/>
            <a:ext cx="2305775" cy="4029826"/>
          </a:xfrm>
        </p:spPr>
        <p:txBody>
          <a:bodyPr>
            <a:normAutofit/>
          </a:bodyPr>
          <a:lstStyle>
            <a:lvl1pPr marL="0" indent="0">
              <a:buNone/>
              <a:defRPr sz="1157"/>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4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66" y="7485380"/>
            <a:ext cx="5245680" cy="883691"/>
          </a:xfrm>
        </p:spPr>
        <p:txBody>
          <a:bodyPr anchor="b">
            <a:normAutofit/>
          </a:bodyPr>
          <a:lstStyle>
            <a:lvl1pPr algn="l">
              <a:defRPr sz="198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3766" y="950525"/>
            <a:ext cx="5245680" cy="5996471"/>
          </a:xfrm>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4" name="Text Placeholder 3"/>
          <p:cNvSpPr>
            <a:spLocks noGrp="1"/>
          </p:cNvSpPr>
          <p:nvPr>
            <p:ph type="body" sz="half" idx="2"/>
          </p:nvPr>
        </p:nvSpPr>
        <p:spPr>
          <a:xfrm>
            <a:off x="503766" y="8369072"/>
            <a:ext cx="5245680" cy="1050978"/>
          </a:xfrm>
        </p:spPr>
        <p:txBody>
          <a:bodyPr>
            <a:normAutofit/>
          </a:bodyPr>
          <a:lstStyle>
            <a:lvl1pPr marL="0" indent="0">
              <a:buNone/>
              <a:defRPr sz="99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5391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997" y="-13203"/>
            <a:ext cx="7577825" cy="1071980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3767" y="950524"/>
            <a:ext cx="5245679" cy="205947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3766" y="3368921"/>
            <a:ext cx="5245680" cy="60511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66845" y="9420052"/>
            <a:ext cx="565359" cy="569325"/>
          </a:xfrm>
          <a:prstGeom prst="rect">
            <a:avLst/>
          </a:prstGeom>
        </p:spPr>
        <p:txBody>
          <a:bodyPr vert="horz" lIns="91440" tIns="45720" rIns="91440" bIns="45720" rtlCol="0" anchor="ctr"/>
          <a:lstStyle>
            <a:lvl1pPr algn="r">
              <a:defRPr sz="744">
                <a:solidFill>
                  <a:schemeClr val="tx1">
                    <a:tint val="75000"/>
                  </a:schemeClr>
                </a:solidFill>
              </a:defRPr>
            </a:lvl1pPr>
          </a:lstStyle>
          <a:p>
            <a:fld id="{1D8BD707-D9CF-40AE-B4C6-C98DA3205C09}" type="datetimeFigureOut">
              <a:rPr lang="en-US" smtClean="0"/>
              <a:t>9/3/2022</a:t>
            </a:fld>
            <a:endParaRPr lang="en-US"/>
          </a:p>
        </p:txBody>
      </p:sp>
      <p:sp>
        <p:nvSpPr>
          <p:cNvPr id="5" name="Footer Placeholder 4"/>
          <p:cNvSpPr>
            <a:spLocks noGrp="1"/>
          </p:cNvSpPr>
          <p:nvPr>
            <p:ph type="ftr" sz="quarter" idx="3"/>
          </p:nvPr>
        </p:nvSpPr>
        <p:spPr>
          <a:xfrm>
            <a:off x="503766" y="9420052"/>
            <a:ext cx="3820374" cy="569325"/>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25809" y="9420052"/>
            <a:ext cx="423638" cy="569325"/>
          </a:xfrm>
          <a:prstGeom prst="rect">
            <a:avLst/>
          </a:prstGeom>
        </p:spPr>
        <p:txBody>
          <a:bodyPr vert="horz" lIns="91440" tIns="45720" rIns="91440" bIns="45720" rtlCol="0" anchor="ctr"/>
          <a:lstStyle>
            <a:lvl1pPr algn="r">
              <a:defRPr sz="744">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91833743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377830" rtl="0" eaLnBrk="1" latinLnBrk="0" hangingPunct="1">
        <a:spcBef>
          <a:spcPct val="0"/>
        </a:spcBef>
        <a:buNone/>
        <a:defRPr sz="297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373" indent="-283373" algn="l" defTabSz="377830" rtl="0" eaLnBrk="1" latinLnBrk="0" hangingPunct="1">
        <a:spcBef>
          <a:spcPts val="826"/>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3974" indent="-236144" algn="l" defTabSz="377830" rtl="0" eaLnBrk="1" latinLnBrk="0" hangingPunct="1">
        <a:spcBef>
          <a:spcPts val="826"/>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2pPr>
      <a:lvl3pPr marL="944575" indent="-188915" algn="l" defTabSz="377830" rtl="0" eaLnBrk="1" latinLnBrk="0" hangingPunct="1">
        <a:spcBef>
          <a:spcPts val="826"/>
        </a:spcBef>
        <a:spcAft>
          <a:spcPts val="0"/>
        </a:spcAft>
        <a:buClr>
          <a:schemeClr val="accent1"/>
        </a:buClr>
        <a:buSzPct val="80000"/>
        <a:buFont typeface="Wingdings 3" charset="2"/>
        <a:buChar char=""/>
        <a:defRPr sz="1157" kern="1200">
          <a:solidFill>
            <a:schemeClr val="tx1">
              <a:lumMod val="75000"/>
              <a:lumOff val="25000"/>
            </a:schemeClr>
          </a:solidFill>
          <a:latin typeface="+mn-lt"/>
          <a:ea typeface="+mn-ea"/>
          <a:cs typeface="+mn-cs"/>
        </a:defRPr>
      </a:lvl3pPr>
      <a:lvl4pPr marL="1322405" indent="-188915" algn="l" defTabSz="377830" rtl="0" eaLnBrk="1" latinLnBrk="0" hangingPunct="1">
        <a:spcBef>
          <a:spcPts val="826"/>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0235" indent="-188915" algn="l" defTabSz="377830" rtl="0" eaLnBrk="1" latinLnBrk="0" hangingPunct="1">
        <a:spcBef>
          <a:spcPts val="826"/>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8065" indent="-188915" algn="l" defTabSz="377830" rtl="0" eaLnBrk="1" latinLnBrk="0" hangingPunct="1">
        <a:spcBef>
          <a:spcPts val="826"/>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5896" indent="-188915" algn="l" defTabSz="377830" rtl="0" eaLnBrk="1" latinLnBrk="0" hangingPunct="1">
        <a:spcBef>
          <a:spcPts val="826"/>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3726" indent="-188915" algn="l" defTabSz="377830" rtl="0" eaLnBrk="1" latinLnBrk="0" hangingPunct="1">
        <a:spcBef>
          <a:spcPts val="826"/>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1556" indent="-188915" algn="l" defTabSz="377830" rtl="0" eaLnBrk="1" latinLnBrk="0" hangingPunct="1">
        <a:spcBef>
          <a:spcPts val="826"/>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7830" rtl="0" eaLnBrk="1" latinLnBrk="0" hangingPunct="1">
        <a:defRPr sz="1488" kern="1200">
          <a:solidFill>
            <a:schemeClr val="tx1"/>
          </a:solidFill>
          <a:latin typeface="+mn-lt"/>
          <a:ea typeface="+mn-ea"/>
          <a:cs typeface="+mn-cs"/>
        </a:defRPr>
      </a:lvl1pPr>
      <a:lvl2pPr marL="377830" algn="l" defTabSz="377830" rtl="0" eaLnBrk="1" latinLnBrk="0" hangingPunct="1">
        <a:defRPr sz="1488" kern="1200">
          <a:solidFill>
            <a:schemeClr val="tx1"/>
          </a:solidFill>
          <a:latin typeface="+mn-lt"/>
          <a:ea typeface="+mn-ea"/>
          <a:cs typeface="+mn-cs"/>
        </a:defRPr>
      </a:lvl2pPr>
      <a:lvl3pPr marL="755660" algn="l" defTabSz="377830" rtl="0" eaLnBrk="1" latinLnBrk="0" hangingPunct="1">
        <a:defRPr sz="1488" kern="1200">
          <a:solidFill>
            <a:schemeClr val="tx1"/>
          </a:solidFill>
          <a:latin typeface="+mn-lt"/>
          <a:ea typeface="+mn-ea"/>
          <a:cs typeface="+mn-cs"/>
        </a:defRPr>
      </a:lvl3pPr>
      <a:lvl4pPr marL="1133490" algn="l" defTabSz="377830" rtl="0" eaLnBrk="1" latinLnBrk="0" hangingPunct="1">
        <a:defRPr sz="1488" kern="1200">
          <a:solidFill>
            <a:schemeClr val="tx1"/>
          </a:solidFill>
          <a:latin typeface="+mn-lt"/>
          <a:ea typeface="+mn-ea"/>
          <a:cs typeface="+mn-cs"/>
        </a:defRPr>
      </a:lvl4pPr>
      <a:lvl5pPr marL="1511320" algn="l" defTabSz="377830" rtl="0" eaLnBrk="1" latinLnBrk="0" hangingPunct="1">
        <a:defRPr sz="1488" kern="1200">
          <a:solidFill>
            <a:schemeClr val="tx1"/>
          </a:solidFill>
          <a:latin typeface="+mn-lt"/>
          <a:ea typeface="+mn-ea"/>
          <a:cs typeface="+mn-cs"/>
        </a:defRPr>
      </a:lvl5pPr>
      <a:lvl6pPr marL="1889150" algn="l" defTabSz="377830" rtl="0" eaLnBrk="1" latinLnBrk="0" hangingPunct="1">
        <a:defRPr sz="1488" kern="1200">
          <a:solidFill>
            <a:schemeClr val="tx1"/>
          </a:solidFill>
          <a:latin typeface="+mn-lt"/>
          <a:ea typeface="+mn-ea"/>
          <a:cs typeface="+mn-cs"/>
        </a:defRPr>
      </a:lvl6pPr>
      <a:lvl7pPr marL="2266980" algn="l" defTabSz="377830" rtl="0" eaLnBrk="1" latinLnBrk="0" hangingPunct="1">
        <a:defRPr sz="1488" kern="1200">
          <a:solidFill>
            <a:schemeClr val="tx1"/>
          </a:solidFill>
          <a:latin typeface="+mn-lt"/>
          <a:ea typeface="+mn-ea"/>
          <a:cs typeface="+mn-cs"/>
        </a:defRPr>
      </a:lvl7pPr>
      <a:lvl8pPr marL="2644811" algn="l" defTabSz="377830" rtl="0" eaLnBrk="1" latinLnBrk="0" hangingPunct="1">
        <a:defRPr sz="1488" kern="1200">
          <a:solidFill>
            <a:schemeClr val="tx1"/>
          </a:solidFill>
          <a:latin typeface="+mn-lt"/>
          <a:ea typeface="+mn-ea"/>
          <a:cs typeface="+mn-cs"/>
        </a:defRPr>
      </a:lvl8pPr>
      <a:lvl9pPr marL="3022641" algn="l" defTabSz="37783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57652" y="889761"/>
            <a:ext cx="2532380" cy="748665"/>
          </a:xfrm>
          <a:prstGeom prst="rect">
            <a:avLst/>
          </a:prstGeom>
        </p:spPr>
        <p:txBody>
          <a:bodyPr vert="horz" wrap="square" lIns="0" tIns="12700" rIns="0" bIns="0" rtlCol="0">
            <a:spAutoFit/>
          </a:bodyPr>
          <a:lstStyle/>
          <a:p>
            <a:pPr marL="220345">
              <a:lnSpc>
                <a:spcPct val="100000"/>
              </a:lnSpc>
              <a:spcBef>
                <a:spcPts val="100"/>
              </a:spcBef>
            </a:pPr>
            <a:r>
              <a:rPr sz="1800" b="1" dirty="0">
                <a:latin typeface="Calibri"/>
                <a:cs typeface="Calibri"/>
              </a:rPr>
              <a:t>A</a:t>
            </a:r>
            <a:r>
              <a:rPr sz="1800" b="1" spc="-30" dirty="0">
                <a:latin typeface="Calibri"/>
                <a:cs typeface="Calibri"/>
              </a:rPr>
              <a:t> </a:t>
            </a:r>
            <a:r>
              <a:rPr sz="1800" b="1" spc="-5" dirty="0">
                <a:latin typeface="Calibri"/>
                <a:cs typeface="Calibri"/>
              </a:rPr>
              <a:t>PROJECT</a:t>
            </a:r>
            <a:r>
              <a:rPr sz="1800" b="1" spc="-15" dirty="0">
                <a:latin typeface="Calibri"/>
                <a:cs typeface="Calibri"/>
              </a:rPr>
              <a:t> </a:t>
            </a:r>
            <a:r>
              <a:rPr sz="1800" b="1" spc="-10" dirty="0">
                <a:latin typeface="Calibri"/>
                <a:cs typeface="Calibri"/>
              </a:rPr>
              <a:t>REPORT</a:t>
            </a:r>
            <a:r>
              <a:rPr sz="1800" b="1" spc="-15" dirty="0">
                <a:latin typeface="Calibri"/>
                <a:cs typeface="Calibri"/>
              </a:rPr>
              <a:t> </a:t>
            </a:r>
            <a:r>
              <a:rPr sz="1800" b="1" dirty="0">
                <a:latin typeface="Calibri"/>
                <a:cs typeface="Calibri"/>
              </a:rPr>
              <a:t>ON</a:t>
            </a:r>
            <a:endParaRPr sz="1800">
              <a:latin typeface="Calibri"/>
              <a:cs typeface="Calibri"/>
            </a:endParaRPr>
          </a:p>
          <a:p>
            <a:pPr marL="12700">
              <a:lnSpc>
                <a:spcPct val="100000"/>
              </a:lnSpc>
              <a:spcBef>
                <a:spcPts val="1370"/>
              </a:spcBef>
            </a:pPr>
            <a:r>
              <a:rPr sz="1800" b="1" spc="-5" dirty="0">
                <a:latin typeface="Calibri"/>
                <a:cs typeface="Calibri"/>
              </a:rPr>
              <a:t>BOOKSTORE</a:t>
            </a:r>
            <a:r>
              <a:rPr sz="1800" b="1" spc="-20" dirty="0">
                <a:latin typeface="Calibri"/>
                <a:cs typeface="Calibri"/>
              </a:rPr>
              <a:t> </a:t>
            </a:r>
            <a:r>
              <a:rPr sz="1800" b="1" spc="-10" dirty="0">
                <a:latin typeface="Calibri"/>
                <a:cs typeface="Calibri"/>
              </a:rPr>
              <a:t>APPLICATION</a:t>
            </a:r>
            <a:endParaRPr sz="1800">
              <a:latin typeface="Calibri"/>
              <a:cs typeface="Calibri"/>
            </a:endParaRPr>
          </a:p>
        </p:txBody>
      </p:sp>
      <p:sp>
        <p:nvSpPr>
          <p:cNvPr id="3" name="object 3"/>
          <p:cNvSpPr txBox="1"/>
          <p:nvPr/>
        </p:nvSpPr>
        <p:spPr>
          <a:xfrm>
            <a:off x="2783585" y="2807588"/>
            <a:ext cx="1792605" cy="2337178"/>
          </a:xfrm>
          <a:prstGeom prst="rect">
            <a:avLst/>
          </a:prstGeom>
        </p:spPr>
        <p:txBody>
          <a:bodyPr vert="horz" wrap="square" lIns="0" tIns="13335" rIns="0" bIns="0" rtlCol="0">
            <a:spAutoFit/>
          </a:bodyPr>
          <a:lstStyle/>
          <a:p>
            <a:pPr marL="286385">
              <a:lnSpc>
                <a:spcPct val="100000"/>
              </a:lnSpc>
              <a:spcBef>
                <a:spcPts val="105"/>
              </a:spcBef>
            </a:pPr>
            <a:r>
              <a:rPr sz="1600" b="1" dirty="0">
                <a:latin typeface="Calibri"/>
                <a:cs typeface="Calibri"/>
              </a:rPr>
              <a:t>Submitted</a:t>
            </a:r>
            <a:r>
              <a:rPr sz="1600" b="1" spc="-35" dirty="0">
                <a:latin typeface="Calibri"/>
                <a:cs typeface="Calibri"/>
              </a:rPr>
              <a:t> </a:t>
            </a:r>
            <a:r>
              <a:rPr sz="1600" b="1" dirty="0" smtClean="0">
                <a:latin typeface="Calibri"/>
                <a:cs typeface="Calibri"/>
              </a:rPr>
              <a:t>by</a:t>
            </a:r>
            <a:endParaRPr lang="en-US" sz="1600" spc="-5" dirty="0" smtClean="0">
              <a:latin typeface="Calibri"/>
              <a:cs typeface="Calibri"/>
            </a:endParaRPr>
          </a:p>
          <a:p>
            <a:pPr marL="12700" marR="22225">
              <a:lnSpc>
                <a:spcPct val="168900"/>
              </a:lnSpc>
              <a:spcBef>
                <a:spcPts val="25"/>
              </a:spcBef>
            </a:pPr>
            <a:r>
              <a:rPr lang="en-US" sz="1600" spc="-5" dirty="0" err="1" smtClean="0">
                <a:latin typeface="Calibri"/>
                <a:cs typeface="Calibri"/>
              </a:rPr>
              <a:t>Mr.Bhairulal</a:t>
            </a:r>
            <a:r>
              <a:rPr lang="en-US" sz="1600" spc="-5" dirty="0" smtClean="0">
                <a:latin typeface="Calibri"/>
                <a:cs typeface="Calibri"/>
              </a:rPr>
              <a:t> </a:t>
            </a:r>
            <a:r>
              <a:rPr lang="en-US" sz="1600" spc="-5" dirty="0" err="1" smtClean="0">
                <a:latin typeface="Calibri"/>
                <a:cs typeface="Calibri"/>
              </a:rPr>
              <a:t>Jangid</a:t>
            </a:r>
            <a:endParaRPr lang="en-US" sz="1600" spc="-5" dirty="0" smtClean="0">
              <a:latin typeface="Calibri"/>
              <a:cs typeface="Calibri"/>
            </a:endParaRPr>
          </a:p>
          <a:p>
            <a:pPr marL="12700" marR="22225">
              <a:lnSpc>
                <a:spcPct val="168900"/>
              </a:lnSpc>
              <a:spcBef>
                <a:spcPts val="25"/>
              </a:spcBef>
            </a:pPr>
            <a:r>
              <a:rPr lang="en-US" sz="1600" spc="-5" dirty="0" smtClean="0">
                <a:latin typeface="Calibri"/>
                <a:cs typeface="Calibri"/>
              </a:rPr>
              <a:t>Ms. </a:t>
            </a:r>
            <a:r>
              <a:rPr lang="en-US" sz="1600" spc="-5" dirty="0" err="1" smtClean="0">
                <a:latin typeface="Calibri"/>
                <a:cs typeface="Calibri"/>
              </a:rPr>
              <a:t>Aishwarya</a:t>
            </a:r>
            <a:r>
              <a:rPr lang="en-US" sz="1600" spc="-5" dirty="0" smtClean="0">
                <a:latin typeface="Calibri"/>
                <a:cs typeface="Calibri"/>
              </a:rPr>
              <a:t> </a:t>
            </a:r>
            <a:r>
              <a:rPr lang="en-US" sz="1600" spc="-5" dirty="0" err="1" smtClean="0">
                <a:latin typeface="Calibri"/>
                <a:cs typeface="Calibri"/>
              </a:rPr>
              <a:t>Sanku</a:t>
            </a:r>
            <a:endParaRPr lang="en-US" sz="1600" spc="-5" dirty="0">
              <a:latin typeface="Calibri"/>
              <a:cs typeface="Calibri"/>
            </a:endParaRPr>
          </a:p>
          <a:p>
            <a:pPr marL="12700" marR="22225">
              <a:lnSpc>
                <a:spcPct val="168900"/>
              </a:lnSpc>
              <a:spcBef>
                <a:spcPts val="25"/>
              </a:spcBef>
            </a:pPr>
            <a:r>
              <a:rPr sz="1600" spc="-5" dirty="0" smtClean="0">
                <a:latin typeface="Calibri"/>
                <a:cs typeface="Calibri"/>
              </a:rPr>
              <a:t> </a:t>
            </a:r>
            <a:r>
              <a:rPr sz="1600" spc="-350" dirty="0" smtClean="0">
                <a:latin typeface="Calibri"/>
                <a:cs typeface="Calibri"/>
              </a:rPr>
              <a:t> </a:t>
            </a:r>
            <a:r>
              <a:rPr sz="1600" spc="-5" dirty="0">
                <a:latin typeface="Calibri"/>
                <a:cs typeface="Calibri"/>
              </a:rPr>
              <a:t>Mr.</a:t>
            </a:r>
            <a:r>
              <a:rPr sz="1600" spc="-10" dirty="0">
                <a:latin typeface="Calibri"/>
                <a:cs typeface="Calibri"/>
              </a:rPr>
              <a:t> </a:t>
            </a:r>
            <a:r>
              <a:rPr sz="1600" dirty="0">
                <a:latin typeface="Calibri"/>
                <a:cs typeface="Calibri"/>
              </a:rPr>
              <a:t>Appa</a:t>
            </a:r>
            <a:r>
              <a:rPr sz="1600" spc="-10" dirty="0">
                <a:latin typeface="Calibri"/>
                <a:cs typeface="Calibri"/>
              </a:rPr>
              <a:t> </a:t>
            </a:r>
            <a:r>
              <a:rPr sz="1600" spc="5" dirty="0">
                <a:latin typeface="Calibri"/>
                <a:cs typeface="Calibri"/>
              </a:rPr>
              <a:t>Gange</a:t>
            </a:r>
            <a:endParaRPr sz="1600" dirty="0">
              <a:latin typeface="Calibri"/>
              <a:cs typeface="Calibri"/>
            </a:endParaRPr>
          </a:p>
          <a:p>
            <a:pPr marL="12700" marR="5080">
              <a:lnSpc>
                <a:spcPct val="168700"/>
              </a:lnSpc>
            </a:pPr>
            <a:r>
              <a:rPr sz="1600" spc="-5" dirty="0" smtClean="0">
                <a:latin typeface="Calibri"/>
                <a:cs typeface="Calibri"/>
              </a:rPr>
              <a:t>Ms</a:t>
            </a:r>
            <a:r>
              <a:rPr sz="1600" spc="-5" dirty="0">
                <a:latin typeface="Calibri"/>
                <a:cs typeface="Calibri"/>
              </a:rPr>
              <a:t>.</a:t>
            </a:r>
            <a:r>
              <a:rPr sz="1600" spc="-25" dirty="0">
                <a:latin typeface="Calibri"/>
                <a:cs typeface="Calibri"/>
              </a:rPr>
              <a:t> </a:t>
            </a:r>
            <a:r>
              <a:rPr sz="1600" spc="-5" dirty="0">
                <a:latin typeface="Calibri"/>
                <a:cs typeface="Calibri"/>
              </a:rPr>
              <a:t>Kakshya Mahathi</a:t>
            </a:r>
            <a:endParaRPr sz="1600" dirty="0">
              <a:latin typeface="Calibri"/>
              <a:cs typeface="Calibri"/>
            </a:endParaRPr>
          </a:p>
          <a:p>
            <a:pPr marL="12700">
              <a:lnSpc>
                <a:spcPct val="100000"/>
              </a:lnSpc>
              <a:spcBef>
                <a:spcPts val="1345"/>
              </a:spcBef>
            </a:pPr>
            <a:r>
              <a:rPr sz="1600" spc="-5" dirty="0">
                <a:latin typeface="Calibri"/>
                <a:cs typeface="Calibri"/>
              </a:rPr>
              <a:t>Ms.</a:t>
            </a:r>
            <a:r>
              <a:rPr sz="1600" spc="-20" dirty="0">
                <a:latin typeface="Calibri"/>
                <a:cs typeface="Calibri"/>
              </a:rPr>
              <a:t> </a:t>
            </a:r>
            <a:r>
              <a:rPr sz="1600" spc="-5" dirty="0">
                <a:latin typeface="Calibri"/>
                <a:cs typeface="Calibri"/>
              </a:rPr>
              <a:t>Masadi</a:t>
            </a:r>
            <a:r>
              <a:rPr sz="1600" spc="-30" dirty="0">
                <a:latin typeface="Calibri"/>
                <a:cs typeface="Calibri"/>
              </a:rPr>
              <a:t> </a:t>
            </a:r>
            <a:r>
              <a:rPr sz="1600" dirty="0">
                <a:latin typeface="Calibri"/>
                <a:cs typeface="Calibri"/>
              </a:rPr>
              <a:t>Shravani</a:t>
            </a:r>
          </a:p>
        </p:txBody>
      </p:sp>
      <p:sp>
        <p:nvSpPr>
          <p:cNvPr id="4" name="object 4"/>
          <p:cNvSpPr txBox="1"/>
          <p:nvPr/>
        </p:nvSpPr>
        <p:spPr>
          <a:xfrm>
            <a:off x="2185797" y="6109461"/>
            <a:ext cx="2865755" cy="1505585"/>
          </a:xfrm>
          <a:prstGeom prst="rect">
            <a:avLst/>
          </a:prstGeom>
        </p:spPr>
        <p:txBody>
          <a:bodyPr vert="horz" wrap="square" lIns="0" tIns="13335" rIns="0" bIns="0" rtlCol="0">
            <a:spAutoFit/>
          </a:bodyPr>
          <a:lstStyle/>
          <a:p>
            <a:pPr marR="372745" algn="ctr">
              <a:lnSpc>
                <a:spcPct val="100000"/>
              </a:lnSpc>
              <a:spcBef>
                <a:spcPts val="105"/>
              </a:spcBef>
            </a:pPr>
            <a:r>
              <a:rPr sz="1600" spc="-5" dirty="0">
                <a:latin typeface="Calibri"/>
                <a:cs typeface="Calibri"/>
              </a:rPr>
              <a:t>Batch</a:t>
            </a:r>
            <a:r>
              <a:rPr sz="1600" spc="-30" dirty="0">
                <a:latin typeface="Calibri"/>
                <a:cs typeface="Calibri"/>
              </a:rPr>
              <a:t> </a:t>
            </a:r>
            <a:r>
              <a:rPr sz="1600" spc="-5" dirty="0">
                <a:latin typeface="Calibri"/>
                <a:cs typeface="Calibri"/>
              </a:rPr>
              <a:t>No.</a:t>
            </a:r>
            <a:r>
              <a:rPr sz="1600" spc="-15" dirty="0">
                <a:latin typeface="Calibri"/>
                <a:cs typeface="Calibri"/>
              </a:rPr>
              <a:t> </a:t>
            </a:r>
            <a:r>
              <a:rPr sz="1600" dirty="0">
                <a:latin typeface="Calibri"/>
                <a:cs typeface="Calibri"/>
              </a:rPr>
              <a:t>7397</a:t>
            </a:r>
            <a:endParaRPr sz="1600">
              <a:latin typeface="Calibri"/>
              <a:cs typeface="Calibri"/>
            </a:endParaRPr>
          </a:p>
          <a:p>
            <a:pPr>
              <a:lnSpc>
                <a:spcPct val="100000"/>
              </a:lnSpc>
            </a:pPr>
            <a:endParaRPr sz="1600">
              <a:latin typeface="Calibri"/>
              <a:cs typeface="Calibri"/>
            </a:endParaRPr>
          </a:p>
          <a:p>
            <a:pPr>
              <a:lnSpc>
                <a:spcPct val="100000"/>
              </a:lnSpc>
              <a:spcBef>
                <a:spcPts val="45"/>
              </a:spcBef>
            </a:pPr>
            <a:endParaRPr sz="2100">
              <a:latin typeface="Calibri"/>
              <a:cs typeface="Calibri"/>
            </a:endParaRPr>
          </a:p>
          <a:p>
            <a:pPr marR="401320" algn="ctr">
              <a:lnSpc>
                <a:spcPct val="100000"/>
              </a:lnSpc>
              <a:spcBef>
                <a:spcPts val="5"/>
              </a:spcBef>
            </a:pPr>
            <a:r>
              <a:rPr sz="1600" dirty="0">
                <a:latin typeface="Calibri"/>
                <a:cs typeface="Calibri"/>
              </a:rPr>
              <a:t>Under</a:t>
            </a:r>
            <a:r>
              <a:rPr sz="1600" spc="-25" dirty="0">
                <a:latin typeface="Calibri"/>
                <a:cs typeface="Calibri"/>
              </a:rPr>
              <a:t> </a:t>
            </a:r>
            <a:r>
              <a:rPr sz="1600" spc="-5" dirty="0">
                <a:latin typeface="Calibri"/>
                <a:cs typeface="Calibri"/>
              </a:rPr>
              <a:t>the</a:t>
            </a:r>
            <a:r>
              <a:rPr sz="1600" spc="-25" dirty="0">
                <a:latin typeface="Calibri"/>
                <a:cs typeface="Calibri"/>
              </a:rPr>
              <a:t> </a:t>
            </a:r>
            <a:r>
              <a:rPr sz="1600" dirty="0">
                <a:latin typeface="Calibri"/>
                <a:cs typeface="Calibri"/>
              </a:rPr>
              <a:t>Guidance</a:t>
            </a:r>
            <a:r>
              <a:rPr sz="1600" spc="-20" dirty="0">
                <a:latin typeface="Calibri"/>
                <a:cs typeface="Calibri"/>
              </a:rPr>
              <a:t> </a:t>
            </a:r>
            <a:r>
              <a:rPr sz="1600" spc="-5" dirty="0">
                <a:latin typeface="Calibri"/>
                <a:cs typeface="Calibri"/>
              </a:rPr>
              <a:t>of</a:t>
            </a:r>
            <a:endParaRPr sz="1600">
              <a:latin typeface="Calibri"/>
              <a:cs typeface="Calibri"/>
            </a:endParaRPr>
          </a:p>
          <a:p>
            <a:pPr marL="12700">
              <a:lnSpc>
                <a:spcPct val="100000"/>
              </a:lnSpc>
              <a:spcBef>
                <a:spcPts val="1320"/>
              </a:spcBef>
            </a:pPr>
            <a:r>
              <a:rPr sz="1600" b="1" spc="-5" dirty="0">
                <a:latin typeface="Calibri"/>
                <a:cs typeface="Calibri"/>
              </a:rPr>
              <a:t>Trainer Mrs.</a:t>
            </a:r>
            <a:r>
              <a:rPr sz="1600" b="1" dirty="0">
                <a:latin typeface="Calibri"/>
                <a:cs typeface="Calibri"/>
              </a:rPr>
              <a:t> </a:t>
            </a:r>
            <a:r>
              <a:rPr sz="1600" b="1" spc="-5" dirty="0">
                <a:latin typeface="Calibri"/>
                <a:cs typeface="Calibri"/>
              </a:rPr>
              <a:t>Indrakka</a:t>
            </a:r>
            <a:r>
              <a:rPr sz="1600" b="1" spc="-30" dirty="0">
                <a:latin typeface="Calibri"/>
                <a:cs typeface="Calibri"/>
              </a:rPr>
              <a:t> </a:t>
            </a:r>
            <a:r>
              <a:rPr sz="1600" b="1" dirty="0">
                <a:latin typeface="Calibri"/>
                <a:cs typeface="Calibri"/>
              </a:rPr>
              <a:t>Mali</a:t>
            </a:r>
            <a:r>
              <a:rPr sz="1600" b="1" spc="-10" dirty="0">
                <a:latin typeface="Calibri"/>
                <a:cs typeface="Calibri"/>
              </a:rPr>
              <a:t> </a:t>
            </a:r>
            <a:r>
              <a:rPr sz="1600" b="1" dirty="0">
                <a:latin typeface="Calibri"/>
                <a:cs typeface="Calibri"/>
              </a:rPr>
              <a:t>Maam</a:t>
            </a:r>
            <a:endParaRPr sz="1600">
              <a:latin typeface="Calibri"/>
              <a:cs typeface="Calibri"/>
            </a:endParaRPr>
          </a:p>
        </p:txBody>
      </p:sp>
      <p:sp>
        <p:nvSpPr>
          <p:cNvPr id="5" name="object 5"/>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56910" cy="2670810"/>
          </a:xfrm>
          <a:prstGeom prst="rect">
            <a:avLst/>
          </a:prstGeom>
        </p:spPr>
        <p:txBody>
          <a:bodyPr vert="horz" wrap="square" lIns="0" tIns="11430" rIns="0" bIns="0" rtlCol="0">
            <a:spAutoFit/>
          </a:bodyPr>
          <a:lstStyle/>
          <a:p>
            <a:pPr marL="278130" indent="-266065" algn="just">
              <a:lnSpc>
                <a:spcPct val="100000"/>
              </a:lnSpc>
              <a:spcBef>
                <a:spcPts val="90"/>
              </a:spcBef>
              <a:buAutoNum type="arabicPeriod" startAt="29"/>
              <a:tabLst>
                <a:tab pos="278765" algn="l"/>
              </a:tabLst>
            </a:pPr>
            <a:r>
              <a:rPr sz="1400" b="1" spc="-5" dirty="0">
                <a:latin typeface="Calibri"/>
                <a:cs typeface="Calibri"/>
              </a:rPr>
              <a:t>@Query:</a:t>
            </a:r>
            <a:endParaRPr sz="1400">
              <a:latin typeface="Calibri"/>
              <a:cs typeface="Calibri"/>
            </a:endParaRPr>
          </a:p>
          <a:p>
            <a:pPr>
              <a:lnSpc>
                <a:spcPct val="100000"/>
              </a:lnSpc>
              <a:spcBef>
                <a:spcPts val="50"/>
              </a:spcBef>
              <a:buFont typeface="Calibri"/>
              <a:buAutoNum type="arabicPeriod" startAt="29"/>
            </a:pPr>
            <a:endParaRPr sz="1000">
              <a:latin typeface="Calibri"/>
              <a:cs typeface="Calibri"/>
            </a:endParaRPr>
          </a:p>
          <a:p>
            <a:pPr marL="12700" marR="5080" algn="just">
              <a:lnSpc>
                <a:spcPct val="101499"/>
              </a:lnSpc>
            </a:pPr>
            <a:r>
              <a:rPr sz="1400" spc="-5" dirty="0">
                <a:latin typeface="Calibri"/>
                <a:cs typeface="Calibri"/>
              </a:rPr>
              <a:t>In</a:t>
            </a:r>
            <a:r>
              <a:rPr sz="1400" spc="175" dirty="0">
                <a:latin typeface="Calibri"/>
                <a:cs typeface="Calibri"/>
              </a:rPr>
              <a:t> </a:t>
            </a:r>
            <a:r>
              <a:rPr sz="1400" spc="-5" dirty="0">
                <a:latin typeface="Calibri"/>
                <a:cs typeface="Calibri"/>
              </a:rPr>
              <a:t>order</a:t>
            </a:r>
            <a:r>
              <a:rPr sz="1400" spc="210" dirty="0">
                <a:latin typeface="Calibri"/>
                <a:cs typeface="Calibri"/>
              </a:rPr>
              <a:t> </a:t>
            </a:r>
            <a:r>
              <a:rPr sz="1400" spc="-10" dirty="0">
                <a:latin typeface="Calibri"/>
                <a:cs typeface="Calibri"/>
              </a:rPr>
              <a:t>to</a:t>
            </a:r>
            <a:r>
              <a:rPr sz="1400" spc="220" dirty="0">
                <a:latin typeface="Calibri"/>
                <a:cs typeface="Calibri"/>
              </a:rPr>
              <a:t> </a:t>
            </a:r>
            <a:r>
              <a:rPr sz="1400" spc="-10" dirty="0">
                <a:latin typeface="Calibri"/>
                <a:cs typeface="Calibri"/>
              </a:rPr>
              <a:t>define</a:t>
            </a:r>
            <a:r>
              <a:rPr sz="1400" spc="190" dirty="0">
                <a:latin typeface="Calibri"/>
                <a:cs typeface="Calibri"/>
              </a:rPr>
              <a:t> </a:t>
            </a:r>
            <a:r>
              <a:rPr sz="1400" dirty="0">
                <a:latin typeface="Calibri"/>
                <a:cs typeface="Calibri"/>
              </a:rPr>
              <a:t>SQL</a:t>
            </a:r>
            <a:r>
              <a:rPr sz="1400" spc="100" dirty="0">
                <a:latin typeface="Calibri"/>
                <a:cs typeface="Calibri"/>
              </a:rPr>
              <a:t> </a:t>
            </a:r>
            <a:r>
              <a:rPr sz="1400" spc="-10" dirty="0">
                <a:latin typeface="Calibri"/>
                <a:cs typeface="Calibri"/>
              </a:rPr>
              <a:t>to</a:t>
            </a:r>
            <a:r>
              <a:rPr sz="1400" spc="220" dirty="0">
                <a:latin typeface="Calibri"/>
                <a:cs typeface="Calibri"/>
              </a:rPr>
              <a:t> </a:t>
            </a:r>
            <a:r>
              <a:rPr sz="1400" spc="-5" dirty="0">
                <a:latin typeface="Calibri"/>
                <a:cs typeface="Calibri"/>
              </a:rPr>
              <a:t>execute</a:t>
            </a:r>
            <a:r>
              <a:rPr sz="1400" spc="195" dirty="0">
                <a:latin typeface="Calibri"/>
                <a:cs typeface="Calibri"/>
              </a:rPr>
              <a:t> </a:t>
            </a:r>
            <a:r>
              <a:rPr sz="1400" dirty="0">
                <a:latin typeface="Calibri"/>
                <a:cs typeface="Calibri"/>
              </a:rPr>
              <a:t>for</a:t>
            </a:r>
            <a:r>
              <a:rPr sz="1400" spc="204" dirty="0">
                <a:latin typeface="Calibri"/>
                <a:cs typeface="Calibri"/>
              </a:rPr>
              <a:t> </a:t>
            </a:r>
            <a:r>
              <a:rPr sz="1400" spc="-5" dirty="0">
                <a:latin typeface="Calibri"/>
                <a:cs typeface="Calibri"/>
              </a:rPr>
              <a:t>a</a:t>
            </a:r>
            <a:r>
              <a:rPr sz="1400" spc="215" dirty="0">
                <a:latin typeface="Calibri"/>
                <a:cs typeface="Calibri"/>
              </a:rPr>
              <a:t> </a:t>
            </a:r>
            <a:r>
              <a:rPr sz="1400" spc="-10" dirty="0">
                <a:latin typeface="Calibri"/>
                <a:cs typeface="Calibri"/>
              </a:rPr>
              <a:t>Spring</a:t>
            </a:r>
            <a:r>
              <a:rPr sz="1400" spc="204" dirty="0">
                <a:latin typeface="Calibri"/>
                <a:cs typeface="Calibri"/>
              </a:rPr>
              <a:t> </a:t>
            </a:r>
            <a:r>
              <a:rPr sz="1400" spc="-10" dirty="0">
                <a:latin typeface="Calibri"/>
                <a:cs typeface="Calibri"/>
              </a:rPr>
              <a:t>Data</a:t>
            </a:r>
            <a:r>
              <a:rPr sz="1400" spc="215" dirty="0">
                <a:latin typeface="Calibri"/>
                <a:cs typeface="Calibri"/>
              </a:rPr>
              <a:t> </a:t>
            </a:r>
            <a:r>
              <a:rPr sz="1400" spc="-5" dirty="0">
                <a:latin typeface="Calibri"/>
                <a:cs typeface="Calibri"/>
              </a:rPr>
              <a:t>repository</a:t>
            </a:r>
            <a:r>
              <a:rPr sz="1400" spc="210" dirty="0">
                <a:latin typeface="Calibri"/>
                <a:cs typeface="Calibri"/>
              </a:rPr>
              <a:t> </a:t>
            </a:r>
            <a:r>
              <a:rPr sz="1400" spc="-5" dirty="0">
                <a:latin typeface="Calibri"/>
                <a:cs typeface="Calibri"/>
              </a:rPr>
              <a:t>method,</a:t>
            </a:r>
            <a:r>
              <a:rPr sz="1400" spc="200" dirty="0">
                <a:latin typeface="Calibri"/>
                <a:cs typeface="Calibri"/>
              </a:rPr>
              <a:t> </a:t>
            </a:r>
            <a:r>
              <a:rPr sz="1400" spc="-15" dirty="0">
                <a:latin typeface="Calibri"/>
                <a:cs typeface="Calibri"/>
              </a:rPr>
              <a:t>we </a:t>
            </a:r>
            <a:r>
              <a:rPr sz="1400" spc="-305" dirty="0">
                <a:latin typeface="Calibri"/>
                <a:cs typeface="Calibri"/>
              </a:rPr>
              <a:t> </a:t>
            </a:r>
            <a:r>
              <a:rPr sz="1400" spc="-5" dirty="0">
                <a:latin typeface="Calibri"/>
                <a:cs typeface="Calibri"/>
              </a:rPr>
              <a:t>can </a:t>
            </a:r>
            <a:r>
              <a:rPr sz="1400" spc="-10" dirty="0">
                <a:latin typeface="Calibri"/>
                <a:cs typeface="Calibri"/>
              </a:rPr>
              <a:t>annotate</a:t>
            </a:r>
            <a:r>
              <a:rPr sz="1400" spc="-5" dirty="0">
                <a:latin typeface="Calibri"/>
                <a:cs typeface="Calibri"/>
              </a:rPr>
              <a:t> </a:t>
            </a:r>
            <a:r>
              <a:rPr sz="1400" spc="-10" dirty="0">
                <a:latin typeface="Calibri"/>
                <a:cs typeface="Calibri"/>
              </a:rPr>
              <a:t>the</a:t>
            </a:r>
            <a:r>
              <a:rPr sz="1400" spc="-5" dirty="0">
                <a:latin typeface="Calibri"/>
                <a:cs typeface="Calibri"/>
              </a:rPr>
              <a:t> method</a:t>
            </a:r>
            <a:r>
              <a:rPr sz="1400" dirty="0">
                <a:latin typeface="Calibri"/>
                <a:cs typeface="Calibri"/>
              </a:rPr>
              <a:t> </a:t>
            </a:r>
            <a:r>
              <a:rPr sz="1400" spc="-10" dirty="0">
                <a:latin typeface="Calibri"/>
                <a:cs typeface="Calibri"/>
              </a:rPr>
              <a:t>with</a:t>
            </a:r>
            <a:r>
              <a:rPr sz="1400" spc="-5" dirty="0">
                <a:latin typeface="Calibri"/>
                <a:cs typeface="Calibri"/>
              </a:rPr>
              <a:t> </a:t>
            </a:r>
            <a:r>
              <a:rPr sz="1400" spc="-10" dirty="0">
                <a:latin typeface="Calibri"/>
                <a:cs typeface="Calibri"/>
              </a:rPr>
              <a:t>the </a:t>
            </a:r>
            <a:r>
              <a:rPr sz="1400" b="1" i="1" dirty="0">
                <a:latin typeface="Calibri"/>
                <a:cs typeface="Calibri"/>
              </a:rPr>
              <a:t>@Query </a:t>
            </a:r>
            <a:r>
              <a:rPr sz="1400" spc="-5" dirty="0">
                <a:latin typeface="Calibri"/>
                <a:cs typeface="Calibri"/>
              </a:rPr>
              <a:t>annotation</a:t>
            </a:r>
            <a:r>
              <a:rPr sz="1400" dirty="0">
                <a:latin typeface="Calibri"/>
                <a:cs typeface="Calibri"/>
              </a:rPr>
              <a:t> </a:t>
            </a:r>
            <a:r>
              <a:rPr sz="1400" spc="-10" dirty="0">
                <a:latin typeface="Calibri"/>
                <a:cs typeface="Calibri"/>
              </a:rPr>
              <a:t>—</a:t>
            </a:r>
            <a:r>
              <a:rPr sz="1400" spc="-5" dirty="0">
                <a:latin typeface="Calibri"/>
                <a:cs typeface="Calibri"/>
              </a:rPr>
              <a:t> its </a:t>
            </a:r>
            <a:r>
              <a:rPr sz="1400" b="1" i="1" dirty="0">
                <a:latin typeface="Calibri"/>
                <a:cs typeface="Calibri"/>
              </a:rPr>
              <a:t>value </a:t>
            </a:r>
            <a:r>
              <a:rPr sz="1400" spc="-5" dirty="0">
                <a:latin typeface="Calibri"/>
                <a:cs typeface="Calibri"/>
              </a:rPr>
              <a:t>attribute </a:t>
            </a:r>
            <a:r>
              <a:rPr sz="1400" spc="-305" dirty="0">
                <a:latin typeface="Calibri"/>
                <a:cs typeface="Calibri"/>
              </a:rPr>
              <a:t> </a:t>
            </a:r>
            <a:r>
              <a:rPr sz="1400" spc="-10" dirty="0">
                <a:latin typeface="Calibri"/>
                <a:cs typeface="Calibri"/>
              </a:rPr>
              <a:t>contains the </a:t>
            </a:r>
            <a:r>
              <a:rPr sz="1400" spc="-5" dirty="0">
                <a:latin typeface="Calibri"/>
                <a:cs typeface="Calibri"/>
              </a:rPr>
              <a:t>JPQL or </a:t>
            </a:r>
            <a:r>
              <a:rPr sz="1400" dirty="0">
                <a:latin typeface="Calibri"/>
                <a:cs typeface="Calibri"/>
              </a:rPr>
              <a:t>SQL </a:t>
            </a:r>
            <a:r>
              <a:rPr sz="1400" spc="-15" dirty="0">
                <a:latin typeface="Calibri"/>
                <a:cs typeface="Calibri"/>
              </a:rPr>
              <a:t>to </a:t>
            </a:r>
            <a:r>
              <a:rPr sz="1400" dirty="0">
                <a:latin typeface="Calibri"/>
                <a:cs typeface="Calibri"/>
              </a:rPr>
              <a:t>execute</a:t>
            </a:r>
            <a:r>
              <a:rPr sz="1400" b="1" dirty="0">
                <a:latin typeface="Calibri"/>
                <a:cs typeface="Calibri"/>
              </a:rPr>
              <a:t>. </a:t>
            </a:r>
            <a:r>
              <a:rPr sz="1400" spc="-15" dirty="0">
                <a:latin typeface="Calibri"/>
                <a:cs typeface="Calibri"/>
              </a:rPr>
              <a:t>The </a:t>
            </a:r>
            <a:r>
              <a:rPr sz="1400" i="1" spc="-5" dirty="0">
                <a:latin typeface="Calibri"/>
                <a:cs typeface="Calibri"/>
              </a:rPr>
              <a:t>@Query </a:t>
            </a:r>
            <a:r>
              <a:rPr sz="1400" spc="-5" dirty="0">
                <a:latin typeface="Calibri"/>
                <a:cs typeface="Calibri"/>
              </a:rPr>
              <a:t>annotation takes precedence </a:t>
            </a:r>
            <a:r>
              <a:rPr sz="1400" dirty="0">
                <a:latin typeface="Calibri"/>
                <a:cs typeface="Calibri"/>
              </a:rPr>
              <a:t> </a:t>
            </a:r>
            <a:r>
              <a:rPr sz="1400" spc="-5" dirty="0">
                <a:latin typeface="Calibri"/>
                <a:cs typeface="Calibri"/>
              </a:rPr>
              <a:t>over </a:t>
            </a:r>
            <a:r>
              <a:rPr sz="1400" dirty="0">
                <a:latin typeface="Calibri"/>
                <a:cs typeface="Calibri"/>
              </a:rPr>
              <a:t>named </a:t>
            </a:r>
            <a:r>
              <a:rPr sz="1400" spc="-10" dirty="0">
                <a:latin typeface="Calibri"/>
                <a:cs typeface="Calibri"/>
              </a:rPr>
              <a:t>queries,</a:t>
            </a:r>
            <a:r>
              <a:rPr sz="1400" spc="295" dirty="0">
                <a:latin typeface="Calibri"/>
                <a:cs typeface="Calibri"/>
              </a:rPr>
              <a:t> </a:t>
            </a:r>
            <a:r>
              <a:rPr sz="1400" spc="-5" dirty="0">
                <a:latin typeface="Calibri"/>
                <a:cs typeface="Calibri"/>
              </a:rPr>
              <a:t>which </a:t>
            </a:r>
            <a:r>
              <a:rPr sz="1400" dirty="0">
                <a:latin typeface="Calibri"/>
                <a:cs typeface="Calibri"/>
              </a:rPr>
              <a:t>are </a:t>
            </a:r>
            <a:r>
              <a:rPr sz="1400" spc="-5" dirty="0">
                <a:latin typeface="Calibri"/>
                <a:cs typeface="Calibri"/>
              </a:rPr>
              <a:t>annotated</a:t>
            </a:r>
            <a:r>
              <a:rPr sz="1400" spc="305" dirty="0">
                <a:latin typeface="Calibri"/>
                <a:cs typeface="Calibri"/>
              </a:rPr>
              <a:t> </a:t>
            </a:r>
            <a:r>
              <a:rPr sz="1400" spc="-10" dirty="0">
                <a:latin typeface="Calibri"/>
                <a:cs typeface="Calibri"/>
              </a:rPr>
              <a:t>with </a:t>
            </a:r>
            <a:r>
              <a:rPr sz="1400" i="1" spc="-5" dirty="0">
                <a:latin typeface="Calibri"/>
                <a:cs typeface="Calibri"/>
              </a:rPr>
              <a:t>@NamedQuery </a:t>
            </a:r>
            <a:r>
              <a:rPr sz="1400" spc="-5" dirty="0">
                <a:latin typeface="Calibri"/>
                <a:cs typeface="Calibri"/>
              </a:rPr>
              <a:t>or</a:t>
            </a:r>
            <a:r>
              <a:rPr sz="1400" spc="305" dirty="0">
                <a:latin typeface="Calibri"/>
                <a:cs typeface="Calibri"/>
              </a:rPr>
              <a:t> </a:t>
            </a:r>
            <a:r>
              <a:rPr sz="1400" spc="-5" dirty="0">
                <a:latin typeface="Calibri"/>
                <a:cs typeface="Calibri"/>
              </a:rPr>
              <a:t>defined </a:t>
            </a:r>
            <a:r>
              <a:rPr sz="1400" dirty="0">
                <a:latin typeface="Calibri"/>
                <a:cs typeface="Calibri"/>
              </a:rPr>
              <a:t>in </a:t>
            </a:r>
            <a:r>
              <a:rPr sz="1400" spc="5" dirty="0">
                <a:latin typeface="Calibri"/>
                <a:cs typeface="Calibri"/>
              </a:rPr>
              <a:t> </a:t>
            </a:r>
            <a:r>
              <a:rPr sz="1400" spc="-5" dirty="0">
                <a:latin typeface="Calibri"/>
                <a:cs typeface="Calibri"/>
              </a:rPr>
              <a:t>an</a:t>
            </a:r>
            <a:r>
              <a:rPr sz="1400" spc="-25" dirty="0">
                <a:latin typeface="Calibri"/>
                <a:cs typeface="Calibri"/>
              </a:rPr>
              <a:t> </a:t>
            </a:r>
            <a:r>
              <a:rPr sz="1400" i="1" spc="-5" dirty="0">
                <a:latin typeface="Calibri"/>
                <a:cs typeface="Calibri"/>
              </a:rPr>
              <a:t>orm.xml</a:t>
            </a:r>
            <a:r>
              <a:rPr sz="1400" i="1" spc="15" dirty="0">
                <a:latin typeface="Calibri"/>
                <a:cs typeface="Calibri"/>
              </a:rPr>
              <a:t> </a:t>
            </a:r>
            <a:r>
              <a:rPr sz="1400" spc="-10" dirty="0">
                <a:latin typeface="Calibri"/>
                <a:cs typeface="Calibri"/>
              </a:rPr>
              <a:t>file.</a:t>
            </a:r>
            <a:endParaRPr sz="1400">
              <a:latin typeface="Calibri"/>
              <a:cs typeface="Calibri"/>
            </a:endParaRPr>
          </a:p>
          <a:p>
            <a:pPr marL="278130" indent="-266065" algn="just">
              <a:lnSpc>
                <a:spcPct val="100000"/>
              </a:lnSpc>
              <a:spcBef>
                <a:spcPts val="795"/>
              </a:spcBef>
              <a:buAutoNum type="arabicPeriod" startAt="30"/>
              <a:tabLst>
                <a:tab pos="278765" algn="l"/>
              </a:tabLst>
            </a:pPr>
            <a:r>
              <a:rPr sz="1400" b="1" spc="-5" dirty="0">
                <a:latin typeface="Calibri"/>
                <a:cs typeface="Calibri"/>
              </a:rPr>
              <a:t>@Modifying:</a:t>
            </a:r>
            <a:endParaRPr sz="1400">
              <a:latin typeface="Calibri"/>
              <a:cs typeface="Calibri"/>
            </a:endParaRPr>
          </a:p>
          <a:p>
            <a:pPr marL="12700" marR="28575">
              <a:lnSpc>
                <a:spcPct val="117100"/>
              </a:lnSpc>
              <a:spcBef>
                <a:spcPts val="985"/>
              </a:spcBef>
            </a:pPr>
            <a:r>
              <a:rPr sz="1400" spc="-10" dirty="0">
                <a:solidFill>
                  <a:srgbClr val="212121"/>
                </a:solidFill>
                <a:latin typeface="Calibri"/>
                <a:cs typeface="Calibri"/>
              </a:rPr>
              <a:t>Spring</a:t>
            </a:r>
            <a:r>
              <a:rPr sz="1400" dirty="0">
                <a:solidFill>
                  <a:srgbClr val="212121"/>
                </a:solidFill>
                <a:latin typeface="Calibri"/>
                <a:cs typeface="Calibri"/>
              </a:rPr>
              <a:t> </a:t>
            </a:r>
            <a:r>
              <a:rPr sz="1400" spc="-5" dirty="0">
                <a:solidFill>
                  <a:srgbClr val="212121"/>
                </a:solidFill>
                <a:latin typeface="Calibri"/>
                <a:cs typeface="Calibri"/>
              </a:rPr>
              <a:t>Data</a:t>
            </a:r>
            <a:r>
              <a:rPr sz="1400" spc="10" dirty="0">
                <a:solidFill>
                  <a:srgbClr val="212121"/>
                </a:solidFill>
                <a:latin typeface="Calibri"/>
                <a:cs typeface="Calibri"/>
              </a:rPr>
              <a:t> </a:t>
            </a:r>
            <a:r>
              <a:rPr sz="1400" spc="-5" dirty="0">
                <a:solidFill>
                  <a:srgbClr val="212121"/>
                </a:solidFill>
                <a:latin typeface="Calibri"/>
                <a:cs typeface="Calibri"/>
              </a:rPr>
              <a:t>JPA</a:t>
            </a:r>
            <a:r>
              <a:rPr sz="1400" spc="20" dirty="0">
                <a:solidFill>
                  <a:srgbClr val="212121"/>
                </a:solidFill>
                <a:latin typeface="Calibri"/>
                <a:cs typeface="Calibri"/>
              </a:rPr>
              <a:t> </a:t>
            </a:r>
            <a:r>
              <a:rPr sz="1400" spc="-10" dirty="0">
                <a:solidFill>
                  <a:srgbClr val="212121"/>
                </a:solidFill>
                <a:latin typeface="Calibri"/>
                <a:cs typeface="Calibri"/>
              </a:rPr>
              <a:t>provides</a:t>
            </a:r>
            <a:r>
              <a:rPr sz="1400" spc="15" dirty="0">
                <a:solidFill>
                  <a:srgbClr val="212121"/>
                </a:solidFill>
                <a:latin typeface="Calibri"/>
                <a:cs typeface="Calibri"/>
              </a:rPr>
              <a:t> </a:t>
            </a:r>
            <a:r>
              <a:rPr sz="1400" spc="-5" dirty="0">
                <a:solidFill>
                  <a:srgbClr val="212121"/>
                </a:solidFill>
                <a:latin typeface="Calibri"/>
                <a:cs typeface="Calibri"/>
              </a:rPr>
              <a:t>@Modifying</a:t>
            </a:r>
            <a:r>
              <a:rPr sz="1400" dirty="0">
                <a:solidFill>
                  <a:srgbClr val="212121"/>
                </a:solidFill>
                <a:latin typeface="Calibri"/>
                <a:cs typeface="Calibri"/>
              </a:rPr>
              <a:t> </a:t>
            </a:r>
            <a:r>
              <a:rPr sz="1400" spc="-5" dirty="0">
                <a:solidFill>
                  <a:srgbClr val="212121"/>
                </a:solidFill>
                <a:latin typeface="Calibri"/>
                <a:cs typeface="Calibri"/>
              </a:rPr>
              <a:t>annotation,</a:t>
            </a:r>
            <a:r>
              <a:rPr sz="1400" spc="20" dirty="0">
                <a:solidFill>
                  <a:srgbClr val="212121"/>
                </a:solidFill>
                <a:latin typeface="Calibri"/>
                <a:cs typeface="Calibri"/>
              </a:rPr>
              <a:t> </a:t>
            </a:r>
            <a:r>
              <a:rPr sz="1400" spc="-10" dirty="0">
                <a:solidFill>
                  <a:srgbClr val="212121"/>
                </a:solidFill>
                <a:latin typeface="Calibri"/>
                <a:cs typeface="Calibri"/>
              </a:rPr>
              <a:t>using</a:t>
            </a:r>
            <a:r>
              <a:rPr sz="1400" spc="20" dirty="0">
                <a:solidFill>
                  <a:srgbClr val="212121"/>
                </a:solidFill>
                <a:latin typeface="Calibri"/>
                <a:cs typeface="Calibri"/>
              </a:rPr>
              <a:t> </a:t>
            </a:r>
            <a:r>
              <a:rPr sz="1400" spc="-10" dirty="0">
                <a:solidFill>
                  <a:srgbClr val="212121"/>
                </a:solidFill>
                <a:latin typeface="Calibri"/>
                <a:cs typeface="Calibri"/>
              </a:rPr>
              <a:t>this</a:t>
            </a:r>
            <a:r>
              <a:rPr sz="1400" spc="15" dirty="0">
                <a:solidFill>
                  <a:srgbClr val="212121"/>
                </a:solidFill>
                <a:latin typeface="Calibri"/>
                <a:cs typeface="Calibri"/>
              </a:rPr>
              <a:t> </a:t>
            </a:r>
            <a:r>
              <a:rPr sz="1400" spc="-5" dirty="0">
                <a:solidFill>
                  <a:srgbClr val="212121"/>
                </a:solidFill>
                <a:latin typeface="Calibri"/>
                <a:cs typeface="Calibri"/>
              </a:rPr>
              <a:t>annotation</a:t>
            </a:r>
            <a:r>
              <a:rPr sz="1400" spc="15" dirty="0">
                <a:solidFill>
                  <a:srgbClr val="212121"/>
                </a:solidFill>
                <a:latin typeface="Calibri"/>
                <a:cs typeface="Calibri"/>
              </a:rPr>
              <a:t> </a:t>
            </a:r>
            <a:r>
              <a:rPr sz="1400" spc="-15" dirty="0">
                <a:solidFill>
                  <a:srgbClr val="212121"/>
                </a:solidFill>
                <a:latin typeface="Calibri"/>
                <a:cs typeface="Calibri"/>
              </a:rPr>
              <a:t>we</a:t>
            </a:r>
            <a:r>
              <a:rPr sz="1400" spc="5" dirty="0">
                <a:solidFill>
                  <a:srgbClr val="212121"/>
                </a:solidFill>
                <a:latin typeface="Calibri"/>
                <a:cs typeface="Calibri"/>
              </a:rPr>
              <a:t> </a:t>
            </a:r>
            <a:r>
              <a:rPr sz="1400" spc="-5" dirty="0">
                <a:solidFill>
                  <a:srgbClr val="212121"/>
                </a:solidFill>
                <a:latin typeface="Calibri"/>
                <a:cs typeface="Calibri"/>
              </a:rPr>
              <a:t>can </a:t>
            </a:r>
            <a:r>
              <a:rPr sz="1400" spc="-300" dirty="0">
                <a:solidFill>
                  <a:srgbClr val="212121"/>
                </a:solidFill>
                <a:latin typeface="Calibri"/>
                <a:cs typeface="Calibri"/>
              </a:rPr>
              <a:t> </a:t>
            </a:r>
            <a:r>
              <a:rPr sz="1400" spc="-10" dirty="0">
                <a:solidFill>
                  <a:srgbClr val="212121"/>
                </a:solidFill>
                <a:latin typeface="Calibri"/>
                <a:cs typeface="Calibri"/>
              </a:rPr>
              <a:t>write</a:t>
            </a:r>
            <a:r>
              <a:rPr sz="1400" spc="25" dirty="0">
                <a:solidFill>
                  <a:srgbClr val="212121"/>
                </a:solidFill>
                <a:latin typeface="Calibri"/>
                <a:cs typeface="Calibri"/>
              </a:rPr>
              <a:t> </a:t>
            </a:r>
            <a:r>
              <a:rPr sz="1400" spc="-5" dirty="0">
                <a:solidFill>
                  <a:srgbClr val="212121"/>
                </a:solidFill>
                <a:latin typeface="Calibri"/>
                <a:cs typeface="Calibri"/>
              </a:rPr>
              <a:t>named</a:t>
            </a:r>
            <a:r>
              <a:rPr sz="1400" spc="10" dirty="0">
                <a:solidFill>
                  <a:srgbClr val="212121"/>
                </a:solidFill>
                <a:latin typeface="Calibri"/>
                <a:cs typeface="Calibri"/>
              </a:rPr>
              <a:t> </a:t>
            </a:r>
            <a:r>
              <a:rPr sz="1400" spc="-5" dirty="0">
                <a:solidFill>
                  <a:srgbClr val="212121"/>
                </a:solidFill>
                <a:latin typeface="Calibri"/>
                <a:cs typeface="Calibri"/>
              </a:rPr>
              <a:t>parameters</a:t>
            </a:r>
            <a:r>
              <a:rPr sz="1400" spc="5" dirty="0">
                <a:solidFill>
                  <a:srgbClr val="212121"/>
                </a:solidFill>
                <a:latin typeface="Calibri"/>
                <a:cs typeface="Calibri"/>
              </a:rPr>
              <a:t> </a:t>
            </a:r>
            <a:r>
              <a:rPr sz="1400" spc="-5" dirty="0">
                <a:solidFill>
                  <a:srgbClr val="212121"/>
                </a:solidFill>
                <a:latin typeface="Calibri"/>
                <a:cs typeface="Calibri"/>
              </a:rPr>
              <a:t>query using @Query</a:t>
            </a:r>
            <a:r>
              <a:rPr sz="1400" spc="-10" dirty="0">
                <a:solidFill>
                  <a:srgbClr val="212121"/>
                </a:solidFill>
                <a:latin typeface="Calibri"/>
                <a:cs typeface="Calibri"/>
              </a:rPr>
              <a:t> </a:t>
            </a:r>
            <a:r>
              <a:rPr sz="1400" spc="-5" dirty="0">
                <a:solidFill>
                  <a:srgbClr val="212121"/>
                </a:solidFill>
                <a:latin typeface="Calibri"/>
                <a:cs typeface="Calibri"/>
              </a:rPr>
              <a:t>annotation</a:t>
            </a:r>
            <a:r>
              <a:rPr sz="1400" spc="-10" dirty="0">
                <a:solidFill>
                  <a:srgbClr val="212121"/>
                </a:solidFill>
                <a:latin typeface="Calibri"/>
                <a:cs typeface="Calibri"/>
              </a:rPr>
              <a:t> </a:t>
            </a:r>
            <a:r>
              <a:rPr sz="1400" spc="-5" dirty="0">
                <a:solidFill>
                  <a:srgbClr val="212121"/>
                </a:solidFill>
                <a:latin typeface="Calibri"/>
                <a:cs typeface="Calibri"/>
              </a:rPr>
              <a:t>and</a:t>
            </a:r>
            <a:r>
              <a:rPr sz="1400" spc="10" dirty="0">
                <a:solidFill>
                  <a:srgbClr val="212121"/>
                </a:solidFill>
                <a:latin typeface="Calibri"/>
                <a:cs typeface="Calibri"/>
              </a:rPr>
              <a:t> </a:t>
            </a:r>
            <a:r>
              <a:rPr sz="1400" spc="-15" dirty="0">
                <a:solidFill>
                  <a:srgbClr val="212121"/>
                </a:solidFill>
                <a:latin typeface="Calibri"/>
                <a:cs typeface="Calibri"/>
              </a:rPr>
              <a:t>we</a:t>
            </a:r>
            <a:r>
              <a:rPr sz="1400" dirty="0">
                <a:solidFill>
                  <a:srgbClr val="212121"/>
                </a:solidFill>
                <a:latin typeface="Calibri"/>
                <a:cs typeface="Calibri"/>
              </a:rPr>
              <a:t> </a:t>
            </a:r>
            <a:r>
              <a:rPr sz="1400" spc="-5" dirty="0">
                <a:solidFill>
                  <a:srgbClr val="212121"/>
                </a:solidFill>
                <a:latin typeface="Calibri"/>
                <a:cs typeface="Calibri"/>
              </a:rPr>
              <a:t>can</a:t>
            </a:r>
            <a:r>
              <a:rPr sz="1400" spc="10" dirty="0">
                <a:solidFill>
                  <a:srgbClr val="212121"/>
                </a:solidFill>
                <a:latin typeface="Calibri"/>
                <a:cs typeface="Calibri"/>
              </a:rPr>
              <a:t> </a:t>
            </a:r>
            <a:r>
              <a:rPr sz="1400" spc="-5" dirty="0">
                <a:solidFill>
                  <a:srgbClr val="212121"/>
                </a:solidFill>
                <a:latin typeface="Calibri"/>
                <a:cs typeface="Calibri"/>
              </a:rPr>
              <a:t>insert, </a:t>
            </a:r>
            <a:r>
              <a:rPr sz="1400" dirty="0">
                <a:solidFill>
                  <a:srgbClr val="212121"/>
                </a:solidFill>
                <a:latin typeface="Calibri"/>
                <a:cs typeface="Calibri"/>
              </a:rPr>
              <a:t> </a:t>
            </a:r>
            <a:r>
              <a:rPr sz="1400" spc="-5" dirty="0">
                <a:solidFill>
                  <a:srgbClr val="212121"/>
                </a:solidFill>
                <a:latin typeface="Calibri"/>
                <a:cs typeface="Calibri"/>
              </a:rPr>
              <a:t>update,</a:t>
            </a:r>
            <a:r>
              <a:rPr sz="1400" spc="-20" dirty="0">
                <a:solidFill>
                  <a:srgbClr val="212121"/>
                </a:solidFill>
                <a:latin typeface="Calibri"/>
                <a:cs typeface="Calibri"/>
              </a:rPr>
              <a:t> </a:t>
            </a:r>
            <a:r>
              <a:rPr sz="1400" spc="-5" dirty="0">
                <a:solidFill>
                  <a:srgbClr val="212121"/>
                </a:solidFill>
                <a:latin typeface="Calibri"/>
                <a:cs typeface="Calibri"/>
              </a:rPr>
              <a:t>or</a:t>
            </a:r>
            <a:r>
              <a:rPr sz="1400" spc="10" dirty="0">
                <a:solidFill>
                  <a:srgbClr val="212121"/>
                </a:solidFill>
                <a:latin typeface="Calibri"/>
                <a:cs typeface="Calibri"/>
              </a:rPr>
              <a:t> </a:t>
            </a:r>
            <a:r>
              <a:rPr sz="1400" spc="-10" dirty="0">
                <a:solidFill>
                  <a:srgbClr val="212121"/>
                </a:solidFill>
                <a:latin typeface="Calibri"/>
                <a:cs typeface="Calibri"/>
              </a:rPr>
              <a:t>delete</a:t>
            </a:r>
            <a:r>
              <a:rPr sz="1400" spc="-5" dirty="0">
                <a:solidFill>
                  <a:srgbClr val="212121"/>
                </a:solidFill>
                <a:latin typeface="Calibri"/>
                <a:cs typeface="Calibri"/>
              </a:rPr>
              <a:t> </a:t>
            </a:r>
            <a:r>
              <a:rPr sz="1400" spc="5" dirty="0">
                <a:solidFill>
                  <a:srgbClr val="212121"/>
                </a:solidFill>
                <a:latin typeface="Calibri"/>
                <a:cs typeface="Calibri"/>
              </a:rPr>
              <a:t>an</a:t>
            </a:r>
            <a:r>
              <a:rPr sz="1400" spc="-15" dirty="0">
                <a:solidFill>
                  <a:srgbClr val="212121"/>
                </a:solidFill>
                <a:latin typeface="Calibri"/>
                <a:cs typeface="Calibri"/>
              </a:rPr>
              <a:t> </a:t>
            </a:r>
            <a:r>
              <a:rPr sz="1400" dirty="0">
                <a:solidFill>
                  <a:srgbClr val="212121"/>
                </a:solidFill>
                <a:latin typeface="Calibri"/>
                <a:cs typeface="Calibri"/>
              </a:rPr>
              <a:t>entity.</a:t>
            </a:r>
            <a:endParaRPr sz="1400">
              <a:latin typeface="Calibri"/>
              <a:cs typeface="Calibri"/>
            </a:endParaRPr>
          </a:p>
        </p:txBody>
      </p:sp>
      <p:sp>
        <p:nvSpPr>
          <p:cNvPr id="3" name="object 3"/>
          <p:cNvSpPr txBox="1"/>
          <p:nvPr/>
        </p:nvSpPr>
        <p:spPr>
          <a:xfrm>
            <a:off x="902004" y="4078985"/>
            <a:ext cx="1637664" cy="615950"/>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libri"/>
                <a:cs typeface="Calibri"/>
              </a:rPr>
              <a:t>Screenshots/Outputs:</a:t>
            </a:r>
            <a:endParaRPr sz="1400">
              <a:latin typeface="Calibri"/>
              <a:cs typeface="Calibri"/>
            </a:endParaRPr>
          </a:p>
          <a:p>
            <a:pPr>
              <a:lnSpc>
                <a:spcPct val="100000"/>
              </a:lnSpc>
              <a:spcBef>
                <a:spcPts val="15"/>
              </a:spcBef>
            </a:pPr>
            <a:endParaRPr sz="1050">
              <a:latin typeface="Calibri"/>
              <a:cs typeface="Calibri"/>
            </a:endParaRPr>
          </a:p>
          <a:p>
            <a:pPr marL="12700">
              <a:lnSpc>
                <a:spcPct val="100000"/>
              </a:lnSpc>
            </a:pPr>
            <a:r>
              <a:rPr sz="1400" spc="-5" dirty="0">
                <a:latin typeface="Calibri"/>
                <a:cs typeface="Calibri"/>
              </a:rPr>
              <a:t>a)Registration</a:t>
            </a:r>
            <a:r>
              <a:rPr sz="1400" spc="-45" dirty="0">
                <a:latin typeface="Calibri"/>
                <a:cs typeface="Calibri"/>
              </a:rPr>
              <a:t> </a:t>
            </a:r>
            <a:r>
              <a:rPr sz="1400" spc="-5" dirty="0">
                <a:latin typeface="Calibri"/>
                <a:cs typeface="Calibri"/>
              </a:rPr>
              <a:t>of </a:t>
            </a:r>
            <a:r>
              <a:rPr sz="1400" spc="-10" dirty="0">
                <a:latin typeface="Calibri"/>
                <a:cs typeface="Calibri"/>
              </a:rPr>
              <a:t>user:</a:t>
            </a:r>
            <a:endParaRPr sz="1400">
              <a:latin typeface="Calibri"/>
              <a:cs typeface="Calibri"/>
            </a:endParaRPr>
          </a:p>
        </p:txBody>
      </p:sp>
      <p:pic>
        <p:nvPicPr>
          <p:cNvPr id="4" name="object 4"/>
          <p:cNvPicPr/>
          <p:nvPr/>
        </p:nvPicPr>
        <p:blipFill>
          <a:blip r:embed="rId2" cstate="print"/>
          <a:stretch>
            <a:fillRect/>
          </a:stretch>
        </p:blipFill>
        <p:spPr>
          <a:xfrm>
            <a:off x="933450" y="5230367"/>
            <a:ext cx="5730494" cy="3115818"/>
          </a:xfrm>
          <a:prstGeom prst="rect">
            <a:avLst/>
          </a:prstGeom>
        </p:spPr>
      </p:pic>
      <p:sp>
        <p:nvSpPr>
          <p:cNvPr id="5" name="object 5"/>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904240" cy="238125"/>
          </a:xfrm>
          <a:prstGeom prst="rect">
            <a:avLst/>
          </a:prstGeom>
        </p:spPr>
        <p:txBody>
          <a:bodyPr vert="horz" wrap="square" lIns="0" tIns="11430" rIns="0" bIns="0" rtlCol="0">
            <a:spAutoFit/>
          </a:bodyPr>
          <a:lstStyle/>
          <a:p>
            <a:pPr marL="12700">
              <a:lnSpc>
                <a:spcPct val="100000"/>
              </a:lnSpc>
              <a:spcBef>
                <a:spcPts val="90"/>
              </a:spcBef>
            </a:pPr>
            <a:r>
              <a:rPr sz="1400" spc="-20" dirty="0">
                <a:latin typeface="Calibri"/>
                <a:cs typeface="Calibri"/>
              </a:rPr>
              <a:t>b</a:t>
            </a:r>
            <a:r>
              <a:rPr sz="1400" dirty="0">
                <a:latin typeface="Calibri"/>
                <a:cs typeface="Calibri"/>
              </a:rPr>
              <a:t>)</a:t>
            </a:r>
            <a:r>
              <a:rPr sz="1400" spc="-15" dirty="0">
                <a:latin typeface="Calibri"/>
                <a:cs typeface="Calibri"/>
              </a:rPr>
              <a:t>U</a:t>
            </a:r>
            <a:r>
              <a:rPr sz="1400" dirty="0">
                <a:latin typeface="Calibri"/>
                <a:cs typeface="Calibri"/>
              </a:rPr>
              <a:t>s</a:t>
            </a:r>
            <a:r>
              <a:rPr sz="1400" spc="-5" dirty="0">
                <a:latin typeface="Calibri"/>
                <a:cs typeface="Calibri"/>
              </a:rPr>
              <a:t>er</a:t>
            </a:r>
            <a:r>
              <a:rPr sz="1400" spc="-20" dirty="0">
                <a:latin typeface="Calibri"/>
                <a:cs typeface="Calibri"/>
              </a:rPr>
              <a:t>l</a:t>
            </a:r>
            <a:r>
              <a:rPr sz="1400" spc="25" dirty="0">
                <a:latin typeface="Calibri"/>
                <a:cs typeface="Calibri"/>
              </a:rPr>
              <a:t>o</a:t>
            </a:r>
            <a:r>
              <a:rPr sz="1400" spc="-15" dirty="0">
                <a:latin typeface="Calibri"/>
                <a:cs typeface="Calibri"/>
              </a:rPr>
              <a:t>g</a:t>
            </a:r>
            <a:r>
              <a:rPr sz="1400" spc="5" dirty="0">
                <a:latin typeface="Calibri"/>
                <a:cs typeface="Calibri"/>
              </a:rPr>
              <a:t>i</a:t>
            </a:r>
            <a:r>
              <a:rPr sz="1400" spc="-20" dirty="0">
                <a:latin typeface="Calibri"/>
                <a:cs typeface="Calibri"/>
              </a:rPr>
              <a:t>n</a:t>
            </a:r>
            <a:r>
              <a:rPr sz="1400" spc="-5" dirty="0">
                <a:latin typeface="Calibri"/>
                <a:cs typeface="Calibri"/>
              </a:rPr>
              <a:t>:</a:t>
            </a:r>
            <a:endParaRPr sz="1400">
              <a:latin typeface="Calibri"/>
              <a:cs typeface="Calibri"/>
            </a:endParaRPr>
          </a:p>
        </p:txBody>
      </p:sp>
      <p:sp>
        <p:nvSpPr>
          <p:cNvPr id="3" name="object 3"/>
          <p:cNvSpPr txBox="1"/>
          <p:nvPr/>
        </p:nvSpPr>
        <p:spPr>
          <a:xfrm>
            <a:off x="902004" y="5298439"/>
            <a:ext cx="1004569" cy="238125"/>
          </a:xfrm>
          <a:prstGeom prst="rect">
            <a:avLst/>
          </a:prstGeom>
        </p:spPr>
        <p:txBody>
          <a:bodyPr vert="horz" wrap="square" lIns="0" tIns="11430" rIns="0" bIns="0" rtlCol="0">
            <a:spAutoFit/>
          </a:bodyPr>
          <a:lstStyle/>
          <a:p>
            <a:pPr marL="12700">
              <a:lnSpc>
                <a:spcPct val="100000"/>
              </a:lnSpc>
              <a:spcBef>
                <a:spcPts val="90"/>
              </a:spcBef>
            </a:pPr>
            <a:r>
              <a:rPr sz="1400" spc="-10" dirty="0">
                <a:latin typeface="Calibri"/>
                <a:cs typeface="Calibri"/>
              </a:rPr>
              <a:t>c)adminlogin:</a:t>
            </a:r>
            <a:endParaRPr sz="1400">
              <a:latin typeface="Calibri"/>
              <a:cs typeface="Calibri"/>
            </a:endParaRPr>
          </a:p>
        </p:txBody>
      </p:sp>
      <p:pic>
        <p:nvPicPr>
          <p:cNvPr id="4" name="object 4"/>
          <p:cNvPicPr/>
          <p:nvPr/>
        </p:nvPicPr>
        <p:blipFill>
          <a:blip r:embed="rId2" cstate="print"/>
          <a:stretch>
            <a:fillRect/>
          </a:stretch>
        </p:blipFill>
        <p:spPr>
          <a:xfrm>
            <a:off x="933450" y="1667636"/>
            <a:ext cx="5730494" cy="3115945"/>
          </a:xfrm>
          <a:prstGeom prst="rect">
            <a:avLst/>
          </a:prstGeom>
        </p:spPr>
      </p:pic>
      <p:pic>
        <p:nvPicPr>
          <p:cNvPr id="5" name="object 5"/>
          <p:cNvPicPr/>
          <p:nvPr/>
        </p:nvPicPr>
        <p:blipFill>
          <a:blip r:embed="rId3" cstate="print"/>
          <a:stretch>
            <a:fillRect/>
          </a:stretch>
        </p:blipFill>
        <p:spPr>
          <a:xfrm>
            <a:off x="933450" y="5913373"/>
            <a:ext cx="5730748" cy="3122294"/>
          </a:xfrm>
          <a:prstGeom prst="rect">
            <a:avLst/>
          </a:prstGeom>
        </p:spPr>
      </p:pic>
      <p:sp>
        <p:nvSpPr>
          <p:cNvPr id="6" name="object 6"/>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925194"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Calibri"/>
                <a:cs typeface="Calibri"/>
              </a:rPr>
              <a:t>d)Sellerlogin</a:t>
            </a:r>
            <a:endParaRPr sz="1400">
              <a:latin typeface="Calibri"/>
              <a:cs typeface="Calibri"/>
            </a:endParaRPr>
          </a:p>
        </p:txBody>
      </p:sp>
      <p:sp>
        <p:nvSpPr>
          <p:cNvPr id="3" name="object 3"/>
          <p:cNvSpPr txBox="1"/>
          <p:nvPr/>
        </p:nvSpPr>
        <p:spPr>
          <a:xfrm>
            <a:off x="902004" y="4926583"/>
            <a:ext cx="5753100" cy="161607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libri"/>
                <a:cs typeface="Calibri"/>
              </a:rPr>
              <a:t>Conclusion:</a:t>
            </a:r>
            <a:endParaRPr sz="1400">
              <a:latin typeface="Calibri"/>
              <a:cs typeface="Calibri"/>
            </a:endParaRPr>
          </a:p>
          <a:p>
            <a:pPr marL="12700" marR="5080" indent="457200" algn="just">
              <a:lnSpc>
                <a:spcPct val="117200"/>
              </a:lnSpc>
              <a:spcBef>
                <a:spcPts val="1010"/>
              </a:spcBef>
            </a:pPr>
            <a:r>
              <a:rPr sz="1400" spc="-15" dirty="0">
                <a:latin typeface="Calibri"/>
                <a:cs typeface="Calibri"/>
              </a:rPr>
              <a:t>This</a:t>
            </a:r>
            <a:r>
              <a:rPr sz="1400" spc="-10" dirty="0">
                <a:latin typeface="Calibri"/>
                <a:cs typeface="Calibri"/>
              </a:rPr>
              <a:t> project</a:t>
            </a:r>
            <a:r>
              <a:rPr sz="1400" spc="-5" dirty="0">
                <a:latin typeface="Calibri"/>
                <a:cs typeface="Calibri"/>
              </a:rPr>
              <a:t> e-bookstore makes </a:t>
            </a:r>
            <a:r>
              <a:rPr sz="1400" spc="-10" dirty="0">
                <a:latin typeface="Calibri"/>
                <a:cs typeface="Calibri"/>
              </a:rPr>
              <a:t>the </a:t>
            </a:r>
            <a:r>
              <a:rPr sz="1400" spc="-5" dirty="0">
                <a:latin typeface="Calibri"/>
                <a:cs typeface="Calibri"/>
              </a:rPr>
              <a:t>business </a:t>
            </a:r>
            <a:r>
              <a:rPr sz="1400" spc="-10" dirty="0">
                <a:latin typeface="Calibri"/>
                <a:cs typeface="Calibri"/>
              </a:rPr>
              <a:t>to take </a:t>
            </a:r>
            <a:r>
              <a:rPr sz="1400" spc="-5" dirty="0">
                <a:latin typeface="Calibri"/>
                <a:cs typeface="Calibri"/>
              </a:rPr>
              <a:t>place </a:t>
            </a:r>
            <a:r>
              <a:rPr sz="1400" dirty="0">
                <a:latin typeface="Calibri"/>
                <a:cs typeface="Calibri"/>
              </a:rPr>
              <a:t>in </a:t>
            </a:r>
            <a:r>
              <a:rPr sz="1400" spc="-5" dirty="0">
                <a:latin typeface="Calibri"/>
                <a:cs typeface="Calibri"/>
              </a:rPr>
              <a:t>a </a:t>
            </a:r>
            <a:r>
              <a:rPr sz="1400" spc="-10" dirty="0">
                <a:latin typeface="Calibri"/>
                <a:cs typeface="Calibri"/>
              </a:rPr>
              <a:t>very </a:t>
            </a:r>
            <a:r>
              <a:rPr sz="1400" spc="-5" dirty="0">
                <a:latin typeface="Calibri"/>
                <a:cs typeface="Calibri"/>
              </a:rPr>
              <a:t> certain</a:t>
            </a:r>
            <a:r>
              <a:rPr sz="1400" dirty="0">
                <a:latin typeface="Calibri"/>
                <a:cs typeface="Calibri"/>
              </a:rPr>
              <a:t> </a:t>
            </a:r>
            <a:r>
              <a:rPr sz="1400" spc="-10" dirty="0">
                <a:latin typeface="Calibri"/>
                <a:cs typeface="Calibri"/>
              </a:rPr>
              <a:t>way</a:t>
            </a:r>
            <a:r>
              <a:rPr sz="1400" spc="-5" dirty="0">
                <a:latin typeface="Calibri"/>
                <a:cs typeface="Calibri"/>
              </a:rPr>
              <a:t> </a:t>
            </a:r>
            <a:r>
              <a:rPr sz="1400" spc="-10" dirty="0">
                <a:latin typeface="Calibri"/>
                <a:cs typeface="Calibri"/>
              </a:rPr>
              <a:t>to</a:t>
            </a:r>
            <a:r>
              <a:rPr sz="1400" spc="-5" dirty="0">
                <a:latin typeface="Calibri"/>
                <a:cs typeface="Calibri"/>
              </a:rPr>
              <a:t> </a:t>
            </a:r>
            <a:r>
              <a:rPr sz="1400" spc="-15" dirty="0">
                <a:latin typeface="Calibri"/>
                <a:cs typeface="Calibri"/>
              </a:rPr>
              <a:t>have</a:t>
            </a:r>
            <a:r>
              <a:rPr sz="1400" spc="-10" dirty="0">
                <a:latin typeface="Calibri"/>
                <a:cs typeface="Calibri"/>
              </a:rPr>
              <a:t> </a:t>
            </a:r>
            <a:r>
              <a:rPr sz="1400" spc="-5" dirty="0">
                <a:latin typeface="Calibri"/>
                <a:cs typeface="Calibri"/>
              </a:rPr>
              <a:t>a</a:t>
            </a:r>
            <a:r>
              <a:rPr sz="1400" dirty="0">
                <a:latin typeface="Calibri"/>
                <a:cs typeface="Calibri"/>
              </a:rPr>
              <a:t> </a:t>
            </a:r>
            <a:r>
              <a:rPr sz="1400" spc="-5" dirty="0">
                <a:latin typeface="Calibri"/>
                <a:cs typeface="Calibri"/>
              </a:rPr>
              <a:t>fair</a:t>
            </a:r>
            <a:r>
              <a:rPr sz="1400"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friendly</a:t>
            </a:r>
            <a:r>
              <a:rPr sz="1400" dirty="0">
                <a:latin typeface="Calibri"/>
                <a:cs typeface="Calibri"/>
              </a:rPr>
              <a:t> access</a:t>
            </a:r>
            <a:r>
              <a:rPr sz="1400" spc="5" dirty="0">
                <a:latin typeface="Calibri"/>
                <a:cs typeface="Calibri"/>
              </a:rPr>
              <a:t> </a:t>
            </a:r>
            <a:r>
              <a:rPr sz="1400" spc="-10" dirty="0">
                <a:latin typeface="Calibri"/>
                <a:cs typeface="Calibri"/>
              </a:rPr>
              <a:t>to</a:t>
            </a:r>
            <a:r>
              <a:rPr sz="1400" spc="-5" dirty="0">
                <a:latin typeface="Calibri"/>
                <a:cs typeface="Calibri"/>
              </a:rPr>
              <a:t> </a:t>
            </a:r>
            <a:r>
              <a:rPr sz="1400" spc="-10" dirty="0">
                <a:latin typeface="Calibri"/>
                <a:cs typeface="Calibri"/>
              </a:rPr>
              <a:t>the</a:t>
            </a:r>
            <a:r>
              <a:rPr sz="1400" spc="-5" dirty="0">
                <a:latin typeface="Calibri"/>
                <a:cs typeface="Calibri"/>
              </a:rPr>
              <a:t> store.</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store </a:t>
            </a:r>
            <a:r>
              <a:rPr sz="1400" dirty="0">
                <a:latin typeface="Calibri"/>
                <a:cs typeface="Calibri"/>
              </a:rPr>
              <a:t> </a:t>
            </a:r>
            <a:r>
              <a:rPr sz="1400" spc="-5" dirty="0">
                <a:latin typeface="Calibri"/>
                <a:cs typeface="Calibri"/>
              </a:rPr>
              <a:t>management </a:t>
            </a:r>
            <a:r>
              <a:rPr sz="1400" spc="-15" dirty="0">
                <a:latin typeface="Calibri"/>
                <a:cs typeface="Calibri"/>
              </a:rPr>
              <a:t>by the </a:t>
            </a:r>
            <a:r>
              <a:rPr sz="1400" spc="-5" dirty="0">
                <a:latin typeface="Calibri"/>
                <a:cs typeface="Calibri"/>
              </a:rPr>
              <a:t>admin </a:t>
            </a:r>
            <a:r>
              <a:rPr sz="1400" spc="-10" dirty="0">
                <a:latin typeface="Calibri"/>
                <a:cs typeface="Calibri"/>
              </a:rPr>
              <a:t>has </a:t>
            </a:r>
            <a:r>
              <a:rPr sz="1400" spc="-15" dirty="0">
                <a:latin typeface="Calibri"/>
                <a:cs typeface="Calibri"/>
              </a:rPr>
              <a:t>the </a:t>
            </a:r>
            <a:r>
              <a:rPr sz="1400" dirty="0">
                <a:latin typeface="Calibri"/>
                <a:cs typeface="Calibri"/>
              </a:rPr>
              <a:t>access </a:t>
            </a:r>
            <a:r>
              <a:rPr sz="1400" spc="-10" dirty="0">
                <a:latin typeface="Calibri"/>
                <a:cs typeface="Calibri"/>
              </a:rPr>
              <a:t>to </a:t>
            </a:r>
            <a:r>
              <a:rPr sz="1400" spc="-15" dirty="0">
                <a:latin typeface="Calibri"/>
                <a:cs typeface="Calibri"/>
              </a:rPr>
              <a:t>the </a:t>
            </a:r>
            <a:r>
              <a:rPr sz="1400" spc="-5" dirty="0">
                <a:latin typeface="Calibri"/>
                <a:cs typeface="Calibri"/>
              </a:rPr>
              <a:t>database and </a:t>
            </a:r>
            <a:r>
              <a:rPr sz="1400" spc="-10" dirty="0">
                <a:latin typeface="Calibri"/>
                <a:cs typeface="Calibri"/>
              </a:rPr>
              <a:t>to </a:t>
            </a:r>
            <a:r>
              <a:rPr sz="1400" spc="-5" dirty="0">
                <a:latin typeface="Calibri"/>
                <a:cs typeface="Calibri"/>
              </a:rPr>
              <a:t>maintain </a:t>
            </a:r>
            <a:r>
              <a:rPr sz="1400" spc="-15" dirty="0">
                <a:latin typeface="Calibri"/>
                <a:cs typeface="Calibri"/>
              </a:rPr>
              <a:t>the </a:t>
            </a:r>
            <a:r>
              <a:rPr sz="1400" spc="-10" dirty="0">
                <a:latin typeface="Calibri"/>
                <a:cs typeface="Calibri"/>
              </a:rPr>
              <a:t> </a:t>
            </a:r>
            <a:r>
              <a:rPr sz="1400" spc="-5" dirty="0">
                <a:latin typeface="Calibri"/>
                <a:cs typeface="Calibri"/>
              </a:rPr>
              <a:t>updated </a:t>
            </a:r>
            <a:r>
              <a:rPr sz="1400" dirty="0">
                <a:latin typeface="Calibri"/>
                <a:cs typeface="Calibri"/>
              </a:rPr>
              <a:t>list </a:t>
            </a:r>
            <a:r>
              <a:rPr sz="1400" spc="-5" dirty="0">
                <a:latin typeface="Calibri"/>
                <a:cs typeface="Calibri"/>
              </a:rPr>
              <a:t>according </a:t>
            </a:r>
            <a:r>
              <a:rPr sz="1400" spc="-10" dirty="0">
                <a:latin typeface="Calibri"/>
                <a:cs typeface="Calibri"/>
              </a:rPr>
              <a:t>to </a:t>
            </a:r>
            <a:r>
              <a:rPr sz="1400" spc="-15" dirty="0">
                <a:latin typeface="Calibri"/>
                <a:cs typeface="Calibri"/>
              </a:rPr>
              <a:t>the</a:t>
            </a:r>
            <a:r>
              <a:rPr sz="1400" spc="-10" dirty="0">
                <a:latin typeface="Calibri"/>
                <a:cs typeface="Calibri"/>
              </a:rPr>
              <a:t> </a:t>
            </a:r>
            <a:r>
              <a:rPr sz="1400" spc="-5" dirty="0">
                <a:latin typeface="Calibri"/>
                <a:cs typeface="Calibri"/>
              </a:rPr>
              <a:t>availability ,</a:t>
            </a:r>
            <a:r>
              <a:rPr sz="1400" dirty="0">
                <a:latin typeface="Calibri"/>
                <a:cs typeface="Calibri"/>
              </a:rPr>
              <a:t> </a:t>
            </a:r>
            <a:r>
              <a:rPr sz="1400" spc="-15" dirty="0">
                <a:latin typeface="Calibri"/>
                <a:cs typeface="Calibri"/>
              </a:rPr>
              <a:t>the </a:t>
            </a:r>
            <a:r>
              <a:rPr sz="1400" spc="5" dirty="0">
                <a:latin typeface="Calibri"/>
                <a:cs typeface="Calibri"/>
              </a:rPr>
              <a:t>seller and </a:t>
            </a:r>
            <a:r>
              <a:rPr sz="1400" spc="-15" dirty="0">
                <a:latin typeface="Calibri"/>
                <a:cs typeface="Calibri"/>
              </a:rPr>
              <a:t>the </a:t>
            </a:r>
            <a:r>
              <a:rPr sz="1400" dirty="0">
                <a:latin typeface="Calibri"/>
                <a:cs typeface="Calibri"/>
              </a:rPr>
              <a:t>user </a:t>
            </a:r>
            <a:r>
              <a:rPr sz="1400" spc="-5" dirty="0">
                <a:latin typeface="Calibri"/>
                <a:cs typeface="Calibri"/>
              </a:rPr>
              <a:t>interaction </a:t>
            </a:r>
            <a:r>
              <a:rPr sz="1400" dirty="0">
                <a:latin typeface="Calibri"/>
                <a:cs typeface="Calibri"/>
              </a:rPr>
              <a:t> </a:t>
            </a:r>
            <a:r>
              <a:rPr sz="1400" spc="-10" dirty="0">
                <a:latin typeface="Calibri"/>
                <a:cs typeface="Calibri"/>
              </a:rPr>
              <a:t>according</a:t>
            </a:r>
            <a:r>
              <a:rPr sz="1400" spc="10" dirty="0">
                <a:latin typeface="Calibri"/>
                <a:cs typeface="Calibri"/>
              </a:rPr>
              <a:t> </a:t>
            </a:r>
            <a:r>
              <a:rPr sz="1400" spc="-15" dirty="0">
                <a:latin typeface="Calibri"/>
                <a:cs typeface="Calibri"/>
              </a:rPr>
              <a:t>to</a:t>
            </a:r>
            <a:r>
              <a:rPr sz="1400" spc="25" dirty="0">
                <a:latin typeface="Calibri"/>
                <a:cs typeface="Calibri"/>
              </a:rPr>
              <a:t> </a:t>
            </a:r>
            <a:r>
              <a:rPr sz="1400" spc="-15" dirty="0">
                <a:latin typeface="Calibri"/>
                <a:cs typeface="Calibri"/>
              </a:rPr>
              <a:t>the</a:t>
            </a:r>
            <a:r>
              <a:rPr sz="1400" spc="25" dirty="0">
                <a:latin typeface="Calibri"/>
                <a:cs typeface="Calibri"/>
              </a:rPr>
              <a:t> </a:t>
            </a:r>
            <a:r>
              <a:rPr sz="1400" spc="-5" dirty="0">
                <a:latin typeface="Calibri"/>
                <a:cs typeface="Calibri"/>
              </a:rPr>
              <a:t>availability</a:t>
            </a:r>
            <a:r>
              <a:rPr sz="1400" spc="10" dirty="0">
                <a:latin typeface="Calibri"/>
                <a:cs typeface="Calibri"/>
              </a:rPr>
              <a:t> </a:t>
            </a:r>
            <a:r>
              <a:rPr sz="1400" spc="-10" dirty="0">
                <a:latin typeface="Calibri"/>
                <a:cs typeface="Calibri"/>
              </a:rPr>
              <a:t>makes</a:t>
            </a:r>
            <a:r>
              <a:rPr sz="1400" spc="30" dirty="0">
                <a:latin typeface="Calibri"/>
                <a:cs typeface="Calibri"/>
              </a:rPr>
              <a:t> </a:t>
            </a:r>
            <a:r>
              <a:rPr sz="1400" spc="-10" dirty="0">
                <a:latin typeface="Calibri"/>
                <a:cs typeface="Calibri"/>
              </a:rPr>
              <a:t>the</a:t>
            </a:r>
            <a:r>
              <a:rPr sz="1400" spc="-5" dirty="0">
                <a:latin typeface="Calibri"/>
                <a:cs typeface="Calibri"/>
              </a:rPr>
              <a:t> </a:t>
            </a:r>
            <a:r>
              <a:rPr sz="1400" dirty="0">
                <a:latin typeface="Calibri"/>
                <a:cs typeface="Calibri"/>
              </a:rPr>
              <a:t>process</a:t>
            </a:r>
            <a:r>
              <a:rPr sz="1400" spc="5" dirty="0">
                <a:latin typeface="Calibri"/>
                <a:cs typeface="Calibri"/>
              </a:rPr>
              <a:t> </a:t>
            </a:r>
            <a:r>
              <a:rPr sz="1400" spc="-15" dirty="0">
                <a:latin typeface="Calibri"/>
                <a:cs typeface="Calibri"/>
              </a:rPr>
              <a:t>simple</a:t>
            </a:r>
            <a:r>
              <a:rPr sz="1400" spc="20"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efficient.</a:t>
            </a:r>
            <a:endParaRPr sz="1400">
              <a:latin typeface="Calibri"/>
              <a:cs typeface="Calibri"/>
            </a:endParaRPr>
          </a:p>
        </p:txBody>
      </p:sp>
      <p:pic>
        <p:nvPicPr>
          <p:cNvPr id="4" name="object 4"/>
          <p:cNvPicPr/>
          <p:nvPr/>
        </p:nvPicPr>
        <p:blipFill>
          <a:blip r:embed="rId2" cstate="print"/>
          <a:stretch>
            <a:fillRect/>
          </a:stretch>
        </p:blipFill>
        <p:spPr>
          <a:xfrm>
            <a:off x="933450" y="1292351"/>
            <a:ext cx="5731383" cy="3119628"/>
          </a:xfrm>
          <a:prstGeom prst="rect">
            <a:avLst/>
          </a:prstGeom>
        </p:spPr>
      </p:pic>
      <p:sp>
        <p:nvSpPr>
          <p:cNvPr id="5" name="object 5"/>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6863" y="4904943"/>
            <a:ext cx="4610735" cy="1123315"/>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85" dirty="0"/>
              <a:t> </a:t>
            </a:r>
            <a:r>
              <a:rPr dirty="0"/>
              <a:t>YOU</a:t>
            </a:r>
          </a:p>
        </p:txBody>
      </p:sp>
      <p:sp>
        <p:nvSpPr>
          <p:cNvPr id="3" name="object 3"/>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2017" y="889761"/>
            <a:ext cx="555625"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Calibri"/>
                <a:cs typeface="Calibri"/>
              </a:rPr>
              <a:t>IN</a:t>
            </a:r>
            <a:r>
              <a:rPr sz="1600" b="1" spc="-5" dirty="0">
                <a:latin typeface="Calibri"/>
                <a:cs typeface="Calibri"/>
              </a:rPr>
              <a:t>D</a:t>
            </a:r>
            <a:r>
              <a:rPr sz="1600" b="1" spc="5" dirty="0">
                <a:latin typeface="Calibri"/>
                <a:cs typeface="Calibri"/>
              </a:rPr>
              <a:t>E</a:t>
            </a:r>
            <a:r>
              <a:rPr sz="1600" b="1" dirty="0">
                <a:latin typeface="Calibri"/>
                <a:cs typeface="Calibri"/>
              </a:rPr>
              <a:t>X</a:t>
            </a:r>
            <a:endParaRPr sz="1600">
              <a:latin typeface="Calibri"/>
              <a:cs typeface="Calibri"/>
            </a:endParaRPr>
          </a:p>
        </p:txBody>
      </p:sp>
      <p:graphicFrame>
        <p:nvGraphicFramePr>
          <p:cNvPr id="3" name="object 3"/>
          <p:cNvGraphicFramePr>
            <a:graphicFrameLocks noGrp="1"/>
          </p:cNvGraphicFramePr>
          <p:nvPr/>
        </p:nvGraphicFramePr>
        <p:xfrm>
          <a:off x="841552" y="1741042"/>
          <a:ext cx="5871845" cy="4749924"/>
        </p:xfrm>
        <a:graphic>
          <a:graphicData uri="http://schemas.openxmlformats.org/drawingml/2006/table">
            <a:tbl>
              <a:tblPr firstRow="1" bandRow="1">
                <a:tableStyleId>{2D5ABB26-0587-4C30-8999-92F81FD0307C}</a:tableStyleId>
              </a:tblPr>
              <a:tblGrid>
                <a:gridCol w="2936240"/>
                <a:gridCol w="2935605"/>
              </a:tblGrid>
              <a:tr h="981710">
                <a:tc>
                  <a:txBody>
                    <a:bodyPr/>
                    <a:lstStyle/>
                    <a:p>
                      <a:pPr>
                        <a:lnSpc>
                          <a:spcPct val="100000"/>
                        </a:lnSpc>
                      </a:pPr>
                      <a:endParaRPr sz="1400">
                        <a:latin typeface="Times New Roman"/>
                        <a:cs typeface="Times New Roman"/>
                      </a:endParaRPr>
                    </a:p>
                    <a:p>
                      <a:pPr marL="1033144">
                        <a:lnSpc>
                          <a:spcPct val="100000"/>
                        </a:lnSpc>
                        <a:spcBef>
                          <a:spcPts val="994"/>
                        </a:spcBef>
                      </a:pPr>
                      <a:r>
                        <a:rPr sz="1400" b="1" spc="-10" dirty="0">
                          <a:latin typeface="Calibri"/>
                          <a:cs typeface="Calibri"/>
                        </a:rPr>
                        <a:t>SR</a:t>
                      </a:r>
                      <a:r>
                        <a:rPr sz="1400" b="1" spc="-35" dirty="0">
                          <a:latin typeface="Calibri"/>
                          <a:cs typeface="Calibri"/>
                        </a:rPr>
                        <a:t> </a:t>
                      </a:r>
                      <a:r>
                        <a:rPr sz="1400" b="1" dirty="0">
                          <a:latin typeface="Calibri"/>
                          <a:cs typeface="Calibri"/>
                        </a:rPr>
                        <a:t>NO</a:t>
                      </a:r>
                      <a:endParaRPr sz="14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400">
                        <a:latin typeface="Times New Roman"/>
                        <a:cs typeface="Times New Roman"/>
                      </a:endParaRPr>
                    </a:p>
                    <a:p>
                      <a:pPr marL="386715">
                        <a:lnSpc>
                          <a:spcPct val="100000"/>
                        </a:lnSpc>
                        <a:spcBef>
                          <a:spcPts val="994"/>
                        </a:spcBef>
                      </a:pPr>
                      <a:r>
                        <a:rPr sz="1400" b="1" spc="-5" dirty="0">
                          <a:latin typeface="Calibri"/>
                          <a:cs typeface="Calibri"/>
                        </a:rPr>
                        <a:t>CONTENTS</a:t>
                      </a:r>
                      <a:endParaRPr sz="14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34567">
                <a:tc>
                  <a:txBody>
                    <a:bodyPr/>
                    <a:lstStyle/>
                    <a:p>
                      <a:pPr>
                        <a:lnSpc>
                          <a:spcPct val="100000"/>
                        </a:lnSpc>
                        <a:spcBef>
                          <a:spcPts val="20"/>
                        </a:spcBef>
                      </a:pPr>
                      <a:endParaRPr sz="1100">
                        <a:latin typeface="Times New Roman"/>
                        <a:cs typeface="Times New Roman"/>
                      </a:endParaRPr>
                    </a:p>
                    <a:p>
                      <a:pPr marR="440055" algn="ctr">
                        <a:lnSpc>
                          <a:spcPct val="100000"/>
                        </a:lnSpc>
                      </a:pPr>
                      <a:r>
                        <a:rPr sz="1400" b="1" spc="5" dirty="0">
                          <a:latin typeface="Calibri"/>
                          <a:cs typeface="Calibri"/>
                        </a:rPr>
                        <a:t>1.</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100">
                        <a:latin typeface="Times New Roman"/>
                        <a:cs typeface="Times New Roman"/>
                      </a:endParaRPr>
                    </a:p>
                    <a:p>
                      <a:pPr marL="389890">
                        <a:lnSpc>
                          <a:spcPct val="100000"/>
                        </a:lnSpc>
                      </a:pPr>
                      <a:r>
                        <a:rPr sz="1400" b="1" spc="-5" dirty="0">
                          <a:latin typeface="Calibri"/>
                          <a:cs typeface="Calibri"/>
                        </a:rPr>
                        <a:t>Introduction</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34949">
                <a:tc>
                  <a:txBody>
                    <a:bodyPr/>
                    <a:lstStyle/>
                    <a:p>
                      <a:pPr>
                        <a:lnSpc>
                          <a:spcPct val="100000"/>
                        </a:lnSpc>
                        <a:spcBef>
                          <a:spcPts val="25"/>
                        </a:spcBef>
                      </a:pPr>
                      <a:endParaRPr sz="1100">
                        <a:latin typeface="Times New Roman"/>
                        <a:cs typeface="Times New Roman"/>
                      </a:endParaRPr>
                    </a:p>
                    <a:p>
                      <a:pPr marR="403225" algn="ctr">
                        <a:lnSpc>
                          <a:spcPct val="100000"/>
                        </a:lnSpc>
                      </a:pPr>
                      <a:r>
                        <a:rPr sz="1400" b="1" spc="-15" dirty="0">
                          <a:latin typeface="Calibri"/>
                          <a:cs typeface="Calibri"/>
                        </a:rPr>
                        <a:t>2.</a:t>
                      </a:r>
                      <a:endParaRPr sz="1400">
                        <a:latin typeface="Calibri"/>
                        <a:cs typeface="Calibri"/>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5"/>
                        </a:spcBef>
                      </a:pPr>
                      <a:endParaRPr sz="1100">
                        <a:latin typeface="Times New Roman"/>
                        <a:cs typeface="Times New Roman"/>
                      </a:endParaRPr>
                    </a:p>
                    <a:p>
                      <a:pPr marL="389890">
                        <a:lnSpc>
                          <a:spcPct val="100000"/>
                        </a:lnSpc>
                      </a:pPr>
                      <a:r>
                        <a:rPr sz="1400" b="1" spc="-5" dirty="0">
                          <a:latin typeface="Calibri"/>
                          <a:cs typeface="Calibri"/>
                        </a:rPr>
                        <a:t>Objective</a:t>
                      </a:r>
                      <a:endParaRPr sz="1400">
                        <a:latin typeface="Calibri"/>
                        <a:cs typeface="Calibri"/>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829309">
                <a:tc>
                  <a:txBody>
                    <a:bodyPr/>
                    <a:lstStyle/>
                    <a:p>
                      <a:pPr>
                        <a:lnSpc>
                          <a:spcPct val="100000"/>
                        </a:lnSpc>
                      </a:pPr>
                      <a:endParaRPr sz="1450">
                        <a:latin typeface="Times New Roman"/>
                        <a:cs typeface="Times New Roman"/>
                      </a:endParaRPr>
                    </a:p>
                    <a:p>
                      <a:pPr marR="481330" algn="ctr">
                        <a:lnSpc>
                          <a:spcPct val="100000"/>
                        </a:lnSpc>
                        <a:spcBef>
                          <a:spcPts val="5"/>
                        </a:spcBef>
                      </a:pPr>
                      <a:r>
                        <a:rPr sz="1400" b="1" spc="-10" dirty="0">
                          <a:latin typeface="Calibri"/>
                          <a:cs typeface="Calibri"/>
                        </a:rPr>
                        <a:t>3.</a:t>
                      </a:r>
                      <a:endParaRPr sz="14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100">
                        <a:latin typeface="Times New Roman"/>
                        <a:cs typeface="Times New Roman"/>
                      </a:endParaRPr>
                    </a:p>
                    <a:p>
                      <a:pPr marL="353060">
                        <a:lnSpc>
                          <a:spcPct val="100000"/>
                        </a:lnSpc>
                      </a:pPr>
                      <a:r>
                        <a:rPr sz="1400" b="1" spc="-5" dirty="0">
                          <a:latin typeface="Calibri"/>
                          <a:cs typeface="Calibri"/>
                        </a:rPr>
                        <a:t>Software</a:t>
                      </a:r>
                      <a:r>
                        <a:rPr sz="1400" b="1" spc="-35" dirty="0">
                          <a:latin typeface="Calibri"/>
                          <a:cs typeface="Calibri"/>
                        </a:rPr>
                        <a:t> </a:t>
                      </a:r>
                      <a:r>
                        <a:rPr sz="1400" b="1" spc="-5" dirty="0">
                          <a:latin typeface="Calibri"/>
                          <a:cs typeface="Calibri"/>
                        </a:rPr>
                        <a:t>Requirements</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905510">
                <a:tc>
                  <a:txBody>
                    <a:bodyPr/>
                    <a:lstStyle/>
                    <a:p>
                      <a:pPr>
                        <a:lnSpc>
                          <a:spcPct val="100000"/>
                        </a:lnSpc>
                        <a:spcBef>
                          <a:spcPts val="20"/>
                        </a:spcBef>
                      </a:pPr>
                      <a:endParaRPr sz="1100">
                        <a:latin typeface="Times New Roman"/>
                        <a:cs typeface="Times New Roman"/>
                      </a:endParaRPr>
                    </a:p>
                    <a:p>
                      <a:pPr marL="1109345">
                        <a:lnSpc>
                          <a:spcPct val="100000"/>
                        </a:lnSpc>
                      </a:pPr>
                      <a:r>
                        <a:rPr sz="1400" b="1" spc="5" dirty="0">
                          <a:latin typeface="Calibri"/>
                          <a:cs typeface="Calibri"/>
                        </a:rPr>
                        <a:t>4.</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100">
                        <a:latin typeface="Times New Roman"/>
                        <a:cs typeface="Times New Roman"/>
                      </a:endParaRPr>
                    </a:p>
                    <a:p>
                      <a:pPr marL="320040">
                        <a:lnSpc>
                          <a:spcPct val="100000"/>
                        </a:lnSpc>
                      </a:pPr>
                      <a:r>
                        <a:rPr sz="1400" b="1" spc="-5" dirty="0">
                          <a:latin typeface="Calibri"/>
                          <a:cs typeface="Calibri"/>
                        </a:rPr>
                        <a:t>System</a:t>
                      </a:r>
                      <a:r>
                        <a:rPr sz="1400" b="1" dirty="0">
                          <a:latin typeface="Calibri"/>
                          <a:cs typeface="Calibri"/>
                        </a:rPr>
                        <a:t> </a:t>
                      </a:r>
                      <a:r>
                        <a:rPr sz="1400" b="1" spc="-5" dirty="0">
                          <a:latin typeface="Calibri"/>
                          <a:cs typeface="Calibri"/>
                        </a:rPr>
                        <a:t>overview</a:t>
                      </a:r>
                      <a:r>
                        <a:rPr sz="1400" b="1" spc="5" dirty="0">
                          <a:latin typeface="Calibri"/>
                          <a:cs typeface="Calibri"/>
                        </a:rPr>
                        <a:t> </a:t>
                      </a:r>
                      <a:r>
                        <a:rPr sz="1400" b="1" spc="-5" dirty="0">
                          <a:latin typeface="Calibri"/>
                          <a:cs typeface="Calibri"/>
                        </a:rPr>
                        <a:t>and</a:t>
                      </a:r>
                      <a:r>
                        <a:rPr sz="1400" b="1" spc="-20" dirty="0">
                          <a:latin typeface="Calibri"/>
                          <a:cs typeface="Calibri"/>
                        </a:rPr>
                        <a:t> </a:t>
                      </a:r>
                      <a:r>
                        <a:rPr sz="1400" b="1" spc="-5" dirty="0">
                          <a:latin typeface="Calibri"/>
                          <a:cs typeface="Calibri"/>
                        </a:rPr>
                        <a:t>snapshots</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63879">
                <a:tc>
                  <a:txBody>
                    <a:bodyPr/>
                    <a:lstStyle/>
                    <a:p>
                      <a:pPr>
                        <a:lnSpc>
                          <a:spcPct val="100000"/>
                        </a:lnSpc>
                        <a:spcBef>
                          <a:spcPts val="20"/>
                        </a:spcBef>
                      </a:pPr>
                      <a:endParaRPr sz="1100">
                        <a:latin typeface="Times New Roman"/>
                        <a:cs typeface="Times New Roman"/>
                      </a:endParaRPr>
                    </a:p>
                    <a:p>
                      <a:pPr marR="323850" algn="ctr">
                        <a:lnSpc>
                          <a:spcPct val="100000"/>
                        </a:lnSpc>
                      </a:pPr>
                      <a:r>
                        <a:rPr sz="1400" b="1" spc="5" dirty="0">
                          <a:latin typeface="Calibri"/>
                          <a:cs typeface="Calibri"/>
                        </a:rPr>
                        <a:t>5.</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100">
                        <a:latin typeface="Times New Roman"/>
                        <a:cs typeface="Times New Roman"/>
                      </a:endParaRPr>
                    </a:p>
                    <a:p>
                      <a:pPr marL="347345">
                        <a:lnSpc>
                          <a:spcPct val="100000"/>
                        </a:lnSpc>
                      </a:pPr>
                      <a:r>
                        <a:rPr sz="1400" b="1" spc="-5" dirty="0">
                          <a:latin typeface="Calibri"/>
                          <a:cs typeface="Calibri"/>
                        </a:rPr>
                        <a:t>Conclusion</a:t>
                      </a:r>
                      <a:endParaRPr sz="14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52465" cy="1362710"/>
          </a:xfrm>
          <a:prstGeom prst="rect">
            <a:avLst/>
          </a:prstGeom>
        </p:spPr>
        <p:txBody>
          <a:bodyPr vert="horz" wrap="square" lIns="0" tIns="11430" rIns="0" bIns="0" rtlCol="0">
            <a:spAutoFit/>
          </a:bodyPr>
          <a:lstStyle/>
          <a:p>
            <a:pPr marL="12700">
              <a:lnSpc>
                <a:spcPct val="100000"/>
              </a:lnSpc>
              <a:spcBef>
                <a:spcPts val="90"/>
              </a:spcBef>
            </a:pP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Introduction:</a:t>
            </a:r>
            <a:endParaRPr sz="1400">
              <a:latin typeface="Calibri"/>
              <a:cs typeface="Calibri"/>
            </a:endParaRPr>
          </a:p>
          <a:p>
            <a:pPr marL="12700" marR="5080" algn="just">
              <a:lnSpc>
                <a:spcPct val="116700"/>
              </a:lnSpc>
              <a:spcBef>
                <a:spcPts val="1015"/>
              </a:spcBef>
            </a:pPr>
            <a:r>
              <a:rPr sz="1400" spc="-15" dirty="0">
                <a:latin typeface="Calibri"/>
                <a:cs typeface="Calibri"/>
              </a:rPr>
              <a:t>The</a:t>
            </a:r>
            <a:r>
              <a:rPr sz="1400" spc="-10" dirty="0">
                <a:latin typeface="Calibri"/>
                <a:cs typeface="Calibri"/>
              </a:rPr>
              <a:t> </a:t>
            </a:r>
            <a:r>
              <a:rPr sz="1400" spc="-5" dirty="0">
                <a:latin typeface="Calibri"/>
                <a:cs typeface="Calibri"/>
              </a:rPr>
              <a:t>project</a:t>
            </a:r>
            <a:r>
              <a:rPr sz="1400" dirty="0">
                <a:latin typeface="Calibri"/>
                <a:cs typeface="Calibri"/>
              </a:rPr>
              <a:t> </a:t>
            </a:r>
            <a:r>
              <a:rPr sz="1400" spc="-5" dirty="0">
                <a:latin typeface="Calibri"/>
                <a:cs typeface="Calibri"/>
              </a:rPr>
              <a:t>“Book</a:t>
            </a:r>
            <a:r>
              <a:rPr sz="1400" dirty="0">
                <a:latin typeface="Calibri"/>
                <a:cs typeface="Calibri"/>
              </a:rPr>
              <a:t> </a:t>
            </a:r>
            <a:r>
              <a:rPr sz="1400" spc="-10" dirty="0">
                <a:latin typeface="Calibri"/>
                <a:cs typeface="Calibri"/>
              </a:rPr>
              <a:t>Store</a:t>
            </a:r>
            <a:r>
              <a:rPr sz="1400" spc="-5" dirty="0">
                <a:latin typeface="Calibri"/>
                <a:cs typeface="Calibri"/>
              </a:rPr>
              <a:t> Application”</a:t>
            </a:r>
            <a:r>
              <a:rPr sz="1400" dirty="0">
                <a:latin typeface="Calibri"/>
                <a:cs typeface="Calibri"/>
              </a:rPr>
              <a:t> </a:t>
            </a:r>
            <a:r>
              <a:rPr sz="1400" spc="-10" dirty="0">
                <a:latin typeface="Calibri"/>
                <a:cs typeface="Calibri"/>
              </a:rPr>
              <a:t>is</a:t>
            </a:r>
            <a:r>
              <a:rPr sz="1400" spc="-5" dirty="0">
                <a:latin typeface="Calibri"/>
                <a:cs typeface="Calibri"/>
              </a:rPr>
              <a:t> developed</a:t>
            </a:r>
            <a:r>
              <a:rPr sz="1400" dirty="0">
                <a:latin typeface="Calibri"/>
                <a:cs typeface="Calibri"/>
              </a:rPr>
              <a:t> </a:t>
            </a:r>
            <a:r>
              <a:rPr sz="1400" spc="-10" dirty="0">
                <a:latin typeface="Calibri"/>
                <a:cs typeface="Calibri"/>
              </a:rPr>
              <a:t>using</a:t>
            </a:r>
            <a:r>
              <a:rPr sz="1400" spc="300" dirty="0">
                <a:latin typeface="Calibri"/>
                <a:cs typeface="Calibri"/>
              </a:rPr>
              <a:t> </a:t>
            </a:r>
            <a:r>
              <a:rPr sz="1400" spc="-5" dirty="0">
                <a:latin typeface="Calibri"/>
                <a:cs typeface="Calibri"/>
              </a:rPr>
              <a:t>spring</a:t>
            </a:r>
            <a:r>
              <a:rPr sz="1400" spc="310" dirty="0">
                <a:latin typeface="Calibri"/>
                <a:cs typeface="Calibri"/>
              </a:rPr>
              <a:t> </a:t>
            </a:r>
            <a:r>
              <a:rPr sz="1400" spc="-10" dirty="0">
                <a:latin typeface="Calibri"/>
                <a:cs typeface="Calibri"/>
              </a:rPr>
              <a:t>boot </a:t>
            </a:r>
            <a:r>
              <a:rPr sz="1400" spc="-5" dirty="0">
                <a:latin typeface="Calibri"/>
                <a:cs typeface="Calibri"/>
              </a:rPr>
              <a:t> framework, which </a:t>
            </a:r>
            <a:r>
              <a:rPr sz="1400" spc="-10" dirty="0">
                <a:latin typeface="Calibri"/>
                <a:cs typeface="Calibri"/>
              </a:rPr>
              <a:t>mainly </a:t>
            </a:r>
            <a:r>
              <a:rPr sz="1400" spc="-5" dirty="0">
                <a:latin typeface="Calibri"/>
                <a:cs typeface="Calibri"/>
              </a:rPr>
              <a:t>focuses on </a:t>
            </a:r>
            <a:r>
              <a:rPr sz="1400" spc="-10" dirty="0">
                <a:latin typeface="Calibri"/>
                <a:cs typeface="Calibri"/>
              </a:rPr>
              <a:t>basic operations </a:t>
            </a:r>
            <a:r>
              <a:rPr sz="1400" spc="-5" dirty="0">
                <a:latin typeface="Calibri"/>
                <a:cs typeface="Calibri"/>
              </a:rPr>
              <a:t>of a </a:t>
            </a:r>
            <a:r>
              <a:rPr sz="1400" spc="-10" dirty="0">
                <a:latin typeface="Calibri"/>
                <a:cs typeface="Calibri"/>
              </a:rPr>
              <a:t>book </a:t>
            </a:r>
            <a:r>
              <a:rPr sz="1400" spc="-5" dirty="0">
                <a:latin typeface="Calibri"/>
                <a:cs typeface="Calibri"/>
              </a:rPr>
              <a:t>store. </a:t>
            </a:r>
            <a:r>
              <a:rPr sz="1400" spc="-10" dirty="0">
                <a:latin typeface="Calibri"/>
                <a:cs typeface="Calibri"/>
              </a:rPr>
              <a:t>Like</a:t>
            </a:r>
            <a:r>
              <a:rPr sz="1400" spc="-5" dirty="0">
                <a:latin typeface="Calibri"/>
                <a:cs typeface="Calibri"/>
              </a:rPr>
              <a:t> </a:t>
            </a:r>
            <a:r>
              <a:rPr sz="1400" spc="-15" dirty="0">
                <a:latin typeface="Calibri"/>
                <a:cs typeface="Calibri"/>
              </a:rPr>
              <a:t>the </a:t>
            </a:r>
            <a:r>
              <a:rPr sz="1400" spc="-10" dirty="0">
                <a:latin typeface="Calibri"/>
                <a:cs typeface="Calibri"/>
              </a:rPr>
              <a:t> </a:t>
            </a:r>
            <a:r>
              <a:rPr sz="1400" spc="-5" dirty="0">
                <a:latin typeface="Calibri"/>
                <a:cs typeface="Calibri"/>
              </a:rPr>
              <a:t>information of inserting, deleting, </a:t>
            </a:r>
            <a:r>
              <a:rPr sz="1400" dirty="0">
                <a:latin typeface="Calibri"/>
                <a:cs typeface="Calibri"/>
              </a:rPr>
              <a:t>updating </a:t>
            </a:r>
            <a:r>
              <a:rPr sz="1400" spc="-5" dirty="0">
                <a:latin typeface="Calibri"/>
                <a:cs typeface="Calibri"/>
              </a:rPr>
              <a:t>and getting </a:t>
            </a:r>
            <a:r>
              <a:rPr sz="1400" dirty="0">
                <a:latin typeface="Calibri"/>
                <a:cs typeface="Calibri"/>
              </a:rPr>
              <a:t>all </a:t>
            </a:r>
            <a:r>
              <a:rPr sz="1400" spc="-5" dirty="0">
                <a:latin typeface="Calibri"/>
                <a:cs typeface="Calibri"/>
              </a:rPr>
              <a:t>records of </a:t>
            </a:r>
            <a:r>
              <a:rPr sz="1400" spc="-10" dirty="0">
                <a:latin typeface="Calibri"/>
                <a:cs typeface="Calibri"/>
              </a:rPr>
              <a:t>available </a:t>
            </a:r>
            <a:r>
              <a:rPr sz="1400" spc="-5" dirty="0">
                <a:latin typeface="Calibri"/>
                <a:cs typeface="Calibri"/>
              </a:rPr>
              <a:t> </a:t>
            </a:r>
            <a:r>
              <a:rPr sz="1400" spc="-10" dirty="0">
                <a:latin typeface="Calibri"/>
                <a:cs typeface="Calibri"/>
              </a:rPr>
              <a:t>books</a:t>
            </a:r>
            <a:r>
              <a:rPr sz="1400" spc="5" dirty="0">
                <a:latin typeface="Calibri"/>
                <a:cs typeface="Calibri"/>
              </a:rPr>
              <a:t> </a:t>
            </a:r>
            <a:r>
              <a:rPr sz="1400" spc="-5" dirty="0">
                <a:latin typeface="Calibri"/>
                <a:cs typeface="Calibri"/>
              </a:rPr>
              <a:t>.</a:t>
            </a:r>
            <a:endParaRPr sz="1400">
              <a:latin typeface="Calibri"/>
              <a:cs typeface="Calibri"/>
            </a:endParaRPr>
          </a:p>
        </p:txBody>
      </p:sp>
      <p:sp>
        <p:nvSpPr>
          <p:cNvPr id="3" name="object 3"/>
          <p:cNvSpPr txBox="1"/>
          <p:nvPr/>
        </p:nvSpPr>
        <p:spPr>
          <a:xfrm>
            <a:off x="902004" y="2771012"/>
            <a:ext cx="5752465" cy="1111394"/>
          </a:xfrm>
          <a:prstGeom prst="rect">
            <a:avLst/>
          </a:prstGeom>
        </p:spPr>
        <p:txBody>
          <a:bodyPr vert="horz" wrap="square" lIns="0" tIns="11430" rIns="0" bIns="0" rtlCol="0">
            <a:spAutoFit/>
          </a:bodyPr>
          <a:lstStyle/>
          <a:p>
            <a:pPr marL="12700" algn="just">
              <a:lnSpc>
                <a:spcPct val="100000"/>
              </a:lnSpc>
              <a:spcBef>
                <a:spcPts val="90"/>
              </a:spcBef>
            </a:pPr>
            <a:r>
              <a:rPr sz="1400" b="1" spc="-10" dirty="0">
                <a:latin typeface="Calibri"/>
                <a:cs typeface="Calibri"/>
              </a:rPr>
              <a:t>Admin</a:t>
            </a:r>
            <a:r>
              <a:rPr sz="1400" b="1" spc="-25" dirty="0">
                <a:latin typeface="Calibri"/>
                <a:cs typeface="Calibri"/>
              </a:rPr>
              <a:t> </a:t>
            </a:r>
            <a:r>
              <a:rPr sz="1400" b="1" spc="-5" dirty="0">
                <a:latin typeface="Calibri"/>
                <a:cs typeface="Calibri"/>
              </a:rPr>
              <a:t>Module:</a:t>
            </a:r>
            <a:endParaRPr sz="1400" dirty="0">
              <a:latin typeface="Calibri"/>
              <a:cs typeface="Calibri"/>
            </a:endParaRPr>
          </a:p>
          <a:p>
            <a:pPr marL="12700" marR="5080" algn="just">
              <a:lnSpc>
                <a:spcPct val="117200"/>
              </a:lnSpc>
              <a:spcBef>
                <a:spcPts val="1010"/>
              </a:spcBef>
            </a:pPr>
            <a:r>
              <a:rPr lang="en-US" sz="1400" dirty="0" smtClean="0"/>
              <a:t>The Admin module has the controller to access the bookstore. The admin can verify the books added by the seller and control the purchase the books in bookstore.</a:t>
            </a:r>
            <a:endParaRPr sz="1400" dirty="0">
              <a:latin typeface="Calibri"/>
              <a:cs typeface="Calibri"/>
            </a:endParaRPr>
          </a:p>
        </p:txBody>
      </p:sp>
      <p:sp>
        <p:nvSpPr>
          <p:cNvPr id="4" name="object 4"/>
          <p:cNvSpPr txBox="1"/>
          <p:nvPr/>
        </p:nvSpPr>
        <p:spPr>
          <a:xfrm>
            <a:off x="902004" y="4402073"/>
            <a:ext cx="5755005" cy="1363450"/>
          </a:xfrm>
          <a:prstGeom prst="rect">
            <a:avLst/>
          </a:prstGeom>
        </p:spPr>
        <p:txBody>
          <a:bodyPr vert="horz" wrap="square" lIns="0" tIns="11430" rIns="0" bIns="0" rtlCol="0">
            <a:spAutoFit/>
          </a:bodyPr>
          <a:lstStyle/>
          <a:p>
            <a:pPr marL="12700" algn="just">
              <a:lnSpc>
                <a:spcPct val="100000"/>
              </a:lnSpc>
              <a:spcBef>
                <a:spcPts val="90"/>
              </a:spcBef>
            </a:pPr>
            <a:r>
              <a:rPr sz="1400" b="1" spc="-10" dirty="0">
                <a:latin typeface="Calibri"/>
                <a:cs typeface="Calibri"/>
              </a:rPr>
              <a:t>User</a:t>
            </a:r>
            <a:r>
              <a:rPr sz="1400" b="1" spc="-25" dirty="0">
                <a:latin typeface="Calibri"/>
                <a:cs typeface="Calibri"/>
              </a:rPr>
              <a:t> </a:t>
            </a:r>
            <a:r>
              <a:rPr sz="1400" b="1" spc="-5" dirty="0">
                <a:latin typeface="Calibri"/>
                <a:cs typeface="Calibri"/>
              </a:rPr>
              <a:t>Module:</a:t>
            </a:r>
            <a:endParaRPr sz="1400" dirty="0">
              <a:latin typeface="Calibri"/>
              <a:cs typeface="Calibri"/>
            </a:endParaRPr>
          </a:p>
          <a:p>
            <a:pPr marL="12700" marR="5080" algn="just">
              <a:lnSpc>
                <a:spcPct val="117100"/>
              </a:lnSpc>
              <a:spcBef>
                <a:spcPts val="985"/>
              </a:spcBef>
            </a:pPr>
            <a:r>
              <a:rPr lang="en-US" sz="1400" dirty="0" smtClean="0"/>
              <a:t>The User has access to visit the bookstore. Where the User, will purchase and adds books to the </a:t>
            </a:r>
            <a:r>
              <a:rPr lang="en-US" sz="1400" dirty="0" err="1" smtClean="0"/>
              <a:t>wishlist</a:t>
            </a:r>
            <a:r>
              <a:rPr lang="en-US" sz="1400" dirty="0" smtClean="0"/>
              <a:t> to buy them when needed. The User module has to connect with the application and can search the books they need. The user visits the site may select the desired book.</a:t>
            </a:r>
            <a:endParaRPr sz="1400" dirty="0">
              <a:latin typeface="Calibri"/>
              <a:cs typeface="Calibri"/>
            </a:endParaRPr>
          </a:p>
        </p:txBody>
      </p:sp>
      <p:sp>
        <p:nvSpPr>
          <p:cNvPr id="5" name="object 5"/>
          <p:cNvSpPr txBox="1"/>
          <p:nvPr/>
        </p:nvSpPr>
        <p:spPr>
          <a:xfrm>
            <a:off x="902004" y="6280149"/>
            <a:ext cx="5749925" cy="3085075"/>
          </a:xfrm>
          <a:prstGeom prst="rect">
            <a:avLst/>
          </a:prstGeom>
        </p:spPr>
        <p:txBody>
          <a:bodyPr vert="horz" wrap="square" lIns="0" tIns="11430" rIns="0" bIns="0" rtlCol="0">
            <a:spAutoFit/>
          </a:bodyPr>
          <a:lstStyle/>
          <a:p>
            <a:pPr marL="12700" algn="just">
              <a:lnSpc>
                <a:spcPct val="100000"/>
              </a:lnSpc>
              <a:spcBef>
                <a:spcPts val="90"/>
              </a:spcBef>
            </a:pPr>
            <a:r>
              <a:rPr sz="1400" b="1" spc="-10" dirty="0">
                <a:latin typeface="Calibri"/>
                <a:cs typeface="Calibri"/>
              </a:rPr>
              <a:t>Seller</a:t>
            </a:r>
            <a:r>
              <a:rPr sz="1400" b="1" spc="-15" dirty="0">
                <a:latin typeface="Calibri"/>
                <a:cs typeface="Calibri"/>
              </a:rPr>
              <a:t> </a:t>
            </a:r>
            <a:r>
              <a:rPr sz="1400" b="1" spc="-5" dirty="0">
                <a:latin typeface="Calibri"/>
                <a:cs typeface="Calibri"/>
              </a:rPr>
              <a:t>Module:</a:t>
            </a:r>
            <a:endParaRPr sz="1400" dirty="0">
              <a:latin typeface="Calibri"/>
              <a:cs typeface="Calibri"/>
            </a:endParaRPr>
          </a:p>
          <a:p>
            <a:pPr marL="12700" marR="6985" algn="just">
              <a:lnSpc>
                <a:spcPct val="116500"/>
              </a:lnSpc>
              <a:spcBef>
                <a:spcPts val="1019"/>
              </a:spcBef>
            </a:pPr>
            <a:r>
              <a:rPr lang="en-US" sz="1400" dirty="0" smtClean="0"/>
              <a:t>The will act as an mediator between the store and User .Seller adds the books. This module enables the user to buy the books what they add. The Seller Module provides at the comfort to the User and store to have the proper market space.</a:t>
            </a:r>
          </a:p>
          <a:p>
            <a:pPr marL="12700" marR="6985" algn="just">
              <a:lnSpc>
                <a:spcPct val="116500"/>
              </a:lnSpc>
              <a:spcBef>
                <a:spcPts val="1019"/>
              </a:spcBef>
            </a:pPr>
            <a:endParaRPr sz="1850" dirty="0">
              <a:latin typeface="Calibri"/>
              <a:cs typeface="Calibri"/>
            </a:endParaRPr>
          </a:p>
          <a:p>
            <a:pPr marL="12700" marR="5080" indent="457200" algn="just">
              <a:lnSpc>
                <a:spcPct val="116799"/>
              </a:lnSpc>
            </a:pPr>
            <a:r>
              <a:rPr sz="1400" spc="-15" dirty="0">
                <a:latin typeface="Calibri"/>
                <a:cs typeface="Calibri"/>
              </a:rPr>
              <a:t>This</a:t>
            </a:r>
            <a:r>
              <a:rPr sz="1400" spc="-10" dirty="0">
                <a:latin typeface="Calibri"/>
                <a:cs typeface="Calibri"/>
              </a:rPr>
              <a:t> project</a:t>
            </a:r>
            <a:r>
              <a:rPr sz="1400" spc="-5" dirty="0">
                <a:latin typeface="Calibri"/>
                <a:cs typeface="Calibri"/>
              </a:rPr>
              <a:t> e-bookstore makes </a:t>
            </a:r>
            <a:r>
              <a:rPr sz="1400" spc="-10" dirty="0">
                <a:latin typeface="Calibri"/>
                <a:cs typeface="Calibri"/>
              </a:rPr>
              <a:t>the </a:t>
            </a:r>
            <a:r>
              <a:rPr sz="1400" spc="-5" dirty="0">
                <a:latin typeface="Calibri"/>
                <a:cs typeface="Calibri"/>
              </a:rPr>
              <a:t>business </a:t>
            </a:r>
            <a:r>
              <a:rPr sz="1400" spc="-10" dirty="0">
                <a:latin typeface="Calibri"/>
                <a:cs typeface="Calibri"/>
              </a:rPr>
              <a:t>to take </a:t>
            </a:r>
            <a:r>
              <a:rPr sz="1400" spc="-5" dirty="0">
                <a:latin typeface="Calibri"/>
                <a:cs typeface="Calibri"/>
              </a:rPr>
              <a:t>place </a:t>
            </a:r>
            <a:r>
              <a:rPr sz="1400" dirty="0">
                <a:latin typeface="Calibri"/>
                <a:cs typeface="Calibri"/>
              </a:rPr>
              <a:t>in </a:t>
            </a:r>
            <a:r>
              <a:rPr sz="1400" spc="-5" dirty="0">
                <a:latin typeface="Calibri"/>
                <a:cs typeface="Calibri"/>
              </a:rPr>
              <a:t>a </a:t>
            </a:r>
            <a:r>
              <a:rPr sz="1400" spc="-10" dirty="0">
                <a:latin typeface="Calibri"/>
                <a:cs typeface="Calibri"/>
              </a:rPr>
              <a:t>very </a:t>
            </a:r>
            <a:r>
              <a:rPr sz="1400" spc="-5" dirty="0">
                <a:latin typeface="Calibri"/>
                <a:cs typeface="Calibri"/>
              </a:rPr>
              <a:t> certain</a:t>
            </a:r>
            <a:r>
              <a:rPr sz="1400" dirty="0">
                <a:latin typeface="Calibri"/>
                <a:cs typeface="Calibri"/>
              </a:rPr>
              <a:t> </a:t>
            </a:r>
            <a:r>
              <a:rPr sz="1400" spc="-10" dirty="0">
                <a:latin typeface="Calibri"/>
                <a:cs typeface="Calibri"/>
              </a:rPr>
              <a:t>way</a:t>
            </a:r>
            <a:r>
              <a:rPr sz="1400" spc="-5" dirty="0">
                <a:latin typeface="Calibri"/>
                <a:cs typeface="Calibri"/>
              </a:rPr>
              <a:t> </a:t>
            </a:r>
            <a:r>
              <a:rPr sz="1400" spc="-10" dirty="0">
                <a:latin typeface="Calibri"/>
                <a:cs typeface="Calibri"/>
              </a:rPr>
              <a:t>to</a:t>
            </a:r>
            <a:r>
              <a:rPr sz="1400" spc="-5" dirty="0">
                <a:latin typeface="Calibri"/>
                <a:cs typeface="Calibri"/>
              </a:rPr>
              <a:t> </a:t>
            </a:r>
            <a:r>
              <a:rPr sz="1400" spc="-15" dirty="0">
                <a:latin typeface="Calibri"/>
                <a:cs typeface="Calibri"/>
              </a:rPr>
              <a:t>have</a:t>
            </a:r>
            <a:r>
              <a:rPr sz="1400" spc="-10" dirty="0">
                <a:latin typeface="Calibri"/>
                <a:cs typeface="Calibri"/>
              </a:rPr>
              <a:t> </a:t>
            </a:r>
            <a:r>
              <a:rPr sz="1400" spc="-5" dirty="0">
                <a:latin typeface="Calibri"/>
                <a:cs typeface="Calibri"/>
              </a:rPr>
              <a:t>a</a:t>
            </a:r>
            <a:r>
              <a:rPr sz="1400" dirty="0">
                <a:latin typeface="Calibri"/>
                <a:cs typeface="Calibri"/>
              </a:rPr>
              <a:t> </a:t>
            </a:r>
            <a:r>
              <a:rPr sz="1400" spc="-5" dirty="0">
                <a:latin typeface="Calibri"/>
                <a:cs typeface="Calibri"/>
              </a:rPr>
              <a:t>fair</a:t>
            </a:r>
            <a:r>
              <a:rPr sz="1400"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friendly</a:t>
            </a:r>
            <a:r>
              <a:rPr sz="1400" dirty="0">
                <a:latin typeface="Calibri"/>
                <a:cs typeface="Calibri"/>
              </a:rPr>
              <a:t> access</a:t>
            </a:r>
            <a:r>
              <a:rPr sz="1400" spc="5" dirty="0">
                <a:latin typeface="Calibri"/>
                <a:cs typeface="Calibri"/>
              </a:rPr>
              <a:t> </a:t>
            </a:r>
            <a:r>
              <a:rPr sz="1400" spc="-10" dirty="0">
                <a:latin typeface="Calibri"/>
                <a:cs typeface="Calibri"/>
              </a:rPr>
              <a:t>to</a:t>
            </a:r>
            <a:r>
              <a:rPr sz="1400" spc="-5" dirty="0">
                <a:latin typeface="Calibri"/>
                <a:cs typeface="Calibri"/>
              </a:rPr>
              <a:t> </a:t>
            </a:r>
            <a:r>
              <a:rPr sz="1400" spc="-10" dirty="0">
                <a:latin typeface="Calibri"/>
                <a:cs typeface="Calibri"/>
              </a:rPr>
              <a:t>the</a:t>
            </a:r>
            <a:r>
              <a:rPr sz="1400" spc="-5" dirty="0">
                <a:latin typeface="Calibri"/>
                <a:cs typeface="Calibri"/>
              </a:rPr>
              <a:t> store.</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store </a:t>
            </a:r>
            <a:r>
              <a:rPr sz="1400" dirty="0">
                <a:latin typeface="Calibri"/>
                <a:cs typeface="Calibri"/>
              </a:rPr>
              <a:t> </a:t>
            </a:r>
            <a:r>
              <a:rPr sz="1400" spc="-5" dirty="0">
                <a:latin typeface="Calibri"/>
                <a:cs typeface="Calibri"/>
              </a:rPr>
              <a:t>management </a:t>
            </a:r>
            <a:r>
              <a:rPr sz="1400" spc="-15" dirty="0">
                <a:latin typeface="Calibri"/>
                <a:cs typeface="Calibri"/>
              </a:rPr>
              <a:t>by the </a:t>
            </a:r>
            <a:r>
              <a:rPr sz="1400" spc="-5" dirty="0">
                <a:latin typeface="Calibri"/>
                <a:cs typeface="Calibri"/>
              </a:rPr>
              <a:t>admin </a:t>
            </a:r>
            <a:r>
              <a:rPr sz="1400" spc="-10" dirty="0">
                <a:latin typeface="Calibri"/>
                <a:cs typeface="Calibri"/>
              </a:rPr>
              <a:t>has </a:t>
            </a:r>
            <a:r>
              <a:rPr sz="1400" spc="-15" dirty="0">
                <a:latin typeface="Calibri"/>
                <a:cs typeface="Calibri"/>
              </a:rPr>
              <a:t>the </a:t>
            </a:r>
            <a:r>
              <a:rPr sz="1400" dirty="0">
                <a:latin typeface="Calibri"/>
                <a:cs typeface="Calibri"/>
              </a:rPr>
              <a:t>access </a:t>
            </a:r>
            <a:r>
              <a:rPr sz="1400" spc="-10" dirty="0">
                <a:latin typeface="Calibri"/>
                <a:cs typeface="Calibri"/>
              </a:rPr>
              <a:t>to </a:t>
            </a:r>
            <a:r>
              <a:rPr sz="1400" spc="-15" dirty="0">
                <a:latin typeface="Calibri"/>
                <a:cs typeface="Calibri"/>
              </a:rPr>
              <a:t>the </a:t>
            </a:r>
            <a:r>
              <a:rPr sz="1400" spc="-5" dirty="0">
                <a:latin typeface="Calibri"/>
                <a:cs typeface="Calibri"/>
              </a:rPr>
              <a:t>database and </a:t>
            </a:r>
            <a:r>
              <a:rPr sz="1400" spc="-10" dirty="0">
                <a:latin typeface="Calibri"/>
                <a:cs typeface="Calibri"/>
              </a:rPr>
              <a:t>to </a:t>
            </a:r>
            <a:r>
              <a:rPr sz="1400" spc="-5" dirty="0">
                <a:latin typeface="Calibri"/>
                <a:cs typeface="Calibri"/>
              </a:rPr>
              <a:t>maintain </a:t>
            </a:r>
            <a:r>
              <a:rPr sz="1400" spc="-15" dirty="0">
                <a:latin typeface="Calibri"/>
                <a:cs typeface="Calibri"/>
              </a:rPr>
              <a:t>the </a:t>
            </a:r>
            <a:r>
              <a:rPr sz="1400" spc="-10" dirty="0">
                <a:latin typeface="Calibri"/>
                <a:cs typeface="Calibri"/>
              </a:rPr>
              <a:t> </a:t>
            </a:r>
            <a:r>
              <a:rPr sz="1400" spc="-5" dirty="0">
                <a:latin typeface="Calibri"/>
                <a:cs typeface="Calibri"/>
              </a:rPr>
              <a:t>updated </a:t>
            </a:r>
            <a:r>
              <a:rPr sz="1400" dirty="0">
                <a:latin typeface="Calibri"/>
                <a:cs typeface="Calibri"/>
              </a:rPr>
              <a:t>list </a:t>
            </a:r>
            <a:r>
              <a:rPr sz="1400" spc="-5" dirty="0">
                <a:latin typeface="Calibri"/>
                <a:cs typeface="Calibri"/>
              </a:rPr>
              <a:t>according </a:t>
            </a:r>
            <a:r>
              <a:rPr sz="1400" spc="-10" dirty="0">
                <a:latin typeface="Calibri"/>
                <a:cs typeface="Calibri"/>
              </a:rPr>
              <a:t>to </a:t>
            </a:r>
            <a:r>
              <a:rPr sz="1400" spc="-15" dirty="0">
                <a:latin typeface="Calibri"/>
                <a:cs typeface="Calibri"/>
              </a:rPr>
              <a:t>the</a:t>
            </a:r>
            <a:r>
              <a:rPr sz="1400" spc="-10" dirty="0">
                <a:latin typeface="Calibri"/>
                <a:cs typeface="Calibri"/>
              </a:rPr>
              <a:t> </a:t>
            </a:r>
            <a:r>
              <a:rPr sz="1400" spc="-5" dirty="0">
                <a:latin typeface="Calibri"/>
                <a:cs typeface="Calibri"/>
              </a:rPr>
              <a:t>availability ,</a:t>
            </a:r>
            <a:r>
              <a:rPr sz="1400" dirty="0">
                <a:latin typeface="Calibri"/>
                <a:cs typeface="Calibri"/>
              </a:rPr>
              <a:t> </a:t>
            </a:r>
            <a:r>
              <a:rPr sz="1400" spc="-15" dirty="0">
                <a:latin typeface="Calibri"/>
                <a:cs typeface="Calibri"/>
              </a:rPr>
              <a:t>the </a:t>
            </a:r>
            <a:r>
              <a:rPr sz="1400" spc="-5" dirty="0">
                <a:latin typeface="Calibri"/>
                <a:cs typeface="Calibri"/>
              </a:rPr>
              <a:t>seller </a:t>
            </a:r>
            <a:r>
              <a:rPr sz="1400" spc="5" dirty="0">
                <a:latin typeface="Calibri"/>
                <a:cs typeface="Calibri"/>
              </a:rPr>
              <a:t>and </a:t>
            </a:r>
            <a:r>
              <a:rPr sz="1400" spc="-15" dirty="0">
                <a:latin typeface="Calibri"/>
                <a:cs typeface="Calibri"/>
              </a:rPr>
              <a:t>the </a:t>
            </a:r>
            <a:r>
              <a:rPr sz="1400" dirty="0">
                <a:latin typeface="Calibri"/>
                <a:cs typeface="Calibri"/>
              </a:rPr>
              <a:t>user </a:t>
            </a:r>
            <a:r>
              <a:rPr sz="1400" spc="-5" dirty="0">
                <a:latin typeface="Calibri"/>
                <a:cs typeface="Calibri"/>
              </a:rPr>
              <a:t>interaction </a:t>
            </a:r>
            <a:r>
              <a:rPr sz="1400" dirty="0">
                <a:latin typeface="Calibri"/>
                <a:cs typeface="Calibri"/>
              </a:rPr>
              <a:t> </a:t>
            </a:r>
            <a:r>
              <a:rPr sz="1400" spc="-10" dirty="0">
                <a:latin typeface="Calibri"/>
                <a:cs typeface="Calibri"/>
              </a:rPr>
              <a:t>according</a:t>
            </a:r>
            <a:r>
              <a:rPr sz="1400" spc="10" dirty="0">
                <a:latin typeface="Calibri"/>
                <a:cs typeface="Calibri"/>
              </a:rPr>
              <a:t> </a:t>
            </a:r>
            <a:r>
              <a:rPr sz="1400" spc="-15" dirty="0">
                <a:latin typeface="Calibri"/>
                <a:cs typeface="Calibri"/>
              </a:rPr>
              <a:t>to</a:t>
            </a:r>
            <a:r>
              <a:rPr sz="1400" spc="25" dirty="0">
                <a:latin typeface="Calibri"/>
                <a:cs typeface="Calibri"/>
              </a:rPr>
              <a:t> </a:t>
            </a:r>
            <a:r>
              <a:rPr sz="1400" spc="-15" dirty="0">
                <a:latin typeface="Calibri"/>
                <a:cs typeface="Calibri"/>
              </a:rPr>
              <a:t>the</a:t>
            </a:r>
            <a:r>
              <a:rPr sz="1400" spc="25" dirty="0">
                <a:latin typeface="Calibri"/>
                <a:cs typeface="Calibri"/>
              </a:rPr>
              <a:t> </a:t>
            </a:r>
            <a:r>
              <a:rPr sz="1400" spc="-5" dirty="0">
                <a:latin typeface="Calibri"/>
                <a:cs typeface="Calibri"/>
              </a:rPr>
              <a:t>availability</a:t>
            </a:r>
            <a:r>
              <a:rPr sz="1400" spc="10" dirty="0">
                <a:latin typeface="Calibri"/>
                <a:cs typeface="Calibri"/>
              </a:rPr>
              <a:t> </a:t>
            </a:r>
            <a:r>
              <a:rPr sz="1400" spc="-10" dirty="0">
                <a:latin typeface="Calibri"/>
                <a:cs typeface="Calibri"/>
              </a:rPr>
              <a:t>makes</a:t>
            </a:r>
            <a:r>
              <a:rPr sz="1400" spc="30" dirty="0">
                <a:latin typeface="Calibri"/>
                <a:cs typeface="Calibri"/>
              </a:rPr>
              <a:t> </a:t>
            </a:r>
            <a:r>
              <a:rPr sz="1400" spc="-10" dirty="0">
                <a:latin typeface="Calibri"/>
                <a:cs typeface="Calibri"/>
              </a:rPr>
              <a:t>the</a:t>
            </a:r>
            <a:r>
              <a:rPr sz="1400" spc="-5" dirty="0">
                <a:latin typeface="Calibri"/>
                <a:cs typeface="Calibri"/>
              </a:rPr>
              <a:t> </a:t>
            </a:r>
            <a:r>
              <a:rPr sz="1400" dirty="0">
                <a:latin typeface="Calibri"/>
                <a:cs typeface="Calibri"/>
              </a:rPr>
              <a:t>process</a:t>
            </a:r>
            <a:r>
              <a:rPr sz="1400" spc="5" dirty="0">
                <a:latin typeface="Calibri"/>
                <a:cs typeface="Calibri"/>
              </a:rPr>
              <a:t> </a:t>
            </a:r>
            <a:r>
              <a:rPr sz="1400" spc="-15" dirty="0">
                <a:latin typeface="Calibri"/>
                <a:cs typeface="Calibri"/>
              </a:rPr>
              <a:t>simple</a:t>
            </a:r>
            <a:r>
              <a:rPr sz="1400" spc="20"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efficient.</a:t>
            </a:r>
            <a:endParaRPr sz="1400" dirty="0">
              <a:latin typeface="Calibri"/>
              <a:cs typeface="Calibri"/>
            </a:endParaRPr>
          </a:p>
        </p:txBody>
      </p:sp>
      <p:sp>
        <p:nvSpPr>
          <p:cNvPr id="6" name="object 6"/>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3845560" cy="2122170"/>
          </a:xfrm>
          <a:prstGeom prst="rect">
            <a:avLst/>
          </a:prstGeom>
        </p:spPr>
        <p:txBody>
          <a:bodyPr vert="horz" wrap="square" lIns="0" tIns="11430" rIns="0" bIns="0" rtlCol="0">
            <a:spAutoFit/>
          </a:bodyPr>
          <a:lstStyle/>
          <a:p>
            <a:pPr marL="12700">
              <a:lnSpc>
                <a:spcPct val="100000"/>
              </a:lnSpc>
              <a:spcBef>
                <a:spcPts val="90"/>
              </a:spcBef>
            </a:pPr>
            <a:r>
              <a:rPr sz="1400" b="1" u="sng" spc="-5" dirty="0">
                <a:uFill>
                  <a:solidFill>
                    <a:srgbClr val="000000"/>
                  </a:solidFill>
                </a:uFill>
                <a:latin typeface="Calibri"/>
                <a:cs typeface="Calibri"/>
              </a:rPr>
              <a:t>Requirements:</a:t>
            </a:r>
            <a:endParaRPr sz="1400">
              <a:latin typeface="Calibri"/>
              <a:cs typeface="Calibri"/>
            </a:endParaRPr>
          </a:p>
          <a:p>
            <a:pPr>
              <a:lnSpc>
                <a:spcPct val="100000"/>
              </a:lnSpc>
              <a:spcBef>
                <a:spcPts val="15"/>
              </a:spcBef>
            </a:pPr>
            <a:endParaRPr sz="1050">
              <a:latin typeface="Calibri"/>
              <a:cs typeface="Calibri"/>
            </a:endParaRPr>
          </a:p>
          <a:p>
            <a:pPr marL="12700">
              <a:lnSpc>
                <a:spcPct val="100000"/>
              </a:lnSpc>
            </a:pPr>
            <a:r>
              <a:rPr sz="1400" spc="-10" dirty="0">
                <a:latin typeface="Calibri"/>
                <a:cs typeface="Calibri"/>
              </a:rPr>
              <a:t>Software</a:t>
            </a:r>
            <a:r>
              <a:rPr sz="1400" spc="-20" dirty="0">
                <a:latin typeface="Calibri"/>
                <a:cs typeface="Calibri"/>
              </a:rPr>
              <a:t> </a:t>
            </a:r>
            <a:r>
              <a:rPr sz="1400" spc="-5" dirty="0">
                <a:latin typeface="Calibri"/>
                <a:cs typeface="Calibri"/>
              </a:rPr>
              <a:t>Requirement:</a:t>
            </a:r>
            <a:endParaRPr sz="1400">
              <a:latin typeface="Calibri"/>
              <a:cs typeface="Calibri"/>
            </a:endParaRPr>
          </a:p>
          <a:p>
            <a:pPr>
              <a:lnSpc>
                <a:spcPct val="100000"/>
              </a:lnSpc>
              <a:spcBef>
                <a:spcPts val="55"/>
              </a:spcBef>
            </a:pPr>
            <a:endParaRPr sz="1000">
              <a:latin typeface="Calibri"/>
              <a:cs typeface="Calibri"/>
            </a:endParaRPr>
          </a:p>
          <a:p>
            <a:pPr marL="12700">
              <a:lnSpc>
                <a:spcPct val="100000"/>
              </a:lnSpc>
            </a:pPr>
            <a:r>
              <a:rPr sz="1400" spc="-10" dirty="0">
                <a:latin typeface="Calibri"/>
                <a:cs typeface="Calibri"/>
              </a:rPr>
              <a:t>Database:</a:t>
            </a:r>
            <a:r>
              <a:rPr sz="1400" spc="-15" dirty="0">
                <a:latin typeface="Calibri"/>
                <a:cs typeface="Calibri"/>
              </a:rPr>
              <a:t> </a:t>
            </a:r>
            <a:r>
              <a:rPr sz="1400" spc="-5" dirty="0">
                <a:latin typeface="Calibri"/>
                <a:cs typeface="Calibri"/>
              </a:rPr>
              <a:t>MySQL</a:t>
            </a:r>
            <a:endParaRPr sz="1400">
              <a:latin typeface="Calibri"/>
              <a:cs typeface="Calibri"/>
            </a:endParaRPr>
          </a:p>
          <a:p>
            <a:pPr marL="12700" marR="5080">
              <a:lnSpc>
                <a:spcPct val="176500"/>
              </a:lnSpc>
              <a:spcBef>
                <a:spcPts val="10"/>
              </a:spcBef>
            </a:pPr>
            <a:r>
              <a:rPr sz="1400" dirty="0">
                <a:latin typeface="Calibri"/>
                <a:cs typeface="Calibri"/>
              </a:rPr>
              <a:t>API- </a:t>
            </a:r>
            <a:r>
              <a:rPr sz="1400" spc="-10" dirty="0">
                <a:latin typeface="Calibri"/>
                <a:cs typeface="Calibri"/>
              </a:rPr>
              <a:t>Spring Data</a:t>
            </a:r>
            <a:r>
              <a:rPr sz="1400" spc="25" dirty="0">
                <a:latin typeface="Calibri"/>
                <a:cs typeface="Calibri"/>
              </a:rPr>
              <a:t> </a:t>
            </a:r>
            <a:r>
              <a:rPr sz="1400" spc="-5" dirty="0">
                <a:latin typeface="Calibri"/>
                <a:cs typeface="Calibri"/>
              </a:rPr>
              <a:t>JPA,</a:t>
            </a:r>
            <a:r>
              <a:rPr sz="1400" spc="-15" dirty="0">
                <a:latin typeface="Calibri"/>
                <a:cs typeface="Calibri"/>
              </a:rPr>
              <a:t> </a:t>
            </a:r>
            <a:r>
              <a:rPr sz="1400" spc="-5" dirty="0">
                <a:latin typeface="Calibri"/>
                <a:cs typeface="Calibri"/>
              </a:rPr>
              <a:t>spring</a:t>
            </a:r>
            <a:r>
              <a:rPr sz="1400" spc="10" dirty="0">
                <a:latin typeface="Calibri"/>
                <a:cs typeface="Calibri"/>
              </a:rPr>
              <a:t> </a:t>
            </a:r>
            <a:r>
              <a:rPr sz="1400" spc="-10" dirty="0">
                <a:latin typeface="Calibri"/>
                <a:cs typeface="Calibri"/>
              </a:rPr>
              <a:t>web,</a:t>
            </a:r>
            <a:r>
              <a:rPr sz="1400" spc="-15" dirty="0">
                <a:latin typeface="Calibri"/>
                <a:cs typeface="Calibri"/>
              </a:rPr>
              <a:t> </a:t>
            </a:r>
            <a:r>
              <a:rPr sz="1400" dirty="0">
                <a:latin typeface="Calibri"/>
                <a:cs typeface="Calibri"/>
              </a:rPr>
              <a:t>spring</a:t>
            </a:r>
            <a:r>
              <a:rPr sz="1400" spc="-10" dirty="0">
                <a:latin typeface="Calibri"/>
                <a:cs typeface="Calibri"/>
              </a:rPr>
              <a:t> </a:t>
            </a:r>
            <a:r>
              <a:rPr sz="1400" spc="-5" dirty="0">
                <a:latin typeface="Calibri"/>
                <a:cs typeface="Calibri"/>
              </a:rPr>
              <a:t>security </a:t>
            </a:r>
            <a:r>
              <a:rPr sz="1400" dirty="0">
                <a:latin typeface="Calibri"/>
                <a:cs typeface="Calibri"/>
              </a:rPr>
              <a:t> </a:t>
            </a:r>
            <a:r>
              <a:rPr sz="1400" spc="-5" dirty="0">
                <a:latin typeface="Calibri"/>
                <a:cs typeface="Calibri"/>
              </a:rPr>
              <a:t>Tools</a:t>
            </a:r>
            <a:r>
              <a:rPr sz="1400" b="1" spc="-5" dirty="0">
                <a:latin typeface="Calibri"/>
                <a:cs typeface="Calibri"/>
              </a:rPr>
              <a:t>: </a:t>
            </a:r>
            <a:r>
              <a:rPr sz="1400" spc="-5" dirty="0">
                <a:latin typeface="Calibri"/>
                <a:cs typeface="Calibri"/>
              </a:rPr>
              <a:t>SwaggerUi and</a:t>
            </a:r>
            <a:r>
              <a:rPr sz="1400" spc="10" dirty="0">
                <a:latin typeface="Calibri"/>
                <a:cs typeface="Calibri"/>
              </a:rPr>
              <a:t> </a:t>
            </a:r>
            <a:r>
              <a:rPr sz="1400" spc="-5" dirty="0">
                <a:latin typeface="Calibri"/>
                <a:cs typeface="Calibri"/>
              </a:rPr>
              <a:t>Postman,</a:t>
            </a:r>
            <a:r>
              <a:rPr sz="1400" spc="10" dirty="0">
                <a:latin typeface="Calibri"/>
                <a:cs typeface="Calibri"/>
              </a:rPr>
              <a:t> </a:t>
            </a:r>
            <a:r>
              <a:rPr sz="1400" spc="-5" dirty="0">
                <a:latin typeface="Calibri"/>
                <a:cs typeface="Calibri"/>
              </a:rPr>
              <a:t>IDE-Spring</a:t>
            </a:r>
            <a:r>
              <a:rPr sz="1400" spc="10" dirty="0">
                <a:latin typeface="Calibri"/>
                <a:cs typeface="Calibri"/>
              </a:rPr>
              <a:t> </a:t>
            </a:r>
            <a:r>
              <a:rPr sz="1400" spc="-5" dirty="0">
                <a:latin typeface="Calibri"/>
                <a:cs typeface="Calibri"/>
              </a:rPr>
              <a:t>Tool </a:t>
            </a:r>
            <a:r>
              <a:rPr sz="1400" spc="-10" dirty="0">
                <a:latin typeface="Calibri"/>
                <a:cs typeface="Calibri"/>
              </a:rPr>
              <a:t>Suit4 </a:t>
            </a:r>
            <a:r>
              <a:rPr sz="1400" spc="-300" dirty="0">
                <a:latin typeface="Calibri"/>
                <a:cs typeface="Calibri"/>
              </a:rPr>
              <a:t> </a:t>
            </a:r>
            <a:r>
              <a:rPr sz="1400" spc="-10" dirty="0">
                <a:latin typeface="Calibri"/>
                <a:cs typeface="Calibri"/>
              </a:rPr>
              <a:t>Coding</a:t>
            </a:r>
            <a:r>
              <a:rPr sz="1400" spc="5" dirty="0">
                <a:latin typeface="Calibri"/>
                <a:cs typeface="Calibri"/>
              </a:rPr>
              <a:t> </a:t>
            </a:r>
            <a:r>
              <a:rPr sz="1400" spc="-5" dirty="0">
                <a:latin typeface="Calibri"/>
                <a:cs typeface="Calibri"/>
              </a:rPr>
              <a:t>language-Java</a:t>
            </a:r>
            <a:r>
              <a:rPr sz="1400" dirty="0">
                <a:latin typeface="Calibri"/>
                <a:cs typeface="Calibri"/>
              </a:rPr>
              <a:t> </a:t>
            </a:r>
            <a:r>
              <a:rPr sz="1400" spc="-10" dirty="0">
                <a:latin typeface="Calibri"/>
                <a:cs typeface="Calibri"/>
              </a:rPr>
              <a:t>1.8</a:t>
            </a:r>
            <a:endParaRPr sz="1400">
              <a:latin typeface="Calibri"/>
              <a:cs typeface="Calibri"/>
            </a:endParaRPr>
          </a:p>
        </p:txBody>
      </p:sp>
      <p:sp>
        <p:nvSpPr>
          <p:cNvPr id="3" name="object 3"/>
          <p:cNvSpPr txBox="1"/>
          <p:nvPr/>
        </p:nvSpPr>
        <p:spPr>
          <a:xfrm>
            <a:off x="902004" y="3530345"/>
            <a:ext cx="5656580" cy="6005830"/>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libri"/>
                <a:cs typeface="Calibri"/>
              </a:rPr>
              <a:t>Hardware</a:t>
            </a:r>
            <a:r>
              <a:rPr sz="1400" b="1" spc="-40" dirty="0">
                <a:latin typeface="Calibri"/>
                <a:cs typeface="Calibri"/>
              </a:rPr>
              <a:t> </a:t>
            </a:r>
            <a:r>
              <a:rPr sz="1400" b="1" spc="-5" dirty="0">
                <a:latin typeface="Calibri"/>
                <a:cs typeface="Calibri"/>
              </a:rPr>
              <a:t>Requirements:</a:t>
            </a:r>
            <a:endParaRPr sz="1400">
              <a:latin typeface="Calibri"/>
              <a:cs typeface="Calibri"/>
            </a:endParaRPr>
          </a:p>
          <a:p>
            <a:pPr>
              <a:lnSpc>
                <a:spcPct val="100000"/>
              </a:lnSpc>
              <a:spcBef>
                <a:spcPts val="50"/>
              </a:spcBef>
            </a:pPr>
            <a:endParaRPr sz="1000">
              <a:latin typeface="Calibri"/>
              <a:cs typeface="Calibri"/>
            </a:endParaRPr>
          </a:p>
          <a:p>
            <a:pPr marL="12700">
              <a:lnSpc>
                <a:spcPct val="100000"/>
              </a:lnSpc>
            </a:pPr>
            <a:r>
              <a:rPr sz="1400" dirty="0">
                <a:latin typeface="Calibri"/>
                <a:cs typeface="Calibri"/>
              </a:rPr>
              <a:t>RAM:</a:t>
            </a:r>
            <a:r>
              <a:rPr sz="1400" spc="-35" dirty="0">
                <a:latin typeface="Calibri"/>
                <a:cs typeface="Calibri"/>
              </a:rPr>
              <a:t> </a:t>
            </a:r>
            <a:r>
              <a:rPr sz="1400" spc="-10" dirty="0">
                <a:latin typeface="Calibri"/>
                <a:cs typeface="Calibri"/>
              </a:rPr>
              <a:t>2GB</a:t>
            </a:r>
            <a:endParaRPr sz="1400">
              <a:latin typeface="Calibri"/>
              <a:cs typeface="Calibri"/>
            </a:endParaRPr>
          </a:p>
          <a:p>
            <a:pPr marL="12700" marR="4309745">
              <a:lnSpc>
                <a:spcPct val="176500"/>
              </a:lnSpc>
              <a:spcBef>
                <a:spcPts val="15"/>
              </a:spcBef>
            </a:pPr>
            <a:r>
              <a:rPr sz="1400" spc="-5" dirty="0">
                <a:latin typeface="Calibri"/>
                <a:cs typeface="Calibri"/>
              </a:rPr>
              <a:t>Processor: </a:t>
            </a:r>
            <a:r>
              <a:rPr sz="1400" spc="-10" dirty="0">
                <a:latin typeface="Calibri"/>
                <a:cs typeface="Calibri"/>
              </a:rPr>
              <a:t>64bit </a:t>
            </a:r>
            <a:r>
              <a:rPr sz="1400" spc="-5" dirty="0">
                <a:latin typeface="Calibri"/>
                <a:cs typeface="Calibri"/>
              </a:rPr>
              <a:t> </a:t>
            </a:r>
            <a:r>
              <a:rPr sz="1400" spc="-10" dirty="0">
                <a:latin typeface="Calibri"/>
                <a:cs typeface="Calibri"/>
              </a:rPr>
              <a:t>Memory: </a:t>
            </a:r>
            <a:r>
              <a:rPr sz="1400" spc="-5" dirty="0">
                <a:latin typeface="Calibri"/>
                <a:cs typeface="Calibri"/>
              </a:rPr>
              <a:t>512 MB </a:t>
            </a:r>
            <a:r>
              <a:rPr sz="1400" dirty="0">
                <a:latin typeface="Calibri"/>
                <a:cs typeface="Calibri"/>
              </a:rPr>
              <a:t> </a:t>
            </a:r>
            <a:r>
              <a:rPr sz="1400" spc="-5" dirty="0">
                <a:latin typeface="Calibri"/>
                <a:cs typeface="Calibri"/>
              </a:rPr>
              <a:t>Disk</a:t>
            </a:r>
            <a:r>
              <a:rPr sz="1400" spc="-45" dirty="0">
                <a:latin typeface="Calibri"/>
                <a:cs typeface="Calibri"/>
              </a:rPr>
              <a:t> </a:t>
            </a:r>
            <a:r>
              <a:rPr sz="1400" spc="-5" dirty="0">
                <a:latin typeface="Calibri"/>
                <a:cs typeface="Calibri"/>
              </a:rPr>
              <a:t>Space:</a:t>
            </a:r>
            <a:r>
              <a:rPr sz="1400" spc="-25" dirty="0">
                <a:latin typeface="Calibri"/>
                <a:cs typeface="Calibri"/>
              </a:rPr>
              <a:t> </a:t>
            </a:r>
            <a:r>
              <a:rPr sz="1400" spc="-10" dirty="0">
                <a:latin typeface="Calibri"/>
                <a:cs typeface="Calibri"/>
              </a:rPr>
              <a:t>100GB</a:t>
            </a:r>
            <a:endParaRPr sz="1400">
              <a:latin typeface="Calibri"/>
              <a:cs typeface="Calibri"/>
            </a:endParaRPr>
          </a:p>
          <a:p>
            <a:pPr marL="12700" marR="5080">
              <a:lnSpc>
                <a:spcPct val="116500"/>
              </a:lnSpc>
              <a:spcBef>
                <a:spcPts val="1015"/>
              </a:spcBef>
            </a:pPr>
            <a:r>
              <a:rPr sz="1400" b="1" spc="-10" dirty="0">
                <a:latin typeface="Calibri"/>
                <a:cs typeface="Calibri"/>
              </a:rPr>
              <a:t>Spring</a:t>
            </a:r>
            <a:r>
              <a:rPr sz="1400" b="1" spc="5" dirty="0">
                <a:latin typeface="Calibri"/>
                <a:cs typeface="Calibri"/>
              </a:rPr>
              <a:t> </a:t>
            </a:r>
            <a:r>
              <a:rPr sz="1400" b="1" spc="-5" dirty="0">
                <a:latin typeface="Calibri"/>
                <a:cs typeface="Calibri"/>
              </a:rPr>
              <a:t>Tool</a:t>
            </a:r>
            <a:r>
              <a:rPr sz="1400" b="1" spc="15" dirty="0">
                <a:latin typeface="Calibri"/>
                <a:cs typeface="Calibri"/>
              </a:rPr>
              <a:t> </a:t>
            </a:r>
            <a:r>
              <a:rPr sz="1400" b="1" spc="-5" dirty="0">
                <a:latin typeface="Calibri"/>
                <a:cs typeface="Calibri"/>
              </a:rPr>
              <a:t>Suit:</a:t>
            </a:r>
            <a:r>
              <a:rPr sz="1400" b="1" dirty="0">
                <a:latin typeface="Calibri"/>
                <a:cs typeface="Calibri"/>
              </a:rPr>
              <a:t> </a:t>
            </a:r>
            <a:r>
              <a:rPr sz="1400" spc="-10" dirty="0">
                <a:latin typeface="Calibri"/>
                <a:cs typeface="Calibri"/>
              </a:rPr>
              <a:t>STS</a:t>
            </a:r>
            <a:r>
              <a:rPr sz="1400" spc="10" dirty="0">
                <a:latin typeface="Calibri"/>
                <a:cs typeface="Calibri"/>
              </a:rPr>
              <a:t> </a:t>
            </a:r>
            <a:r>
              <a:rPr sz="1400" spc="-10" dirty="0">
                <a:latin typeface="Calibri"/>
                <a:cs typeface="Calibri"/>
              </a:rPr>
              <a:t>is</a:t>
            </a:r>
            <a:r>
              <a:rPr sz="1400" dirty="0">
                <a:latin typeface="Calibri"/>
                <a:cs typeface="Calibri"/>
              </a:rPr>
              <a:t> </a:t>
            </a:r>
            <a:r>
              <a:rPr sz="1400" spc="5" dirty="0">
                <a:latin typeface="Calibri"/>
                <a:cs typeface="Calibri"/>
              </a:rPr>
              <a:t>an</a:t>
            </a:r>
            <a:r>
              <a:rPr sz="1400" spc="10" dirty="0">
                <a:latin typeface="Calibri"/>
                <a:cs typeface="Calibri"/>
              </a:rPr>
              <a:t> </a:t>
            </a:r>
            <a:r>
              <a:rPr sz="1400" spc="-5" dirty="0">
                <a:latin typeface="Calibri"/>
                <a:cs typeface="Calibri"/>
              </a:rPr>
              <a:t>Eclipse-based</a:t>
            </a:r>
            <a:r>
              <a:rPr sz="1400" spc="10" dirty="0">
                <a:latin typeface="Calibri"/>
                <a:cs typeface="Calibri"/>
              </a:rPr>
              <a:t> </a:t>
            </a:r>
            <a:r>
              <a:rPr sz="1400" spc="-5" dirty="0">
                <a:latin typeface="Calibri"/>
                <a:cs typeface="Calibri"/>
              </a:rPr>
              <a:t>development</a:t>
            </a:r>
            <a:r>
              <a:rPr sz="1400" spc="-10" dirty="0">
                <a:latin typeface="Calibri"/>
                <a:cs typeface="Calibri"/>
              </a:rPr>
              <a:t> </a:t>
            </a:r>
            <a:r>
              <a:rPr sz="1400" spc="-5" dirty="0">
                <a:latin typeface="Calibri"/>
                <a:cs typeface="Calibri"/>
              </a:rPr>
              <a:t>environment</a:t>
            </a:r>
            <a:r>
              <a:rPr sz="1400" spc="5" dirty="0">
                <a:latin typeface="Calibri"/>
                <a:cs typeface="Calibri"/>
              </a:rPr>
              <a:t> </a:t>
            </a:r>
            <a:r>
              <a:rPr sz="1400" spc="-5" dirty="0">
                <a:latin typeface="Calibri"/>
                <a:cs typeface="Calibri"/>
              </a:rPr>
              <a:t>that</a:t>
            </a:r>
            <a:r>
              <a:rPr sz="1400" spc="-10" dirty="0">
                <a:latin typeface="Calibri"/>
                <a:cs typeface="Calibri"/>
              </a:rPr>
              <a:t> is </a:t>
            </a:r>
            <a:r>
              <a:rPr sz="1400" spc="-5" dirty="0">
                <a:latin typeface="Calibri"/>
                <a:cs typeface="Calibri"/>
              </a:rPr>
              <a:t> customized</a:t>
            </a:r>
            <a:r>
              <a:rPr sz="1400" spc="-15" dirty="0">
                <a:latin typeface="Calibri"/>
                <a:cs typeface="Calibri"/>
              </a:rPr>
              <a:t> </a:t>
            </a:r>
            <a:r>
              <a:rPr sz="1400" spc="-5" dirty="0">
                <a:latin typeface="Calibri"/>
                <a:cs typeface="Calibri"/>
              </a:rPr>
              <a:t>for</a:t>
            </a:r>
            <a:r>
              <a:rPr sz="1400" spc="15" dirty="0">
                <a:latin typeface="Calibri"/>
                <a:cs typeface="Calibri"/>
              </a:rPr>
              <a:t> </a:t>
            </a:r>
            <a:r>
              <a:rPr sz="1400" spc="-10" dirty="0">
                <a:latin typeface="Calibri"/>
                <a:cs typeface="Calibri"/>
              </a:rPr>
              <a:t>the</a:t>
            </a:r>
            <a:r>
              <a:rPr sz="1400" dirty="0">
                <a:latin typeface="Calibri"/>
                <a:cs typeface="Calibri"/>
              </a:rPr>
              <a:t> </a:t>
            </a:r>
            <a:r>
              <a:rPr sz="1400" spc="-5" dirty="0">
                <a:latin typeface="Calibri"/>
                <a:cs typeface="Calibri"/>
              </a:rPr>
              <a:t>development</a:t>
            </a:r>
            <a:r>
              <a:rPr sz="1400" spc="15" dirty="0">
                <a:latin typeface="Calibri"/>
                <a:cs typeface="Calibri"/>
              </a:rPr>
              <a:t> </a:t>
            </a:r>
            <a:r>
              <a:rPr sz="1400" spc="-5" dirty="0">
                <a:latin typeface="Calibri"/>
                <a:cs typeface="Calibri"/>
              </a:rPr>
              <a:t>of</a:t>
            </a:r>
            <a:r>
              <a:rPr sz="1400" spc="5" dirty="0">
                <a:latin typeface="Calibri"/>
                <a:cs typeface="Calibri"/>
              </a:rPr>
              <a:t> </a:t>
            </a:r>
            <a:r>
              <a:rPr sz="1400" dirty="0">
                <a:latin typeface="Calibri"/>
                <a:cs typeface="Calibri"/>
              </a:rPr>
              <a:t>spring</a:t>
            </a:r>
            <a:r>
              <a:rPr sz="1400" spc="15" dirty="0">
                <a:latin typeface="Calibri"/>
                <a:cs typeface="Calibri"/>
              </a:rPr>
              <a:t> </a:t>
            </a:r>
            <a:r>
              <a:rPr sz="1400" spc="-5" dirty="0">
                <a:latin typeface="Calibri"/>
                <a:cs typeface="Calibri"/>
              </a:rPr>
              <a:t>applications.</a:t>
            </a:r>
            <a:r>
              <a:rPr sz="1400" spc="10" dirty="0">
                <a:latin typeface="Calibri"/>
                <a:cs typeface="Calibri"/>
              </a:rPr>
              <a:t> </a:t>
            </a:r>
            <a:r>
              <a:rPr sz="1400" dirty="0">
                <a:latin typeface="Calibri"/>
                <a:cs typeface="Calibri"/>
              </a:rPr>
              <a:t>It</a:t>
            </a:r>
            <a:r>
              <a:rPr sz="1400" spc="10" dirty="0">
                <a:latin typeface="Calibri"/>
                <a:cs typeface="Calibri"/>
              </a:rPr>
              <a:t> </a:t>
            </a:r>
            <a:r>
              <a:rPr sz="1400" spc="-10" dirty="0">
                <a:latin typeface="Calibri"/>
                <a:cs typeface="Calibri"/>
              </a:rPr>
              <a:t>provides</a:t>
            </a:r>
            <a:r>
              <a:rPr sz="1400" spc="10" dirty="0">
                <a:latin typeface="Calibri"/>
                <a:cs typeface="Calibri"/>
              </a:rPr>
              <a:t> </a:t>
            </a:r>
            <a:r>
              <a:rPr sz="1400" spc="-5" dirty="0">
                <a:latin typeface="Calibri"/>
                <a:cs typeface="Calibri"/>
              </a:rPr>
              <a:t>a</a:t>
            </a:r>
            <a:r>
              <a:rPr sz="1400" spc="25" dirty="0">
                <a:latin typeface="Calibri"/>
                <a:cs typeface="Calibri"/>
              </a:rPr>
              <a:t> </a:t>
            </a:r>
            <a:r>
              <a:rPr sz="1400" spc="-5" dirty="0">
                <a:latin typeface="Calibri"/>
                <a:cs typeface="Calibri"/>
              </a:rPr>
              <a:t>ready-to- </a:t>
            </a:r>
            <a:r>
              <a:rPr sz="1400" spc="-300" dirty="0">
                <a:latin typeface="Calibri"/>
                <a:cs typeface="Calibri"/>
              </a:rPr>
              <a:t> </a:t>
            </a:r>
            <a:r>
              <a:rPr sz="1400" spc="-10" dirty="0">
                <a:latin typeface="Calibri"/>
                <a:cs typeface="Calibri"/>
              </a:rPr>
              <a:t>use</a:t>
            </a:r>
            <a:r>
              <a:rPr sz="1400" spc="-5" dirty="0">
                <a:latin typeface="Calibri"/>
                <a:cs typeface="Calibri"/>
              </a:rPr>
              <a:t> environment</a:t>
            </a:r>
            <a:r>
              <a:rPr sz="1400" spc="-10" dirty="0">
                <a:latin typeface="Calibri"/>
                <a:cs typeface="Calibri"/>
              </a:rPr>
              <a:t> </a:t>
            </a:r>
            <a:r>
              <a:rPr sz="1400" spc="-15" dirty="0">
                <a:latin typeface="Calibri"/>
                <a:cs typeface="Calibri"/>
              </a:rPr>
              <a:t>to</a:t>
            </a:r>
            <a:r>
              <a:rPr sz="1400" spc="30" dirty="0">
                <a:latin typeface="Calibri"/>
                <a:cs typeface="Calibri"/>
              </a:rPr>
              <a:t> </a:t>
            </a:r>
            <a:r>
              <a:rPr sz="1400" spc="-5" dirty="0">
                <a:latin typeface="Calibri"/>
                <a:cs typeface="Calibri"/>
              </a:rPr>
              <a:t>implement,</a:t>
            </a:r>
            <a:r>
              <a:rPr sz="1400" spc="-10" dirty="0">
                <a:latin typeface="Calibri"/>
                <a:cs typeface="Calibri"/>
              </a:rPr>
              <a:t> </a:t>
            </a:r>
            <a:r>
              <a:rPr sz="1400" spc="-5" dirty="0">
                <a:latin typeface="Calibri"/>
                <a:cs typeface="Calibri"/>
              </a:rPr>
              <a:t>debug,</a:t>
            </a:r>
            <a:r>
              <a:rPr sz="1400" spc="-10" dirty="0">
                <a:latin typeface="Calibri"/>
                <a:cs typeface="Calibri"/>
              </a:rPr>
              <a:t> </a:t>
            </a:r>
            <a:r>
              <a:rPr sz="1400" dirty="0">
                <a:latin typeface="Calibri"/>
                <a:cs typeface="Calibri"/>
              </a:rPr>
              <a:t>run</a:t>
            </a:r>
            <a:r>
              <a:rPr sz="1400" spc="-10" dirty="0">
                <a:latin typeface="Calibri"/>
                <a:cs typeface="Calibri"/>
              </a:rPr>
              <a:t> </a:t>
            </a:r>
            <a:r>
              <a:rPr sz="1400" spc="-5" dirty="0">
                <a:latin typeface="Calibri"/>
                <a:cs typeface="Calibri"/>
              </a:rPr>
              <a:t>and</a:t>
            </a:r>
            <a:r>
              <a:rPr sz="1400" spc="10" dirty="0">
                <a:latin typeface="Calibri"/>
                <a:cs typeface="Calibri"/>
              </a:rPr>
              <a:t> </a:t>
            </a:r>
            <a:r>
              <a:rPr sz="1400" spc="-10" dirty="0">
                <a:latin typeface="Calibri"/>
                <a:cs typeface="Calibri"/>
              </a:rPr>
              <a:t>deploy</a:t>
            </a:r>
            <a:r>
              <a:rPr sz="1400" spc="15" dirty="0">
                <a:latin typeface="Calibri"/>
                <a:cs typeface="Calibri"/>
              </a:rPr>
              <a:t> </a:t>
            </a:r>
            <a:r>
              <a:rPr sz="1400" spc="-10" dirty="0">
                <a:latin typeface="Calibri"/>
                <a:cs typeface="Calibri"/>
              </a:rPr>
              <a:t>your</a:t>
            </a:r>
            <a:r>
              <a:rPr sz="1400" spc="20" dirty="0">
                <a:latin typeface="Calibri"/>
                <a:cs typeface="Calibri"/>
              </a:rPr>
              <a:t> </a:t>
            </a:r>
            <a:r>
              <a:rPr sz="1400" spc="-5" dirty="0">
                <a:latin typeface="Calibri"/>
                <a:cs typeface="Calibri"/>
              </a:rPr>
              <a:t>applications.</a:t>
            </a:r>
            <a:endParaRPr sz="1400">
              <a:latin typeface="Calibri"/>
              <a:cs typeface="Calibri"/>
            </a:endParaRPr>
          </a:p>
          <a:p>
            <a:pPr marL="12700" marR="12065">
              <a:lnSpc>
                <a:spcPct val="117200"/>
              </a:lnSpc>
              <a:spcBef>
                <a:spcPts val="1010"/>
              </a:spcBef>
            </a:pPr>
            <a:r>
              <a:rPr sz="1400" b="1" spc="-10" dirty="0">
                <a:latin typeface="Calibri"/>
                <a:cs typeface="Calibri"/>
              </a:rPr>
              <a:t>Postman</a:t>
            </a:r>
            <a:r>
              <a:rPr sz="1400" spc="-10" dirty="0">
                <a:latin typeface="Calibri"/>
                <a:cs typeface="Calibri"/>
              </a:rPr>
              <a:t>:</a:t>
            </a:r>
            <a:r>
              <a:rPr sz="1400" spc="5" dirty="0">
                <a:latin typeface="Calibri"/>
                <a:cs typeface="Calibri"/>
              </a:rPr>
              <a:t> </a:t>
            </a:r>
            <a:r>
              <a:rPr sz="1400" dirty="0">
                <a:latin typeface="Calibri"/>
                <a:cs typeface="Calibri"/>
              </a:rPr>
              <a:t>Postman</a:t>
            </a:r>
            <a:r>
              <a:rPr sz="1400" spc="-15" dirty="0">
                <a:latin typeface="Calibri"/>
                <a:cs typeface="Calibri"/>
              </a:rPr>
              <a:t> </a:t>
            </a:r>
            <a:r>
              <a:rPr sz="1400" spc="-10" dirty="0">
                <a:latin typeface="Calibri"/>
                <a:cs typeface="Calibri"/>
              </a:rPr>
              <a:t>is</a:t>
            </a:r>
            <a:r>
              <a:rPr sz="1400" dirty="0">
                <a:latin typeface="Calibri"/>
                <a:cs typeface="Calibri"/>
              </a:rPr>
              <a:t> </a:t>
            </a:r>
            <a:r>
              <a:rPr sz="1400" spc="-5" dirty="0">
                <a:latin typeface="Calibri"/>
                <a:cs typeface="Calibri"/>
              </a:rPr>
              <a:t>a standalone </a:t>
            </a:r>
            <a:r>
              <a:rPr sz="1400" dirty="0">
                <a:latin typeface="Calibri"/>
                <a:cs typeface="Calibri"/>
              </a:rPr>
              <a:t>software </a:t>
            </a:r>
            <a:r>
              <a:rPr sz="1400" spc="-5" dirty="0">
                <a:latin typeface="Calibri"/>
                <a:cs typeface="Calibri"/>
              </a:rPr>
              <a:t>testing</a:t>
            </a:r>
            <a:r>
              <a:rPr sz="1400" spc="-10" dirty="0">
                <a:latin typeface="Calibri"/>
                <a:cs typeface="Calibri"/>
              </a:rPr>
              <a:t> </a:t>
            </a:r>
            <a:r>
              <a:rPr sz="1400" spc="-5" dirty="0">
                <a:latin typeface="Calibri"/>
                <a:cs typeface="Calibri"/>
              </a:rPr>
              <a:t>API</a:t>
            </a:r>
            <a:r>
              <a:rPr sz="1400" spc="5" dirty="0">
                <a:latin typeface="Calibri"/>
                <a:cs typeface="Calibri"/>
              </a:rPr>
              <a:t> </a:t>
            </a:r>
            <a:r>
              <a:rPr sz="1400" spc="-5" dirty="0">
                <a:latin typeface="Calibri"/>
                <a:cs typeface="Calibri"/>
              </a:rPr>
              <a:t>(Application </a:t>
            </a:r>
            <a:r>
              <a:rPr sz="1400" dirty="0">
                <a:latin typeface="Calibri"/>
                <a:cs typeface="Calibri"/>
              </a:rPr>
              <a:t> </a:t>
            </a:r>
            <a:r>
              <a:rPr sz="1400" spc="-5" dirty="0">
                <a:latin typeface="Calibri"/>
                <a:cs typeface="Calibri"/>
              </a:rPr>
              <a:t>Programming</a:t>
            </a:r>
            <a:r>
              <a:rPr sz="1400" spc="-10" dirty="0">
                <a:latin typeface="Calibri"/>
                <a:cs typeface="Calibri"/>
              </a:rPr>
              <a:t> </a:t>
            </a:r>
            <a:r>
              <a:rPr sz="1400" spc="-5" dirty="0">
                <a:latin typeface="Calibri"/>
                <a:cs typeface="Calibri"/>
              </a:rPr>
              <a:t>Interface)</a:t>
            </a:r>
            <a:r>
              <a:rPr sz="1400" spc="5" dirty="0">
                <a:latin typeface="Calibri"/>
                <a:cs typeface="Calibri"/>
              </a:rPr>
              <a:t> </a:t>
            </a:r>
            <a:r>
              <a:rPr sz="1400" spc="-5" dirty="0">
                <a:latin typeface="Calibri"/>
                <a:cs typeface="Calibri"/>
              </a:rPr>
              <a:t>platform</a:t>
            </a:r>
            <a:r>
              <a:rPr sz="1400" spc="10" dirty="0">
                <a:latin typeface="Calibri"/>
                <a:cs typeface="Calibri"/>
              </a:rPr>
              <a:t> </a:t>
            </a:r>
            <a:r>
              <a:rPr sz="1400" spc="-10" dirty="0">
                <a:latin typeface="Calibri"/>
                <a:cs typeface="Calibri"/>
              </a:rPr>
              <a:t>to</a:t>
            </a:r>
            <a:r>
              <a:rPr sz="1400" spc="25" dirty="0">
                <a:latin typeface="Calibri"/>
                <a:cs typeface="Calibri"/>
              </a:rPr>
              <a:t> </a:t>
            </a:r>
            <a:r>
              <a:rPr sz="1400" spc="-10" dirty="0">
                <a:latin typeface="Calibri"/>
                <a:cs typeface="Calibri"/>
              </a:rPr>
              <a:t>build,</a:t>
            </a:r>
            <a:r>
              <a:rPr sz="1400" spc="10" dirty="0">
                <a:latin typeface="Calibri"/>
                <a:cs typeface="Calibri"/>
              </a:rPr>
              <a:t> </a:t>
            </a:r>
            <a:r>
              <a:rPr sz="1400" spc="-5" dirty="0">
                <a:latin typeface="Calibri"/>
                <a:cs typeface="Calibri"/>
              </a:rPr>
              <a:t>test,</a:t>
            </a:r>
            <a:r>
              <a:rPr sz="1400" spc="5" dirty="0">
                <a:latin typeface="Calibri"/>
                <a:cs typeface="Calibri"/>
              </a:rPr>
              <a:t> </a:t>
            </a:r>
            <a:r>
              <a:rPr sz="1400" spc="-5" dirty="0">
                <a:latin typeface="Calibri"/>
                <a:cs typeface="Calibri"/>
              </a:rPr>
              <a:t>design,</a:t>
            </a:r>
            <a:r>
              <a:rPr sz="1400" spc="10" dirty="0">
                <a:latin typeface="Calibri"/>
                <a:cs typeface="Calibri"/>
              </a:rPr>
              <a:t> </a:t>
            </a:r>
            <a:r>
              <a:rPr sz="1400" spc="-5" dirty="0">
                <a:latin typeface="Calibri"/>
                <a:cs typeface="Calibri"/>
              </a:rPr>
              <a:t>modify,</a:t>
            </a:r>
            <a:r>
              <a:rPr sz="1400" spc="5"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document </a:t>
            </a:r>
            <a:r>
              <a:rPr sz="1400" spc="-300" dirty="0">
                <a:latin typeface="Calibri"/>
                <a:cs typeface="Calibri"/>
              </a:rPr>
              <a:t> </a:t>
            </a:r>
            <a:r>
              <a:rPr sz="1400" dirty="0">
                <a:latin typeface="Calibri"/>
                <a:cs typeface="Calibri"/>
              </a:rPr>
              <a:t>APIs.</a:t>
            </a:r>
            <a:r>
              <a:rPr sz="1400" spc="5" dirty="0">
                <a:latin typeface="Calibri"/>
                <a:cs typeface="Calibri"/>
              </a:rPr>
              <a:t> </a:t>
            </a:r>
            <a:r>
              <a:rPr sz="1400" dirty="0">
                <a:latin typeface="Calibri"/>
                <a:cs typeface="Calibri"/>
              </a:rPr>
              <a:t>It</a:t>
            </a:r>
            <a:r>
              <a:rPr sz="1400" spc="-15" dirty="0">
                <a:latin typeface="Calibri"/>
                <a:cs typeface="Calibri"/>
              </a:rPr>
              <a:t> </a:t>
            </a:r>
            <a:r>
              <a:rPr sz="1400" spc="-10" dirty="0">
                <a:latin typeface="Calibri"/>
                <a:cs typeface="Calibri"/>
              </a:rPr>
              <a:t>is</a:t>
            </a:r>
            <a:r>
              <a:rPr sz="1400" dirty="0">
                <a:latin typeface="Calibri"/>
                <a:cs typeface="Calibri"/>
              </a:rPr>
              <a:t> </a:t>
            </a:r>
            <a:r>
              <a:rPr sz="1400" spc="-5" dirty="0">
                <a:latin typeface="Calibri"/>
                <a:cs typeface="Calibri"/>
              </a:rPr>
              <a:t>a</a:t>
            </a:r>
            <a:r>
              <a:rPr sz="1400" dirty="0">
                <a:latin typeface="Calibri"/>
                <a:cs typeface="Calibri"/>
              </a:rPr>
              <a:t> </a:t>
            </a:r>
            <a:r>
              <a:rPr sz="1400" spc="-10" dirty="0">
                <a:latin typeface="Calibri"/>
                <a:cs typeface="Calibri"/>
              </a:rPr>
              <a:t>simple</a:t>
            </a:r>
            <a:r>
              <a:rPr sz="1400" spc="-5" dirty="0">
                <a:latin typeface="Calibri"/>
                <a:cs typeface="Calibri"/>
              </a:rPr>
              <a:t> Graphic</a:t>
            </a:r>
            <a:r>
              <a:rPr sz="1400" spc="5" dirty="0">
                <a:latin typeface="Calibri"/>
                <a:cs typeface="Calibri"/>
              </a:rPr>
              <a:t> </a:t>
            </a:r>
            <a:r>
              <a:rPr sz="1400" spc="-5" dirty="0">
                <a:latin typeface="Calibri"/>
                <a:cs typeface="Calibri"/>
              </a:rPr>
              <a:t>User</a:t>
            </a:r>
            <a:r>
              <a:rPr sz="1400" spc="20" dirty="0">
                <a:latin typeface="Calibri"/>
                <a:cs typeface="Calibri"/>
              </a:rPr>
              <a:t> </a:t>
            </a:r>
            <a:r>
              <a:rPr sz="1400" spc="-5" dirty="0">
                <a:latin typeface="Calibri"/>
                <a:cs typeface="Calibri"/>
              </a:rPr>
              <a:t>Interface </a:t>
            </a:r>
            <a:r>
              <a:rPr sz="1400" dirty="0">
                <a:latin typeface="Calibri"/>
                <a:cs typeface="Calibri"/>
              </a:rPr>
              <a:t>for</a:t>
            </a:r>
            <a:r>
              <a:rPr sz="1400" spc="-10" dirty="0">
                <a:latin typeface="Calibri"/>
                <a:cs typeface="Calibri"/>
              </a:rPr>
              <a:t> </a:t>
            </a:r>
            <a:r>
              <a:rPr sz="1400" spc="-5" dirty="0">
                <a:latin typeface="Calibri"/>
                <a:cs typeface="Calibri"/>
              </a:rPr>
              <a:t>sending</a:t>
            </a:r>
            <a:r>
              <a:rPr sz="1400" spc="-10" dirty="0">
                <a:latin typeface="Calibri"/>
                <a:cs typeface="Calibri"/>
              </a:rPr>
              <a:t> </a:t>
            </a:r>
            <a:r>
              <a:rPr sz="1400" spc="-5" dirty="0">
                <a:latin typeface="Calibri"/>
                <a:cs typeface="Calibri"/>
              </a:rPr>
              <a:t>and</a:t>
            </a:r>
            <a:r>
              <a:rPr sz="1400" spc="10" dirty="0">
                <a:latin typeface="Calibri"/>
                <a:cs typeface="Calibri"/>
              </a:rPr>
              <a:t> </a:t>
            </a:r>
            <a:r>
              <a:rPr sz="1400" spc="-10" dirty="0">
                <a:latin typeface="Calibri"/>
                <a:cs typeface="Calibri"/>
              </a:rPr>
              <a:t>viewing</a:t>
            </a:r>
            <a:r>
              <a:rPr sz="1400" spc="10" dirty="0">
                <a:latin typeface="Calibri"/>
                <a:cs typeface="Calibri"/>
              </a:rPr>
              <a:t> </a:t>
            </a:r>
            <a:r>
              <a:rPr sz="1400" spc="-10" dirty="0">
                <a:latin typeface="Calibri"/>
                <a:cs typeface="Calibri"/>
              </a:rPr>
              <a:t>HTTP </a:t>
            </a:r>
            <a:r>
              <a:rPr sz="1400" spc="-5" dirty="0">
                <a:latin typeface="Calibri"/>
                <a:cs typeface="Calibri"/>
              </a:rPr>
              <a:t> </a:t>
            </a:r>
            <a:r>
              <a:rPr sz="1400" spc="-10" dirty="0">
                <a:latin typeface="Calibri"/>
                <a:cs typeface="Calibri"/>
              </a:rPr>
              <a:t>requests</a:t>
            </a:r>
            <a:r>
              <a:rPr sz="1400" spc="-5" dirty="0">
                <a:latin typeface="Calibri"/>
                <a:cs typeface="Calibri"/>
              </a:rPr>
              <a:t> and</a:t>
            </a:r>
            <a:r>
              <a:rPr sz="1400" spc="10" dirty="0">
                <a:latin typeface="Calibri"/>
                <a:cs typeface="Calibri"/>
              </a:rPr>
              <a:t> </a:t>
            </a:r>
            <a:r>
              <a:rPr sz="1400" spc="-5" dirty="0">
                <a:latin typeface="Calibri"/>
                <a:cs typeface="Calibri"/>
              </a:rPr>
              <a:t>responses.</a:t>
            </a:r>
            <a:endParaRPr sz="1400">
              <a:latin typeface="Calibri"/>
              <a:cs typeface="Calibri"/>
            </a:endParaRPr>
          </a:p>
          <a:p>
            <a:pPr>
              <a:lnSpc>
                <a:spcPct val="100000"/>
              </a:lnSpc>
              <a:spcBef>
                <a:spcPts val="50"/>
              </a:spcBef>
            </a:pPr>
            <a:endParaRPr sz="1000">
              <a:latin typeface="Calibri"/>
              <a:cs typeface="Calibri"/>
            </a:endParaRPr>
          </a:p>
          <a:p>
            <a:pPr marL="12700">
              <a:lnSpc>
                <a:spcPct val="100000"/>
              </a:lnSpc>
            </a:pPr>
            <a:r>
              <a:rPr sz="1400" b="1" spc="-10" dirty="0">
                <a:latin typeface="Calibri"/>
                <a:cs typeface="Calibri"/>
              </a:rPr>
              <a:t>MySQL:</a:t>
            </a:r>
            <a:endParaRPr sz="1400">
              <a:latin typeface="Calibri"/>
              <a:cs typeface="Calibri"/>
            </a:endParaRPr>
          </a:p>
          <a:p>
            <a:pPr>
              <a:lnSpc>
                <a:spcPct val="100000"/>
              </a:lnSpc>
              <a:spcBef>
                <a:spcPts val="15"/>
              </a:spcBef>
            </a:pPr>
            <a:endParaRPr sz="1050">
              <a:latin typeface="Calibri"/>
              <a:cs typeface="Calibri"/>
            </a:endParaRPr>
          </a:p>
          <a:p>
            <a:pPr marL="116205" indent="-104139">
              <a:lnSpc>
                <a:spcPct val="100000"/>
              </a:lnSpc>
              <a:buChar char="▪"/>
              <a:tabLst>
                <a:tab pos="116839" algn="l"/>
              </a:tabLst>
            </a:pPr>
            <a:r>
              <a:rPr sz="1400" spc="-5" dirty="0">
                <a:latin typeface="Calibri"/>
                <a:cs typeface="Calibri"/>
              </a:rPr>
              <a:t>MySQL</a:t>
            </a:r>
            <a:r>
              <a:rPr sz="1400" spc="-20" dirty="0">
                <a:latin typeface="Calibri"/>
                <a:cs typeface="Calibri"/>
              </a:rPr>
              <a:t> </a:t>
            </a:r>
            <a:r>
              <a:rPr sz="1400" spc="-10" dirty="0">
                <a:latin typeface="Calibri"/>
                <a:cs typeface="Calibri"/>
              </a:rPr>
              <a:t>is</a:t>
            </a:r>
            <a:r>
              <a:rPr sz="1400" spc="-5" dirty="0">
                <a:latin typeface="Calibri"/>
                <a:cs typeface="Calibri"/>
              </a:rPr>
              <a:t> a</a:t>
            </a:r>
            <a:r>
              <a:rPr sz="1400" spc="15" dirty="0">
                <a:latin typeface="Calibri"/>
                <a:cs typeface="Calibri"/>
              </a:rPr>
              <a:t> </a:t>
            </a:r>
            <a:r>
              <a:rPr sz="1400" spc="-5" dirty="0">
                <a:latin typeface="Calibri"/>
                <a:cs typeface="Calibri"/>
              </a:rPr>
              <a:t>relational</a:t>
            </a:r>
            <a:r>
              <a:rPr sz="1400" spc="-10" dirty="0">
                <a:latin typeface="Calibri"/>
                <a:cs typeface="Calibri"/>
              </a:rPr>
              <a:t> </a:t>
            </a:r>
            <a:r>
              <a:rPr sz="1400" spc="-5" dirty="0">
                <a:latin typeface="Calibri"/>
                <a:cs typeface="Calibri"/>
              </a:rPr>
              <a:t>database</a:t>
            </a:r>
            <a:r>
              <a:rPr sz="1400" spc="-10" dirty="0">
                <a:latin typeface="Calibri"/>
                <a:cs typeface="Calibri"/>
              </a:rPr>
              <a:t> </a:t>
            </a:r>
            <a:r>
              <a:rPr sz="1400" spc="-5" dirty="0">
                <a:latin typeface="Calibri"/>
                <a:cs typeface="Calibri"/>
              </a:rPr>
              <a:t>management</a:t>
            </a:r>
            <a:r>
              <a:rPr sz="1400" spc="-20" dirty="0">
                <a:latin typeface="Calibri"/>
                <a:cs typeface="Calibri"/>
              </a:rPr>
              <a:t> </a:t>
            </a:r>
            <a:r>
              <a:rPr sz="1400" spc="5" dirty="0">
                <a:latin typeface="Calibri"/>
                <a:cs typeface="Calibri"/>
              </a:rPr>
              <a:t>system.</a:t>
            </a:r>
            <a:endParaRPr sz="1400">
              <a:latin typeface="Calibri"/>
              <a:cs typeface="Calibri"/>
            </a:endParaRPr>
          </a:p>
          <a:p>
            <a:pPr>
              <a:lnSpc>
                <a:spcPct val="100000"/>
              </a:lnSpc>
              <a:spcBef>
                <a:spcPts val="50"/>
              </a:spcBef>
              <a:buFont typeface="Calibri"/>
              <a:buChar char="▪"/>
            </a:pPr>
            <a:endParaRPr sz="1000">
              <a:latin typeface="Calibri"/>
              <a:cs typeface="Calibri"/>
            </a:endParaRPr>
          </a:p>
          <a:p>
            <a:pPr marL="116205" indent="-104139">
              <a:lnSpc>
                <a:spcPct val="100000"/>
              </a:lnSpc>
              <a:buChar char="▪"/>
              <a:tabLst>
                <a:tab pos="116839" algn="l"/>
              </a:tabLst>
            </a:pPr>
            <a:r>
              <a:rPr sz="1400" spc="-5" dirty="0">
                <a:latin typeface="Calibri"/>
                <a:cs typeface="Calibri"/>
              </a:rPr>
              <a:t>MySQL</a:t>
            </a:r>
            <a:r>
              <a:rPr sz="1400" spc="-45" dirty="0">
                <a:latin typeface="Calibri"/>
                <a:cs typeface="Calibri"/>
              </a:rPr>
              <a:t> </a:t>
            </a:r>
            <a:r>
              <a:rPr sz="1400" spc="-10" dirty="0">
                <a:latin typeface="Calibri"/>
                <a:cs typeface="Calibri"/>
              </a:rPr>
              <a:t>is</a:t>
            </a:r>
            <a:r>
              <a:rPr sz="1400" spc="-25" dirty="0">
                <a:latin typeface="Calibri"/>
                <a:cs typeface="Calibri"/>
              </a:rPr>
              <a:t> </a:t>
            </a:r>
            <a:r>
              <a:rPr sz="1400" dirty="0">
                <a:latin typeface="Calibri"/>
                <a:cs typeface="Calibri"/>
              </a:rPr>
              <a:t>open-source.</a:t>
            </a:r>
            <a:endParaRPr sz="1400">
              <a:latin typeface="Calibri"/>
              <a:cs typeface="Calibri"/>
            </a:endParaRPr>
          </a:p>
          <a:p>
            <a:pPr>
              <a:lnSpc>
                <a:spcPct val="100000"/>
              </a:lnSpc>
              <a:spcBef>
                <a:spcPts val="15"/>
              </a:spcBef>
              <a:buFont typeface="Calibri"/>
              <a:buChar char="▪"/>
            </a:pPr>
            <a:endParaRPr sz="1050">
              <a:latin typeface="Calibri"/>
              <a:cs typeface="Calibri"/>
            </a:endParaRPr>
          </a:p>
          <a:p>
            <a:pPr marL="116205" indent="-104139">
              <a:lnSpc>
                <a:spcPct val="100000"/>
              </a:lnSpc>
              <a:buChar char="▪"/>
              <a:tabLst>
                <a:tab pos="116839" algn="l"/>
              </a:tabLst>
            </a:pPr>
            <a:r>
              <a:rPr sz="1400" spc="-5" dirty="0">
                <a:latin typeface="Calibri"/>
                <a:cs typeface="Calibri"/>
              </a:rPr>
              <a:t>MySQL</a:t>
            </a:r>
            <a:r>
              <a:rPr sz="1400" spc="-40" dirty="0">
                <a:latin typeface="Calibri"/>
                <a:cs typeface="Calibri"/>
              </a:rPr>
              <a:t> </a:t>
            </a:r>
            <a:r>
              <a:rPr sz="1400" spc="-10" dirty="0">
                <a:latin typeface="Calibri"/>
                <a:cs typeface="Calibri"/>
              </a:rPr>
              <a:t>is</a:t>
            </a:r>
            <a:r>
              <a:rPr sz="1400" spc="-25" dirty="0">
                <a:latin typeface="Calibri"/>
                <a:cs typeface="Calibri"/>
              </a:rPr>
              <a:t> </a:t>
            </a:r>
            <a:r>
              <a:rPr sz="1400" spc="-5" dirty="0">
                <a:latin typeface="Calibri"/>
                <a:cs typeface="Calibri"/>
              </a:rPr>
              <a:t>free.</a:t>
            </a:r>
            <a:endParaRPr sz="1400">
              <a:latin typeface="Calibri"/>
              <a:cs typeface="Calibri"/>
            </a:endParaRPr>
          </a:p>
          <a:p>
            <a:pPr>
              <a:lnSpc>
                <a:spcPct val="100000"/>
              </a:lnSpc>
              <a:spcBef>
                <a:spcPts val="55"/>
              </a:spcBef>
              <a:buFont typeface="Calibri"/>
              <a:buChar char="▪"/>
            </a:pPr>
            <a:endParaRPr sz="1000">
              <a:latin typeface="Calibri"/>
              <a:cs typeface="Calibri"/>
            </a:endParaRPr>
          </a:p>
          <a:p>
            <a:pPr marL="116205" indent="-104139">
              <a:lnSpc>
                <a:spcPct val="100000"/>
              </a:lnSpc>
              <a:buChar char="▪"/>
              <a:tabLst>
                <a:tab pos="116839" algn="l"/>
              </a:tabLst>
            </a:pPr>
            <a:r>
              <a:rPr sz="1400" spc="-5" dirty="0">
                <a:latin typeface="Calibri"/>
                <a:cs typeface="Calibri"/>
              </a:rPr>
              <a:t>MySQL</a:t>
            </a:r>
            <a:r>
              <a:rPr sz="1400" spc="-20" dirty="0">
                <a:latin typeface="Calibri"/>
                <a:cs typeface="Calibri"/>
              </a:rPr>
              <a:t> </a:t>
            </a:r>
            <a:r>
              <a:rPr sz="1400" spc="-10" dirty="0">
                <a:latin typeface="Calibri"/>
                <a:cs typeface="Calibri"/>
              </a:rPr>
              <a:t>is</a:t>
            </a:r>
            <a:r>
              <a:rPr sz="1400" spc="15" dirty="0">
                <a:latin typeface="Calibri"/>
                <a:cs typeface="Calibri"/>
              </a:rPr>
              <a:t> </a:t>
            </a:r>
            <a:r>
              <a:rPr sz="1400" spc="-5" dirty="0">
                <a:latin typeface="Calibri"/>
                <a:cs typeface="Calibri"/>
              </a:rPr>
              <a:t>ideal</a:t>
            </a:r>
            <a:r>
              <a:rPr sz="1400" spc="-10" dirty="0">
                <a:latin typeface="Calibri"/>
                <a:cs typeface="Calibri"/>
              </a:rPr>
              <a:t> </a:t>
            </a:r>
            <a:r>
              <a:rPr sz="1400" spc="-5" dirty="0">
                <a:latin typeface="Calibri"/>
                <a:cs typeface="Calibri"/>
              </a:rPr>
              <a:t>for</a:t>
            </a:r>
            <a:r>
              <a:rPr sz="1400" spc="5" dirty="0">
                <a:latin typeface="Calibri"/>
                <a:cs typeface="Calibri"/>
              </a:rPr>
              <a:t> </a:t>
            </a:r>
            <a:r>
              <a:rPr sz="1400" spc="-10" dirty="0">
                <a:latin typeface="Calibri"/>
                <a:cs typeface="Calibri"/>
              </a:rPr>
              <a:t>both</a:t>
            </a:r>
            <a:r>
              <a:rPr sz="1400" dirty="0">
                <a:latin typeface="Calibri"/>
                <a:cs typeface="Calibri"/>
              </a:rPr>
              <a:t> </a:t>
            </a:r>
            <a:r>
              <a:rPr sz="1400" spc="-5" dirty="0">
                <a:latin typeface="Calibri"/>
                <a:cs typeface="Calibri"/>
              </a:rPr>
              <a:t>small</a:t>
            </a:r>
            <a:r>
              <a:rPr sz="1400" spc="-10" dirty="0">
                <a:latin typeface="Calibri"/>
                <a:cs typeface="Calibri"/>
              </a:rPr>
              <a:t> </a:t>
            </a:r>
            <a:r>
              <a:rPr sz="1400" spc="-5" dirty="0">
                <a:latin typeface="Calibri"/>
                <a:cs typeface="Calibri"/>
              </a:rPr>
              <a:t>and</a:t>
            </a:r>
            <a:r>
              <a:rPr sz="1400" dirty="0">
                <a:latin typeface="Calibri"/>
                <a:cs typeface="Calibri"/>
              </a:rPr>
              <a:t> </a:t>
            </a:r>
            <a:r>
              <a:rPr sz="1400" spc="-10" dirty="0">
                <a:latin typeface="Calibri"/>
                <a:cs typeface="Calibri"/>
              </a:rPr>
              <a:t>large</a:t>
            </a:r>
            <a:r>
              <a:rPr sz="1400" spc="15" dirty="0">
                <a:latin typeface="Calibri"/>
                <a:cs typeface="Calibri"/>
              </a:rPr>
              <a:t> </a:t>
            </a:r>
            <a:r>
              <a:rPr sz="1400" dirty="0">
                <a:latin typeface="Calibri"/>
                <a:cs typeface="Calibri"/>
              </a:rPr>
              <a:t>applications.</a:t>
            </a:r>
            <a:endParaRPr sz="1400">
              <a:latin typeface="Calibri"/>
              <a:cs typeface="Calibri"/>
            </a:endParaRPr>
          </a:p>
          <a:p>
            <a:pPr>
              <a:lnSpc>
                <a:spcPct val="100000"/>
              </a:lnSpc>
              <a:spcBef>
                <a:spcPts val="15"/>
              </a:spcBef>
              <a:buFont typeface="Calibri"/>
              <a:buChar char="▪"/>
            </a:pPr>
            <a:endParaRPr sz="1050">
              <a:latin typeface="Calibri"/>
              <a:cs typeface="Calibri"/>
            </a:endParaRPr>
          </a:p>
          <a:p>
            <a:pPr marL="116205" indent="-104139">
              <a:lnSpc>
                <a:spcPct val="100000"/>
              </a:lnSpc>
              <a:buChar char="▪"/>
              <a:tabLst>
                <a:tab pos="116839" algn="l"/>
              </a:tabLst>
            </a:pPr>
            <a:r>
              <a:rPr sz="1400" spc="-5" dirty="0">
                <a:latin typeface="Calibri"/>
                <a:cs typeface="Calibri"/>
              </a:rPr>
              <a:t>MySQL</a:t>
            </a:r>
            <a:r>
              <a:rPr sz="1400" spc="-15" dirty="0">
                <a:latin typeface="Calibri"/>
                <a:cs typeface="Calibri"/>
              </a:rPr>
              <a:t> </a:t>
            </a:r>
            <a:r>
              <a:rPr sz="1400" spc="-10" dirty="0">
                <a:latin typeface="Calibri"/>
                <a:cs typeface="Calibri"/>
              </a:rPr>
              <a:t>is</a:t>
            </a:r>
            <a:r>
              <a:rPr sz="1400" spc="25" dirty="0">
                <a:latin typeface="Calibri"/>
                <a:cs typeface="Calibri"/>
              </a:rPr>
              <a:t> </a:t>
            </a:r>
            <a:r>
              <a:rPr sz="1400" spc="-10" dirty="0">
                <a:latin typeface="Calibri"/>
                <a:cs typeface="Calibri"/>
              </a:rPr>
              <a:t>very</a:t>
            </a:r>
            <a:r>
              <a:rPr sz="1400" spc="15" dirty="0">
                <a:latin typeface="Calibri"/>
                <a:cs typeface="Calibri"/>
              </a:rPr>
              <a:t> </a:t>
            </a:r>
            <a:r>
              <a:rPr sz="1400" spc="-5" dirty="0">
                <a:latin typeface="Calibri"/>
                <a:cs typeface="Calibri"/>
              </a:rPr>
              <a:t>fast,</a:t>
            </a:r>
            <a:r>
              <a:rPr sz="1400" spc="10" dirty="0">
                <a:latin typeface="Calibri"/>
                <a:cs typeface="Calibri"/>
              </a:rPr>
              <a:t> </a:t>
            </a:r>
            <a:r>
              <a:rPr sz="1400" spc="-5" dirty="0">
                <a:latin typeface="Calibri"/>
                <a:cs typeface="Calibri"/>
              </a:rPr>
              <a:t>reliable,</a:t>
            </a:r>
            <a:r>
              <a:rPr sz="1400" spc="-10" dirty="0">
                <a:latin typeface="Calibri"/>
                <a:cs typeface="Calibri"/>
              </a:rPr>
              <a:t> </a:t>
            </a:r>
            <a:r>
              <a:rPr sz="1400" spc="-5" dirty="0">
                <a:latin typeface="Calibri"/>
                <a:cs typeface="Calibri"/>
              </a:rPr>
              <a:t>scalable,</a:t>
            </a:r>
            <a:r>
              <a:rPr sz="1400" spc="-15"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easy </a:t>
            </a:r>
            <a:r>
              <a:rPr sz="1400" spc="-15" dirty="0">
                <a:latin typeface="Calibri"/>
                <a:cs typeface="Calibri"/>
              </a:rPr>
              <a:t>to</a:t>
            </a:r>
            <a:r>
              <a:rPr sz="1400" spc="10" dirty="0">
                <a:latin typeface="Calibri"/>
                <a:cs typeface="Calibri"/>
              </a:rPr>
              <a:t> </a:t>
            </a:r>
            <a:r>
              <a:rPr sz="1400" dirty="0">
                <a:latin typeface="Calibri"/>
                <a:cs typeface="Calibri"/>
              </a:rPr>
              <a:t>use.</a:t>
            </a:r>
            <a:endParaRPr sz="1400">
              <a:latin typeface="Calibri"/>
              <a:cs typeface="Calibri"/>
            </a:endParaRPr>
          </a:p>
        </p:txBody>
      </p:sp>
      <p:sp>
        <p:nvSpPr>
          <p:cNvPr id="4" name="object 4"/>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53100" cy="1866264"/>
          </a:xfrm>
          <a:prstGeom prst="rect">
            <a:avLst/>
          </a:prstGeom>
        </p:spPr>
        <p:txBody>
          <a:bodyPr vert="horz" wrap="square" lIns="0" tIns="11430" rIns="0" bIns="0" rtlCol="0">
            <a:spAutoFit/>
          </a:bodyPr>
          <a:lstStyle/>
          <a:p>
            <a:pPr marL="116205" indent="-104139">
              <a:lnSpc>
                <a:spcPct val="100000"/>
              </a:lnSpc>
              <a:spcBef>
                <a:spcPts val="90"/>
              </a:spcBef>
              <a:buChar char="▪"/>
              <a:tabLst>
                <a:tab pos="116839" algn="l"/>
              </a:tabLst>
            </a:pPr>
            <a:r>
              <a:rPr sz="1400" spc="-5" dirty="0">
                <a:latin typeface="Calibri"/>
                <a:cs typeface="Calibri"/>
              </a:rPr>
              <a:t>MySQL</a:t>
            </a:r>
            <a:r>
              <a:rPr sz="1400" spc="-35" dirty="0">
                <a:latin typeface="Calibri"/>
                <a:cs typeface="Calibri"/>
              </a:rPr>
              <a:t> </a:t>
            </a:r>
            <a:r>
              <a:rPr sz="1400" spc="-10" dirty="0">
                <a:latin typeface="Calibri"/>
                <a:cs typeface="Calibri"/>
              </a:rPr>
              <a:t>is</a:t>
            </a:r>
            <a:r>
              <a:rPr sz="1400" spc="-20" dirty="0">
                <a:latin typeface="Calibri"/>
                <a:cs typeface="Calibri"/>
              </a:rPr>
              <a:t> </a:t>
            </a:r>
            <a:r>
              <a:rPr sz="1400" spc="-5" dirty="0">
                <a:latin typeface="Calibri"/>
                <a:cs typeface="Calibri"/>
              </a:rPr>
              <a:t>cross-platform.</a:t>
            </a:r>
            <a:endParaRPr sz="1400">
              <a:latin typeface="Calibri"/>
              <a:cs typeface="Calibri"/>
            </a:endParaRPr>
          </a:p>
          <a:p>
            <a:pPr>
              <a:lnSpc>
                <a:spcPct val="100000"/>
              </a:lnSpc>
              <a:spcBef>
                <a:spcPts val="15"/>
              </a:spcBef>
            </a:pPr>
            <a:endParaRPr sz="1050">
              <a:latin typeface="Calibri"/>
              <a:cs typeface="Calibri"/>
            </a:endParaRPr>
          </a:p>
          <a:p>
            <a:pPr marL="12700">
              <a:lnSpc>
                <a:spcPct val="100000"/>
              </a:lnSpc>
            </a:pPr>
            <a:r>
              <a:rPr sz="1400" b="1" u="sng" spc="-5" dirty="0">
                <a:uFill>
                  <a:solidFill>
                    <a:srgbClr val="000000"/>
                  </a:solidFill>
                </a:uFill>
                <a:latin typeface="Calibri"/>
                <a:cs typeface="Calibri"/>
              </a:rPr>
              <a:t>Annotations:</a:t>
            </a:r>
            <a:endParaRPr sz="1400">
              <a:latin typeface="Calibri"/>
              <a:cs typeface="Calibri"/>
            </a:endParaRPr>
          </a:p>
          <a:p>
            <a:pPr>
              <a:lnSpc>
                <a:spcPct val="100000"/>
              </a:lnSpc>
              <a:spcBef>
                <a:spcPts val="55"/>
              </a:spcBef>
            </a:pPr>
            <a:endParaRPr sz="1000">
              <a:latin typeface="Calibri"/>
              <a:cs typeface="Calibri"/>
            </a:endParaRPr>
          </a:p>
          <a:p>
            <a:pPr marL="12700">
              <a:lnSpc>
                <a:spcPct val="100000"/>
              </a:lnSpc>
            </a:pPr>
            <a:r>
              <a:rPr sz="1400" b="1" spc="-5" dirty="0">
                <a:latin typeface="Calibri"/>
                <a:cs typeface="Calibri"/>
              </a:rPr>
              <a:t>1.@Service:</a:t>
            </a:r>
            <a:endParaRPr sz="1400">
              <a:latin typeface="Calibri"/>
              <a:cs typeface="Calibri"/>
            </a:endParaRPr>
          </a:p>
          <a:p>
            <a:pPr marL="12700" marR="5080" indent="39370" algn="just">
              <a:lnSpc>
                <a:spcPct val="116500"/>
              </a:lnSpc>
              <a:spcBef>
                <a:spcPts val="1020"/>
              </a:spcBef>
            </a:pPr>
            <a:r>
              <a:rPr sz="1400" spc="-5" dirty="0">
                <a:latin typeface="Calibri"/>
                <a:cs typeface="Calibri"/>
              </a:rPr>
              <a:t>We mark beans </a:t>
            </a:r>
            <a:r>
              <a:rPr sz="1400" spc="-10" dirty="0">
                <a:latin typeface="Calibri"/>
                <a:cs typeface="Calibri"/>
              </a:rPr>
              <a:t>with </a:t>
            </a:r>
            <a:r>
              <a:rPr sz="1400" spc="-5" dirty="0">
                <a:latin typeface="Calibri"/>
                <a:cs typeface="Calibri"/>
              </a:rPr>
              <a:t>@Service </a:t>
            </a:r>
            <a:r>
              <a:rPr sz="1400" spc="-10" dirty="0">
                <a:latin typeface="Calibri"/>
                <a:cs typeface="Calibri"/>
              </a:rPr>
              <a:t>to </a:t>
            </a:r>
            <a:r>
              <a:rPr sz="1400" spc="-5" dirty="0">
                <a:latin typeface="Calibri"/>
                <a:cs typeface="Calibri"/>
              </a:rPr>
              <a:t>indicate that </a:t>
            </a:r>
            <a:r>
              <a:rPr sz="1400" spc="-10" dirty="0">
                <a:latin typeface="Calibri"/>
                <a:cs typeface="Calibri"/>
              </a:rPr>
              <a:t>they're </a:t>
            </a:r>
            <a:r>
              <a:rPr sz="1400" spc="-5" dirty="0">
                <a:latin typeface="Calibri"/>
                <a:cs typeface="Calibri"/>
              </a:rPr>
              <a:t>holding </a:t>
            </a:r>
            <a:r>
              <a:rPr sz="1400" spc="-15" dirty="0">
                <a:latin typeface="Calibri"/>
                <a:cs typeface="Calibri"/>
              </a:rPr>
              <a:t>the </a:t>
            </a:r>
            <a:r>
              <a:rPr sz="1400" spc="-5" dirty="0">
                <a:latin typeface="Calibri"/>
                <a:cs typeface="Calibri"/>
              </a:rPr>
              <a:t>business </a:t>
            </a:r>
            <a:r>
              <a:rPr sz="1400" dirty="0">
                <a:latin typeface="Calibri"/>
                <a:cs typeface="Calibri"/>
              </a:rPr>
              <a:t> </a:t>
            </a:r>
            <a:r>
              <a:rPr sz="1400" spc="-10" dirty="0">
                <a:latin typeface="Calibri"/>
                <a:cs typeface="Calibri"/>
              </a:rPr>
              <a:t>logic. </a:t>
            </a:r>
            <a:r>
              <a:rPr sz="1400" spc="-5" dirty="0">
                <a:latin typeface="Calibri"/>
                <a:cs typeface="Calibri"/>
              </a:rPr>
              <a:t>Besides</a:t>
            </a:r>
            <a:r>
              <a:rPr sz="1400" dirty="0">
                <a:latin typeface="Calibri"/>
                <a:cs typeface="Calibri"/>
              </a:rPr>
              <a:t> </a:t>
            </a:r>
            <a:r>
              <a:rPr sz="1400" spc="-10" dirty="0">
                <a:latin typeface="Calibri"/>
                <a:cs typeface="Calibri"/>
              </a:rPr>
              <a:t>being </a:t>
            </a:r>
            <a:r>
              <a:rPr sz="1400" spc="-5" dirty="0">
                <a:latin typeface="Calibri"/>
                <a:cs typeface="Calibri"/>
              </a:rPr>
              <a:t>used </a:t>
            </a:r>
            <a:r>
              <a:rPr sz="1400" dirty="0">
                <a:latin typeface="Calibri"/>
                <a:cs typeface="Calibri"/>
              </a:rPr>
              <a:t>in </a:t>
            </a:r>
            <a:r>
              <a:rPr sz="1400" spc="-10" dirty="0">
                <a:latin typeface="Calibri"/>
                <a:cs typeface="Calibri"/>
              </a:rPr>
              <a:t>the </a:t>
            </a:r>
            <a:r>
              <a:rPr sz="1400" dirty="0">
                <a:latin typeface="Calibri"/>
                <a:cs typeface="Calibri"/>
              </a:rPr>
              <a:t>service </a:t>
            </a:r>
            <a:r>
              <a:rPr sz="1400" spc="-5" dirty="0">
                <a:latin typeface="Calibri"/>
                <a:cs typeface="Calibri"/>
              </a:rPr>
              <a:t>layer, there isn't any other</a:t>
            </a:r>
            <a:r>
              <a:rPr sz="1400" spc="305" dirty="0">
                <a:latin typeface="Calibri"/>
                <a:cs typeface="Calibri"/>
              </a:rPr>
              <a:t> </a:t>
            </a:r>
            <a:r>
              <a:rPr sz="1400" spc="-5" dirty="0">
                <a:latin typeface="Calibri"/>
                <a:cs typeface="Calibri"/>
              </a:rPr>
              <a:t>special </a:t>
            </a:r>
            <a:r>
              <a:rPr sz="1400" spc="-10" dirty="0">
                <a:latin typeface="Calibri"/>
                <a:cs typeface="Calibri"/>
              </a:rPr>
              <a:t>use </a:t>
            </a:r>
            <a:r>
              <a:rPr sz="1400" spc="-5" dirty="0">
                <a:latin typeface="Calibri"/>
                <a:cs typeface="Calibri"/>
              </a:rPr>
              <a:t> </a:t>
            </a:r>
            <a:r>
              <a:rPr sz="1400" dirty="0">
                <a:latin typeface="Calibri"/>
                <a:cs typeface="Calibri"/>
              </a:rPr>
              <a:t>for</a:t>
            </a:r>
            <a:r>
              <a:rPr sz="1400" spc="-15" dirty="0">
                <a:latin typeface="Calibri"/>
                <a:cs typeface="Calibri"/>
              </a:rPr>
              <a:t> </a:t>
            </a:r>
            <a:r>
              <a:rPr sz="1400" spc="-10" dirty="0">
                <a:latin typeface="Calibri"/>
                <a:cs typeface="Calibri"/>
              </a:rPr>
              <a:t>this</a:t>
            </a:r>
            <a:r>
              <a:rPr sz="1400" dirty="0">
                <a:latin typeface="Calibri"/>
                <a:cs typeface="Calibri"/>
              </a:rPr>
              <a:t> </a:t>
            </a:r>
            <a:r>
              <a:rPr sz="1400" spc="-5" dirty="0">
                <a:latin typeface="Calibri"/>
                <a:cs typeface="Calibri"/>
              </a:rPr>
              <a:t>annotation.</a:t>
            </a:r>
            <a:endParaRPr sz="1400">
              <a:latin typeface="Calibri"/>
              <a:cs typeface="Calibri"/>
            </a:endParaRPr>
          </a:p>
        </p:txBody>
      </p:sp>
      <p:sp>
        <p:nvSpPr>
          <p:cNvPr id="3" name="object 3"/>
          <p:cNvSpPr txBox="1"/>
          <p:nvPr/>
        </p:nvSpPr>
        <p:spPr>
          <a:xfrm>
            <a:off x="902004" y="3276980"/>
            <a:ext cx="5756275" cy="86296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2.</a:t>
            </a:r>
            <a:r>
              <a:rPr sz="1400" b="1" spc="-30" dirty="0">
                <a:latin typeface="Calibri"/>
                <a:cs typeface="Calibri"/>
              </a:rPr>
              <a:t> </a:t>
            </a:r>
            <a:r>
              <a:rPr sz="1400" b="1" spc="-5" dirty="0">
                <a:latin typeface="Calibri"/>
                <a:cs typeface="Calibri"/>
              </a:rPr>
              <a:t>@Repository:</a:t>
            </a:r>
            <a:endParaRPr sz="1400">
              <a:latin typeface="Calibri"/>
              <a:cs typeface="Calibri"/>
            </a:endParaRPr>
          </a:p>
          <a:p>
            <a:pPr marL="12700" marR="5080">
              <a:lnSpc>
                <a:spcPct val="117100"/>
              </a:lnSpc>
              <a:spcBef>
                <a:spcPts val="990"/>
              </a:spcBef>
            </a:pPr>
            <a:r>
              <a:rPr sz="1400" spc="-10" dirty="0">
                <a:latin typeface="Calibri"/>
                <a:cs typeface="Calibri"/>
              </a:rPr>
              <a:t>@Repository’s</a:t>
            </a:r>
            <a:r>
              <a:rPr sz="1400" spc="65" dirty="0">
                <a:latin typeface="Calibri"/>
                <a:cs typeface="Calibri"/>
              </a:rPr>
              <a:t> </a:t>
            </a:r>
            <a:r>
              <a:rPr sz="1400" spc="-5" dirty="0">
                <a:latin typeface="Calibri"/>
                <a:cs typeface="Calibri"/>
              </a:rPr>
              <a:t>job</a:t>
            </a:r>
            <a:r>
              <a:rPr sz="1400" spc="65" dirty="0">
                <a:latin typeface="Calibri"/>
                <a:cs typeface="Calibri"/>
              </a:rPr>
              <a:t> </a:t>
            </a:r>
            <a:r>
              <a:rPr sz="1400" spc="-10" dirty="0">
                <a:latin typeface="Calibri"/>
                <a:cs typeface="Calibri"/>
              </a:rPr>
              <a:t>is</a:t>
            </a:r>
            <a:r>
              <a:rPr sz="1400" spc="65" dirty="0">
                <a:latin typeface="Calibri"/>
                <a:cs typeface="Calibri"/>
              </a:rPr>
              <a:t> </a:t>
            </a:r>
            <a:r>
              <a:rPr sz="1400" spc="-10" dirty="0">
                <a:latin typeface="Calibri"/>
                <a:cs typeface="Calibri"/>
              </a:rPr>
              <a:t>to</a:t>
            </a:r>
            <a:r>
              <a:rPr sz="1400" spc="70" dirty="0">
                <a:latin typeface="Calibri"/>
                <a:cs typeface="Calibri"/>
              </a:rPr>
              <a:t> </a:t>
            </a:r>
            <a:r>
              <a:rPr sz="1400" spc="-5" dirty="0">
                <a:latin typeface="Calibri"/>
                <a:cs typeface="Calibri"/>
              </a:rPr>
              <a:t>catch</a:t>
            </a:r>
            <a:r>
              <a:rPr sz="1400" spc="65" dirty="0">
                <a:latin typeface="Calibri"/>
                <a:cs typeface="Calibri"/>
              </a:rPr>
              <a:t> </a:t>
            </a:r>
            <a:r>
              <a:rPr sz="1400" spc="-5" dirty="0">
                <a:latin typeface="Calibri"/>
                <a:cs typeface="Calibri"/>
              </a:rPr>
              <a:t>persistence-specific</a:t>
            </a:r>
            <a:r>
              <a:rPr sz="1400" spc="65" dirty="0">
                <a:latin typeface="Calibri"/>
                <a:cs typeface="Calibri"/>
              </a:rPr>
              <a:t> </a:t>
            </a:r>
            <a:r>
              <a:rPr sz="1400" spc="-5" dirty="0">
                <a:latin typeface="Calibri"/>
                <a:cs typeface="Calibri"/>
              </a:rPr>
              <a:t>exceptions</a:t>
            </a:r>
            <a:r>
              <a:rPr sz="1400" spc="60" dirty="0">
                <a:latin typeface="Calibri"/>
                <a:cs typeface="Calibri"/>
              </a:rPr>
              <a:t> </a:t>
            </a:r>
            <a:r>
              <a:rPr sz="1400" spc="-5" dirty="0">
                <a:latin typeface="Calibri"/>
                <a:cs typeface="Calibri"/>
              </a:rPr>
              <a:t>and</a:t>
            </a:r>
            <a:r>
              <a:rPr sz="1400" spc="65" dirty="0">
                <a:latin typeface="Calibri"/>
                <a:cs typeface="Calibri"/>
              </a:rPr>
              <a:t> </a:t>
            </a:r>
            <a:r>
              <a:rPr sz="1400" dirty="0">
                <a:latin typeface="Calibri"/>
                <a:cs typeface="Calibri"/>
              </a:rPr>
              <a:t>re-throw </a:t>
            </a:r>
            <a:r>
              <a:rPr sz="1400" spc="-305" dirty="0">
                <a:latin typeface="Calibri"/>
                <a:cs typeface="Calibri"/>
              </a:rPr>
              <a:t> </a:t>
            </a:r>
            <a:r>
              <a:rPr sz="1400" spc="-5" dirty="0">
                <a:latin typeface="Calibri"/>
                <a:cs typeface="Calibri"/>
              </a:rPr>
              <a:t>them</a:t>
            </a:r>
            <a:r>
              <a:rPr sz="1400" spc="-10" dirty="0">
                <a:latin typeface="Calibri"/>
                <a:cs typeface="Calibri"/>
              </a:rPr>
              <a:t> </a:t>
            </a:r>
            <a:r>
              <a:rPr sz="1400" spc="-5" dirty="0">
                <a:latin typeface="Calibri"/>
                <a:cs typeface="Calibri"/>
              </a:rPr>
              <a:t>as</a:t>
            </a:r>
            <a:r>
              <a:rPr sz="1400" spc="5" dirty="0">
                <a:latin typeface="Calibri"/>
                <a:cs typeface="Calibri"/>
              </a:rPr>
              <a:t> </a:t>
            </a:r>
            <a:r>
              <a:rPr sz="1400" spc="-10" dirty="0">
                <a:latin typeface="Calibri"/>
                <a:cs typeface="Calibri"/>
              </a:rPr>
              <a:t>one</a:t>
            </a:r>
            <a:r>
              <a:rPr sz="1400" spc="20" dirty="0">
                <a:latin typeface="Calibri"/>
                <a:cs typeface="Calibri"/>
              </a:rPr>
              <a:t> </a:t>
            </a:r>
            <a:r>
              <a:rPr sz="1400" spc="-5" dirty="0">
                <a:latin typeface="Calibri"/>
                <a:cs typeface="Calibri"/>
              </a:rPr>
              <a:t>of</a:t>
            </a:r>
            <a:r>
              <a:rPr sz="1400" spc="10" dirty="0">
                <a:latin typeface="Calibri"/>
                <a:cs typeface="Calibri"/>
              </a:rPr>
              <a:t> </a:t>
            </a:r>
            <a:r>
              <a:rPr sz="1400" spc="-10" dirty="0">
                <a:latin typeface="Calibri"/>
                <a:cs typeface="Calibri"/>
              </a:rPr>
              <a:t>spring’s</a:t>
            </a:r>
            <a:r>
              <a:rPr sz="1400" spc="20" dirty="0">
                <a:latin typeface="Calibri"/>
                <a:cs typeface="Calibri"/>
              </a:rPr>
              <a:t> </a:t>
            </a:r>
            <a:r>
              <a:rPr sz="1400" spc="-5" dirty="0">
                <a:latin typeface="Calibri"/>
                <a:cs typeface="Calibri"/>
              </a:rPr>
              <a:t>unified</a:t>
            </a:r>
            <a:r>
              <a:rPr sz="1400" spc="-15" dirty="0">
                <a:latin typeface="Calibri"/>
                <a:cs typeface="Calibri"/>
              </a:rPr>
              <a:t> </a:t>
            </a:r>
            <a:r>
              <a:rPr sz="1400" spc="-5" dirty="0">
                <a:latin typeface="Calibri"/>
                <a:cs typeface="Calibri"/>
              </a:rPr>
              <a:t>unchecked</a:t>
            </a:r>
            <a:r>
              <a:rPr sz="1400" spc="5" dirty="0">
                <a:latin typeface="Calibri"/>
                <a:cs typeface="Calibri"/>
              </a:rPr>
              <a:t> </a:t>
            </a:r>
            <a:r>
              <a:rPr sz="1400" spc="-5" dirty="0">
                <a:latin typeface="Calibri"/>
                <a:cs typeface="Calibri"/>
              </a:rPr>
              <a:t>exceptions.</a:t>
            </a:r>
            <a:endParaRPr sz="1400">
              <a:latin typeface="Calibri"/>
              <a:cs typeface="Calibri"/>
            </a:endParaRPr>
          </a:p>
        </p:txBody>
      </p:sp>
      <p:sp>
        <p:nvSpPr>
          <p:cNvPr id="4" name="object 4"/>
          <p:cNvSpPr txBox="1"/>
          <p:nvPr/>
        </p:nvSpPr>
        <p:spPr>
          <a:xfrm>
            <a:off x="902004" y="4655311"/>
            <a:ext cx="5758180" cy="1362710"/>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3.</a:t>
            </a:r>
            <a:r>
              <a:rPr sz="1400" b="1" spc="-30" dirty="0">
                <a:latin typeface="Calibri"/>
                <a:cs typeface="Calibri"/>
              </a:rPr>
              <a:t> </a:t>
            </a:r>
            <a:r>
              <a:rPr sz="1400" b="1" spc="-5" dirty="0">
                <a:latin typeface="Calibri"/>
                <a:cs typeface="Calibri"/>
              </a:rPr>
              <a:t>@Autowired:</a:t>
            </a:r>
            <a:endParaRPr sz="1400">
              <a:latin typeface="Calibri"/>
              <a:cs typeface="Calibri"/>
            </a:endParaRPr>
          </a:p>
          <a:p>
            <a:pPr marL="12700" marR="5080" algn="just">
              <a:lnSpc>
                <a:spcPct val="116700"/>
              </a:lnSpc>
              <a:spcBef>
                <a:spcPts val="1015"/>
              </a:spcBef>
            </a:pPr>
            <a:r>
              <a:rPr sz="1400" spc="-15" dirty="0">
                <a:latin typeface="Calibri"/>
                <a:cs typeface="Calibri"/>
              </a:rPr>
              <a:t>The</a:t>
            </a:r>
            <a:r>
              <a:rPr sz="1400" spc="-10" dirty="0">
                <a:latin typeface="Calibri"/>
                <a:cs typeface="Calibri"/>
              </a:rPr>
              <a:t> </a:t>
            </a:r>
            <a:r>
              <a:rPr sz="1400" dirty="0">
                <a:latin typeface="Calibri"/>
                <a:cs typeface="Calibri"/>
              </a:rPr>
              <a:t>spring</a:t>
            </a:r>
            <a:r>
              <a:rPr sz="1400" spc="5" dirty="0">
                <a:latin typeface="Calibri"/>
                <a:cs typeface="Calibri"/>
              </a:rPr>
              <a:t> </a:t>
            </a:r>
            <a:r>
              <a:rPr sz="1400" spc="-5" dirty="0">
                <a:latin typeface="Calibri"/>
                <a:cs typeface="Calibri"/>
              </a:rPr>
              <a:t>framework</a:t>
            </a:r>
            <a:r>
              <a:rPr sz="1400" dirty="0">
                <a:latin typeface="Calibri"/>
                <a:cs typeface="Calibri"/>
              </a:rPr>
              <a:t> </a:t>
            </a:r>
            <a:r>
              <a:rPr sz="1400" spc="-5" dirty="0">
                <a:latin typeface="Calibri"/>
                <a:cs typeface="Calibri"/>
              </a:rPr>
              <a:t>enables</a:t>
            </a:r>
            <a:r>
              <a:rPr sz="1400" dirty="0">
                <a:latin typeface="Calibri"/>
                <a:cs typeface="Calibri"/>
              </a:rPr>
              <a:t> </a:t>
            </a:r>
            <a:r>
              <a:rPr sz="1400" spc="-5" dirty="0">
                <a:latin typeface="Calibri"/>
                <a:cs typeface="Calibri"/>
              </a:rPr>
              <a:t>automatic</a:t>
            </a:r>
            <a:r>
              <a:rPr sz="1400" dirty="0">
                <a:latin typeface="Calibri"/>
                <a:cs typeface="Calibri"/>
              </a:rPr>
              <a:t> </a:t>
            </a:r>
            <a:r>
              <a:rPr sz="1400" spc="-5" dirty="0">
                <a:latin typeface="Calibri"/>
                <a:cs typeface="Calibri"/>
              </a:rPr>
              <a:t>dependency</a:t>
            </a:r>
            <a:r>
              <a:rPr sz="1400" dirty="0">
                <a:latin typeface="Calibri"/>
                <a:cs typeface="Calibri"/>
              </a:rPr>
              <a:t> </a:t>
            </a:r>
            <a:r>
              <a:rPr sz="1400" spc="-5" dirty="0">
                <a:latin typeface="Calibri"/>
                <a:cs typeface="Calibri"/>
              </a:rPr>
              <a:t>injection.</a:t>
            </a:r>
            <a:r>
              <a:rPr sz="1400" spc="305" dirty="0">
                <a:latin typeface="Calibri"/>
                <a:cs typeface="Calibri"/>
              </a:rPr>
              <a:t> </a:t>
            </a:r>
            <a:r>
              <a:rPr sz="1400" spc="-5" dirty="0">
                <a:latin typeface="Calibri"/>
                <a:cs typeface="Calibri"/>
              </a:rPr>
              <a:t>In</a:t>
            </a:r>
            <a:r>
              <a:rPr sz="1400" spc="305" dirty="0">
                <a:latin typeface="Calibri"/>
                <a:cs typeface="Calibri"/>
              </a:rPr>
              <a:t> </a:t>
            </a:r>
            <a:r>
              <a:rPr sz="1400" dirty="0">
                <a:latin typeface="Calibri"/>
                <a:cs typeface="Calibri"/>
              </a:rPr>
              <a:t>other </a:t>
            </a:r>
            <a:r>
              <a:rPr sz="1400" spc="5" dirty="0">
                <a:latin typeface="Calibri"/>
                <a:cs typeface="Calibri"/>
              </a:rPr>
              <a:t> </a:t>
            </a:r>
            <a:r>
              <a:rPr sz="1400" spc="-5" dirty="0">
                <a:latin typeface="Calibri"/>
                <a:cs typeface="Calibri"/>
              </a:rPr>
              <a:t>words, </a:t>
            </a:r>
            <a:r>
              <a:rPr sz="1400" dirty="0">
                <a:latin typeface="Calibri"/>
                <a:cs typeface="Calibri"/>
              </a:rPr>
              <a:t>by </a:t>
            </a:r>
            <a:r>
              <a:rPr sz="1400" spc="-5" dirty="0">
                <a:latin typeface="Calibri"/>
                <a:cs typeface="Calibri"/>
              </a:rPr>
              <a:t>declaring </a:t>
            </a:r>
            <a:r>
              <a:rPr sz="1400" spc="-10" dirty="0">
                <a:latin typeface="Calibri"/>
                <a:cs typeface="Calibri"/>
              </a:rPr>
              <a:t>all </a:t>
            </a:r>
            <a:r>
              <a:rPr sz="1400" spc="-15" dirty="0">
                <a:latin typeface="Calibri"/>
                <a:cs typeface="Calibri"/>
              </a:rPr>
              <a:t>the </a:t>
            </a:r>
            <a:r>
              <a:rPr sz="1400" spc="-10" dirty="0">
                <a:latin typeface="Calibri"/>
                <a:cs typeface="Calibri"/>
              </a:rPr>
              <a:t>bean </a:t>
            </a:r>
            <a:r>
              <a:rPr sz="1400" spc="-5" dirty="0">
                <a:latin typeface="Calibri"/>
                <a:cs typeface="Calibri"/>
              </a:rPr>
              <a:t>dependencies </a:t>
            </a:r>
            <a:r>
              <a:rPr sz="1400" spc="-10" dirty="0">
                <a:latin typeface="Calibri"/>
                <a:cs typeface="Calibri"/>
              </a:rPr>
              <a:t>in </a:t>
            </a:r>
            <a:r>
              <a:rPr sz="1400" spc="-5" dirty="0">
                <a:latin typeface="Calibri"/>
                <a:cs typeface="Calibri"/>
              </a:rPr>
              <a:t>a spring configuration file, </a:t>
            </a:r>
            <a:r>
              <a:rPr sz="1400" dirty="0">
                <a:latin typeface="Calibri"/>
                <a:cs typeface="Calibri"/>
              </a:rPr>
              <a:t> </a:t>
            </a:r>
            <a:r>
              <a:rPr sz="1400" spc="-10" dirty="0">
                <a:latin typeface="Calibri"/>
                <a:cs typeface="Calibri"/>
              </a:rPr>
              <a:t>Spring </a:t>
            </a:r>
            <a:r>
              <a:rPr sz="1400" spc="-5" dirty="0">
                <a:latin typeface="Calibri"/>
                <a:cs typeface="Calibri"/>
              </a:rPr>
              <a:t>container can autowire</a:t>
            </a:r>
            <a:r>
              <a:rPr sz="1400" dirty="0">
                <a:latin typeface="Calibri"/>
                <a:cs typeface="Calibri"/>
              </a:rPr>
              <a:t> </a:t>
            </a:r>
            <a:r>
              <a:rPr sz="1400" spc="-5" dirty="0">
                <a:latin typeface="Calibri"/>
                <a:cs typeface="Calibri"/>
              </a:rPr>
              <a:t>relationships between collaborating </a:t>
            </a:r>
            <a:r>
              <a:rPr sz="1400" spc="-10" dirty="0">
                <a:latin typeface="Calibri"/>
                <a:cs typeface="Calibri"/>
              </a:rPr>
              <a:t>beans.</a:t>
            </a:r>
            <a:r>
              <a:rPr sz="1400" spc="295" dirty="0">
                <a:latin typeface="Calibri"/>
                <a:cs typeface="Calibri"/>
              </a:rPr>
              <a:t> </a:t>
            </a:r>
            <a:r>
              <a:rPr sz="1400" spc="-10" dirty="0">
                <a:latin typeface="Calibri"/>
                <a:cs typeface="Calibri"/>
              </a:rPr>
              <a:t>This </a:t>
            </a:r>
            <a:r>
              <a:rPr sz="1400" spc="-5" dirty="0">
                <a:latin typeface="Calibri"/>
                <a:cs typeface="Calibri"/>
              </a:rPr>
              <a:t> </a:t>
            </a:r>
            <a:r>
              <a:rPr sz="1400" spc="-10" dirty="0">
                <a:latin typeface="Calibri"/>
                <a:cs typeface="Calibri"/>
              </a:rPr>
              <a:t>is</a:t>
            </a:r>
            <a:r>
              <a:rPr sz="1400" spc="-5" dirty="0">
                <a:latin typeface="Calibri"/>
                <a:cs typeface="Calibri"/>
              </a:rPr>
              <a:t> </a:t>
            </a:r>
            <a:r>
              <a:rPr sz="1400" spc="-10" dirty="0">
                <a:latin typeface="Calibri"/>
                <a:cs typeface="Calibri"/>
              </a:rPr>
              <a:t>called</a:t>
            </a:r>
            <a:r>
              <a:rPr sz="1400" spc="10" dirty="0">
                <a:latin typeface="Calibri"/>
                <a:cs typeface="Calibri"/>
              </a:rPr>
              <a:t> </a:t>
            </a:r>
            <a:r>
              <a:rPr sz="1400" spc="-5" dirty="0">
                <a:latin typeface="Calibri"/>
                <a:cs typeface="Calibri"/>
              </a:rPr>
              <a:t>spring</a:t>
            </a:r>
            <a:r>
              <a:rPr sz="1400" spc="10" dirty="0">
                <a:latin typeface="Calibri"/>
                <a:cs typeface="Calibri"/>
              </a:rPr>
              <a:t> </a:t>
            </a:r>
            <a:r>
              <a:rPr sz="1400" spc="-10" dirty="0">
                <a:latin typeface="Calibri"/>
                <a:cs typeface="Calibri"/>
              </a:rPr>
              <a:t>bean</a:t>
            </a:r>
            <a:r>
              <a:rPr sz="1400" spc="-15" dirty="0">
                <a:latin typeface="Calibri"/>
                <a:cs typeface="Calibri"/>
              </a:rPr>
              <a:t> </a:t>
            </a:r>
            <a:r>
              <a:rPr sz="1400" spc="-5" dirty="0">
                <a:latin typeface="Calibri"/>
                <a:cs typeface="Calibri"/>
              </a:rPr>
              <a:t>autowiring.</a:t>
            </a:r>
            <a:endParaRPr sz="1400">
              <a:latin typeface="Calibri"/>
              <a:cs typeface="Calibri"/>
            </a:endParaRPr>
          </a:p>
        </p:txBody>
      </p:sp>
      <p:sp>
        <p:nvSpPr>
          <p:cNvPr id="5" name="object 5"/>
          <p:cNvSpPr txBox="1"/>
          <p:nvPr/>
        </p:nvSpPr>
        <p:spPr>
          <a:xfrm>
            <a:off x="902004" y="6533133"/>
            <a:ext cx="5749290" cy="1116330"/>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4.</a:t>
            </a:r>
            <a:r>
              <a:rPr sz="1400" b="1" spc="-30" dirty="0">
                <a:latin typeface="Calibri"/>
                <a:cs typeface="Calibri"/>
              </a:rPr>
              <a:t> </a:t>
            </a:r>
            <a:r>
              <a:rPr sz="1400" b="1" spc="-5" dirty="0">
                <a:latin typeface="Calibri"/>
                <a:cs typeface="Calibri"/>
              </a:rPr>
              <a:t>@GetMapping:</a:t>
            </a:r>
            <a:endParaRPr sz="1400">
              <a:latin typeface="Calibri"/>
              <a:cs typeface="Calibri"/>
            </a:endParaRPr>
          </a:p>
          <a:p>
            <a:pPr marL="12700" marR="5080" algn="just">
              <a:lnSpc>
                <a:spcPct val="117100"/>
              </a:lnSpc>
              <a:spcBef>
                <a:spcPts val="1010"/>
              </a:spcBef>
            </a:pPr>
            <a:r>
              <a:rPr sz="1400" spc="-15" dirty="0">
                <a:latin typeface="Calibri"/>
                <a:cs typeface="Calibri"/>
              </a:rPr>
              <a:t>The </a:t>
            </a:r>
            <a:r>
              <a:rPr sz="1400" spc="-5" dirty="0">
                <a:latin typeface="Calibri"/>
                <a:cs typeface="Calibri"/>
              </a:rPr>
              <a:t>@GetMapping annotation </a:t>
            </a:r>
            <a:r>
              <a:rPr sz="1400" spc="-10" dirty="0">
                <a:latin typeface="Calibri"/>
                <a:cs typeface="Calibri"/>
              </a:rPr>
              <a:t>is </a:t>
            </a:r>
            <a:r>
              <a:rPr sz="1400" spc="-5" dirty="0">
                <a:latin typeface="Calibri"/>
                <a:cs typeface="Calibri"/>
              </a:rPr>
              <a:t>a </a:t>
            </a:r>
            <a:r>
              <a:rPr sz="1400" spc="-10" dirty="0">
                <a:latin typeface="Calibri"/>
                <a:cs typeface="Calibri"/>
              </a:rPr>
              <a:t>specialized version </a:t>
            </a:r>
            <a:r>
              <a:rPr sz="1400" spc="-5" dirty="0">
                <a:latin typeface="Calibri"/>
                <a:cs typeface="Calibri"/>
              </a:rPr>
              <a:t>of @RequestMapping </a:t>
            </a:r>
            <a:r>
              <a:rPr sz="1400" dirty="0">
                <a:latin typeface="Calibri"/>
                <a:cs typeface="Calibri"/>
              </a:rPr>
              <a:t> </a:t>
            </a:r>
            <a:r>
              <a:rPr sz="1400" spc="-5" dirty="0">
                <a:latin typeface="Calibri"/>
                <a:cs typeface="Calibri"/>
              </a:rPr>
              <a:t>annotation</a:t>
            </a:r>
            <a:r>
              <a:rPr sz="1400"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acts</a:t>
            </a:r>
            <a:r>
              <a:rPr sz="1400" dirty="0">
                <a:latin typeface="Calibri"/>
                <a:cs typeface="Calibri"/>
              </a:rPr>
              <a:t> </a:t>
            </a:r>
            <a:r>
              <a:rPr sz="1400" spc="-5" dirty="0">
                <a:latin typeface="Calibri"/>
                <a:cs typeface="Calibri"/>
              </a:rPr>
              <a:t>as</a:t>
            </a:r>
            <a:r>
              <a:rPr sz="1400" dirty="0">
                <a:latin typeface="Calibri"/>
                <a:cs typeface="Calibri"/>
              </a:rPr>
              <a:t> </a:t>
            </a:r>
            <a:r>
              <a:rPr sz="1400" spc="-5" dirty="0">
                <a:latin typeface="Calibri"/>
                <a:cs typeface="Calibri"/>
              </a:rPr>
              <a:t>a</a:t>
            </a:r>
            <a:r>
              <a:rPr sz="1400" dirty="0">
                <a:latin typeface="Calibri"/>
                <a:cs typeface="Calibri"/>
              </a:rPr>
              <a:t> </a:t>
            </a:r>
            <a:r>
              <a:rPr sz="1400" spc="-5" dirty="0">
                <a:latin typeface="Calibri"/>
                <a:cs typeface="Calibri"/>
              </a:rPr>
              <a:t>shortcut</a:t>
            </a:r>
            <a:r>
              <a:rPr sz="1400" dirty="0">
                <a:latin typeface="Calibri"/>
                <a:cs typeface="Calibri"/>
              </a:rPr>
              <a:t> for</a:t>
            </a:r>
            <a:r>
              <a:rPr sz="1400" spc="5" dirty="0">
                <a:latin typeface="Calibri"/>
                <a:cs typeface="Calibri"/>
              </a:rPr>
              <a:t> </a:t>
            </a:r>
            <a:r>
              <a:rPr sz="1400" spc="-5" dirty="0">
                <a:latin typeface="Calibri"/>
                <a:cs typeface="Calibri"/>
              </a:rPr>
              <a:t>@RequestMapping(method</a:t>
            </a:r>
            <a:r>
              <a:rPr sz="1400" dirty="0">
                <a:latin typeface="Calibri"/>
                <a:cs typeface="Calibri"/>
              </a:rPr>
              <a:t> </a:t>
            </a:r>
            <a:r>
              <a:rPr sz="1400" spc="-5" dirty="0">
                <a:latin typeface="Calibri"/>
                <a:cs typeface="Calibri"/>
              </a:rPr>
              <a:t>= </a:t>
            </a:r>
            <a:r>
              <a:rPr sz="1400" dirty="0">
                <a:latin typeface="Calibri"/>
                <a:cs typeface="Calibri"/>
              </a:rPr>
              <a:t> </a:t>
            </a:r>
            <a:r>
              <a:rPr sz="1400" spc="-5" dirty="0">
                <a:latin typeface="Calibri"/>
                <a:cs typeface="Calibri"/>
              </a:rPr>
              <a:t>RequestMethod.GET).</a:t>
            </a:r>
            <a:endParaRPr sz="1400">
              <a:latin typeface="Calibri"/>
              <a:cs typeface="Calibri"/>
            </a:endParaRPr>
          </a:p>
        </p:txBody>
      </p:sp>
      <p:sp>
        <p:nvSpPr>
          <p:cNvPr id="6" name="object 6"/>
          <p:cNvSpPr txBox="1"/>
          <p:nvPr/>
        </p:nvSpPr>
        <p:spPr>
          <a:xfrm>
            <a:off x="902004" y="8164448"/>
            <a:ext cx="5754370" cy="1362710"/>
          </a:xfrm>
          <a:prstGeom prst="rect">
            <a:avLst/>
          </a:prstGeom>
        </p:spPr>
        <p:txBody>
          <a:bodyPr vert="horz" wrap="square" lIns="0" tIns="11430" rIns="0" bIns="0" rtlCol="0">
            <a:spAutoFit/>
          </a:bodyPr>
          <a:lstStyle/>
          <a:p>
            <a:pPr marL="12700" algn="just">
              <a:lnSpc>
                <a:spcPct val="100000"/>
              </a:lnSpc>
              <a:spcBef>
                <a:spcPts val="90"/>
              </a:spcBef>
            </a:pPr>
            <a:r>
              <a:rPr sz="1400" b="1" spc="-10" dirty="0">
                <a:latin typeface="Calibri"/>
                <a:cs typeface="Calibri"/>
              </a:rPr>
              <a:t>5.</a:t>
            </a:r>
            <a:r>
              <a:rPr sz="1400" b="1" spc="-20" dirty="0">
                <a:latin typeface="Calibri"/>
                <a:cs typeface="Calibri"/>
              </a:rPr>
              <a:t> </a:t>
            </a:r>
            <a:r>
              <a:rPr sz="1400" b="1" spc="-5" dirty="0">
                <a:latin typeface="Calibri"/>
                <a:cs typeface="Calibri"/>
              </a:rPr>
              <a:t>@PostMapping</a:t>
            </a:r>
            <a:r>
              <a:rPr sz="1400" spc="-5" dirty="0">
                <a:latin typeface="Calibri"/>
                <a:cs typeface="Calibri"/>
              </a:rPr>
              <a:t>:</a:t>
            </a:r>
            <a:endParaRPr sz="1400">
              <a:latin typeface="Calibri"/>
              <a:cs typeface="Calibri"/>
            </a:endParaRPr>
          </a:p>
          <a:p>
            <a:pPr marL="12700" marR="5080" algn="just">
              <a:lnSpc>
                <a:spcPct val="117200"/>
              </a:lnSpc>
              <a:spcBef>
                <a:spcPts val="985"/>
              </a:spcBef>
            </a:pPr>
            <a:r>
              <a:rPr sz="1400" spc="-15" dirty="0">
                <a:latin typeface="Calibri"/>
                <a:cs typeface="Calibri"/>
              </a:rPr>
              <a:t>The</a:t>
            </a:r>
            <a:r>
              <a:rPr sz="1400" spc="-10" dirty="0">
                <a:latin typeface="Calibri"/>
                <a:cs typeface="Calibri"/>
              </a:rPr>
              <a:t> </a:t>
            </a:r>
            <a:r>
              <a:rPr sz="1400" spc="-5" dirty="0">
                <a:latin typeface="Calibri"/>
                <a:cs typeface="Calibri"/>
              </a:rPr>
              <a:t>@PostMapping</a:t>
            </a:r>
            <a:r>
              <a:rPr sz="1400" dirty="0">
                <a:latin typeface="Calibri"/>
                <a:cs typeface="Calibri"/>
              </a:rPr>
              <a:t> </a:t>
            </a:r>
            <a:r>
              <a:rPr sz="1400" spc="-10" dirty="0">
                <a:latin typeface="Calibri"/>
                <a:cs typeface="Calibri"/>
              </a:rPr>
              <a:t>is</a:t>
            </a:r>
            <a:r>
              <a:rPr sz="1400" spc="-5" dirty="0">
                <a:latin typeface="Calibri"/>
                <a:cs typeface="Calibri"/>
              </a:rPr>
              <a:t> specialized</a:t>
            </a:r>
            <a:r>
              <a:rPr sz="1400" dirty="0">
                <a:latin typeface="Calibri"/>
                <a:cs typeface="Calibri"/>
              </a:rPr>
              <a:t> version</a:t>
            </a:r>
            <a:r>
              <a:rPr sz="1400" spc="5" dirty="0">
                <a:latin typeface="Calibri"/>
                <a:cs typeface="Calibri"/>
              </a:rPr>
              <a:t> </a:t>
            </a:r>
            <a:r>
              <a:rPr sz="1400" spc="-5" dirty="0">
                <a:latin typeface="Calibri"/>
                <a:cs typeface="Calibri"/>
              </a:rPr>
              <a:t>of</a:t>
            </a:r>
            <a:r>
              <a:rPr sz="1400" spc="305" dirty="0">
                <a:latin typeface="Calibri"/>
                <a:cs typeface="Calibri"/>
              </a:rPr>
              <a:t> </a:t>
            </a:r>
            <a:r>
              <a:rPr sz="1400" spc="-5" dirty="0">
                <a:latin typeface="Calibri"/>
                <a:cs typeface="Calibri"/>
              </a:rPr>
              <a:t>@RequestMapping</a:t>
            </a:r>
            <a:r>
              <a:rPr sz="1400" spc="305" dirty="0">
                <a:latin typeface="Calibri"/>
                <a:cs typeface="Calibri"/>
              </a:rPr>
              <a:t> </a:t>
            </a:r>
            <a:r>
              <a:rPr sz="1400" spc="-5" dirty="0">
                <a:latin typeface="Calibri"/>
                <a:cs typeface="Calibri"/>
              </a:rPr>
              <a:t>annotation </a:t>
            </a:r>
            <a:r>
              <a:rPr sz="1400" dirty="0">
                <a:latin typeface="Calibri"/>
                <a:cs typeface="Calibri"/>
              </a:rPr>
              <a:t> </a:t>
            </a:r>
            <a:r>
              <a:rPr sz="1400" spc="-5" dirty="0">
                <a:latin typeface="Calibri"/>
                <a:cs typeface="Calibri"/>
              </a:rPr>
              <a:t>that acts as a shortcut </a:t>
            </a:r>
            <a:r>
              <a:rPr sz="1400" dirty="0">
                <a:latin typeface="Calibri"/>
                <a:cs typeface="Calibri"/>
              </a:rPr>
              <a:t>for </a:t>
            </a:r>
            <a:r>
              <a:rPr sz="1400" spc="-5" dirty="0">
                <a:latin typeface="Calibri"/>
                <a:cs typeface="Calibri"/>
              </a:rPr>
              <a:t>@RequestMapping(method=RequestMethod.POST). </a:t>
            </a:r>
            <a:r>
              <a:rPr sz="1400" dirty="0">
                <a:latin typeface="Calibri"/>
                <a:cs typeface="Calibri"/>
              </a:rPr>
              <a:t> </a:t>
            </a:r>
            <a:r>
              <a:rPr sz="1400" spc="-15" dirty="0">
                <a:latin typeface="Calibri"/>
                <a:cs typeface="Calibri"/>
              </a:rPr>
              <a:t>The </a:t>
            </a:r>
            <a:r>
              <a:rPr sz="1400" spc="-5" dirty="0">
                <a:latin typeface="Calibri"/>
                <a:cs typeface="Calibri"/>
              </a:rPr>
              <a:t>@PostMapping annotated </a:t>
            </a:r>
            <a:r>
              <a:rPr sz="1400" spc="-10" dirty="0">
                <a:latin typeface="Calibri"/>
                <a:cs typeface="Calibri"/>
              </a:rPr>
              <a:t>methods </a:t>
            </a:r>
            <a:r>
              <a:rPr sz="1400" dirty="0">
                <a:latin typeface="Calibri"/>
                <a:cs typeface="Calibri"/>
              </a:rPr>
              <a:t>in </a:t>
            </a:r>
            <a:r>
              <a:rPr sz="1400" spc="-10" dirty="0">
                <a:latin typeface="Calibri"/>
                <a:cs typeface="Calibri"/>
              </a:rPr>
              <a:t>the </a:t>
            </a:r>
            <a:r>
              <a:rPr sz="1400" spc="-5" dirty="0">
                <a:latin typeface="Calibri"/>
                <a:cs typeface="Calibri"/>
              </a:rPr>
              <a:t>@Controller annotated classes </a:t>
            </a:r>
            <a:r>
              <a:rPr sz="1400" dirty="0">
                <a:latin typeface="Calibri"/>
                <a:cs typeface="Calibri"/>
              </a:rPr>
              <a:t> </a:t>
            </a:r>
            <a:r>
              <a:rPr sz="1400" spc="-10" dirty="0">
                <a:latin typeface="Calibri"/>
                <a:cs typeface="Calibri"/>
              </a:rPr>
              <a:t>handle</a:t>
            </a:r>
            <a:r>
              <a:rPr sz="1400" spc="20" dirty="0">
                <a:latin typeface="Calibri"/>
                <a:cs typeface="Calibri"/>
              </a:rPr>
              <a:t> </a:t>
            </a:r>
            <a:r>
              <a:rPr sz="1400" spc="-10" dirty="0">
                <a:latin typeface="Calibri"/>
                <a:cs typeface="Calibri"/>
              </a:rPr>
              <a:t>the</a:t>
            </a:r>
            <a:r>
              <a:rPr sz="1400" spc="5" dirty="0">
                <a:latin typeface="Calibri"/>
                <a:cs typeface="Calibri"/>
              </a:rPr>
              <a:t> </a:t>
            </a:r>
            <a:r>
              <a:rPr sz="1400" spc="-10" dirty="0">
                <a:latin typeface="Calibri"/>
                <a:cs typeface="Calibri"/>
              </a:rPr>
              <a:t>HTTP</a:t>
            </a:r>
            <a:r>
              <a:rPr sz="1400" dirty="0">
                <a:latin typeface="Calibri"/>
                <a:cs typeface="Calibri"/>
              </a:rPr>
              <a:t> </a:t>
            </a:r>
            <a:r>
              <a:rPr sz="1400" spc="-5" dirty="0">
                <a:latin typeface="Calibri"/>
                <a:cs typeface="Calibri"/>
              </a:rPr>
              <a:t>POST</a:t>
            </a:r>
            <a:r>
              <a:rPr sz="1400" spc="10" dirty="0">
                <a:latin typeface="Calibri"/>
                <a:cs typeface="Calibri"/>
              </a:rPr>
              <a:t> </a:t>
            </a:r>
            <a:r>
              <a:rPr sz="1400" spc="-10" dirty="0">
                <a:latin typeface="Calibri"/>
                <a:cs typeface="Calibri"/>
              </a:rPr>
              <a:t>requests</a:t>
            </a:r>
            <a:r>
              <a:rPr sz="1400" spc="25" dirty="0">
                <a:latin typeface="Calibri"/>
                <a:cs typeface="Calibri"/>
              </a:rPr>
              <a:t> </a:t>
            </a:r>
            <a:r>
              <a:rPr sz="1400" spc="-5" dirty="0">
                <a:latin typeface="Calibri"/>
                <a:cs typeface="Calibri"/>
              </a:rPr>
              <a:t>matched</a:t>
            </a:r>
            <a:r>
              <a:rPr sz="1400" spc="-15" dirty="0">
                <a:latin typeface="Calibri"/>
                <a:cs typeface="Calibri"/>
              </a:rPr>
              <a:t> </a:t>
            </a:r>
            <a:r>
              <a:rPr sz="1400" spc="-5" dirty="0">
                <a:latin typeface="Calibri"/>
                <a:cs typeface="Calibri"/>
              </a:rPr>
              <a:t>with</a:t>
            </a:r>
            <a:r>
              <a:rPr sz="1400" spc="-10" dirty="0">
                <a:latin typeface="Calibri"/>
                <a:cs typeface="Calibri"/>
              </a:rPr>
              <a:t> </a:t>
            </a:r>
            <a:r>
              <a:rPr sz="1400" spc="-5" dirty="0">
                <a:latin typeface="Calibri"/>
                <a:cs typeface="Calibri"/>
              </a:rPr>
              <a:t>given</a:t>
            </a:r>
            <a:r>
              <a:rPr sz="1400" spc="-15" dirty="0">
                <a:latin typeface="Calibri"/>
                <a:cs typeface="Calibri"/>
              </a:rPr>
              <a:t> </a:t>
            </a:r>
            <a:r>
              <a:rPr sz="1400" spc="-5" dirty="0">
                <a:latin typeface="Calibri"/>
                <a:cs typeface="Calibri"/>
              </a:rPr>
              <a:t>URI</a:t>
            </a:r>
            <a:r>
              <a:rPr sz="1400" spc="10" dirty="0">
                <a:latin typeface="Calibri"/>
                <a:cs typeface="Calibri"/>
              </a:rPr>
              <a:t> </a:t>
            </a:r>
            <a:r>
              <a:rPr sz="1400" spc="-5" dirty="0">
                <a:latin typeface="Calibri"/>
                <a:cs typeface="Calibri"/>
              </a:rPr>
              <a:t>expression.</a:t>
            </a:r>
            <a:endParaRPr sz="1400">
              <a:latin typeface="Calibri"/>
              <a:cs typeface="Calibri"/>
            </a:endParaRPr>
          </a:p>
        </p:txBody>
      </p:sp>
      <p:sp>
        <p:nvSpPr>
          <p:cNvPr id="7" name="object 7"/>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70761"/>
            <a:ext cx="5757545" cy="3241040"/>
          </a:xfrm>
          <a:prstGeom prst="rect">
            <a:avLst/>
          </a:prstGeom>
        </p:spPr>
        <p:txBody>
          <a:bodyPr vert="horz" wrap="square" lIns="0" tIns="11430" rIns="0" bIns="0" rtlCol="0">
            <a:spAutoFit/>
          </a:bodyPr>
          <a:lstStyle/>
          <a:p>
            <a:pPr marL="189230" indent="-177165">
              <a:lnSpc>
                <a:spcPct val="100000"/>
              </a:lnSpc>
              <a:spcBef>
                <a:spcPts val="90"/>
              </a:spcBef>
              <a:buAutoNum type="arabicPeriod" startAt="6"/>
              <a:tabLst>
                <a:tab pos="189865" algn="l"/>
              </a:tabLst>
            </a:pPr>
            <a:r>
              <a:rPr sz="1400" b="1" spc="-5" dirty="0">
                <a:latin typeface="Calibri"/>
                <a:cs typeface="Calibri"/>
              </a:rPr>
              <a:t>@Configuration</a:t>
            </a:r>
            <a:r>
              <a:rPr sz="1400" spc="-5" dirty="0">
                <a:latin typeface="Calibri"/>
                <a:cs typeface="Calibri"/>
              </a:rPr>
              <a:t>:</a:t>
            </a:r>
            <a:endParaRPr sz="1400">
              <a:latin typeface="Calibri"/>
              <a:cs typeface="Calibri"/>
            </a:endParaRPr>
          </a:p>
          <a:p>
            <a:pPr marL="12700" marR="6985" algn="just">
              <a:lnSpc>
                <a:spcPct val="117100"/>
              </a:lnSpc>
              <a:spcBef>
                <a:spcPts val="990"/>
              </a:spcBef>
            </a:pPr>
            <a:r>
              <a:rPr sz="1400" spc="-10" dirty="0">
                <a:latin typeface="Calibri"/>
                <a:cs typeface="Calibri"/>
              </a:rPr>
              <a:t>Spring</a:t>
            </a:r>
            <a:r>
              <a:rPr sz="1400" spc="-5" dirty="0">
                <a:latin typeface="Calibri"/>
                <a:cs typeface="Calibri"/>
              </a:rPr>
              <a:t> @Configuration</a:t>
            </a:r>
            <a:r>
              <a:rPr sz="1400" dirty="0">
                <a:latin typeface="Calibri"/>
                <a:cs typeface="Calibri"/>
              </a:rPr>
              <a:t> </a:t>
            </a:r>
            <a:r>
              <a:rPr sz="1400" spc="-5" dirty="0">
                <a:latin typeface="Calibri"/>
                <a:cs typeface="Calibri"/>
              </a:rPr>
              <a:t>annotation</a:t>
            </a:r>
            <a:r>
              <a:rPr sz="1400" dirty="0">
                <a:latin typeface="Calibri"/>
                <a:cs typeface="Calibri"/>
              </a:rPr>
              <a:t> </a:t>
            </a:r>
            <a:r>
              <a:rPr sz="1400" spc="-5" dirty="0">
                <a:latin typeface="Calibri"/>
                <a:cs typeface="Calibri"/>
              </a:rPr>
              <a:t>helps</a:t>
            </a:r>
            <a:r>
              <a:rPr sz="1400" dirty="0">
                <a:latin typeface="Calibri"/>
                <a:cs typeface="Calibri"/>
              </a:rPr>
              <a:t> in</a:t>
            </a:r>
            <a:r>
              <a:rPr sz="1400" spc="5" dirty="0">
                <a:latin typeface="Calibri"/>
                <a:cs typeface="Calibri"/>
              </a:rPr>
              <a:t> </a:t>
            </a:r>
            <a:r>
              <a:rPr sz="1400" dirty="0">
                <a:latin typeface="Calibri"/>
                <a:cs typeface="Calibri"/>
              </a:rPr>
              <a:t>spring</a:t>
            </a:r>
            <a:r>
              <a:rPr sz="1400" spc="5" dirty="0">
                <a:latin typeface="Calibri"/>
                <a:cs typeface="Calibri"/>
              </a:rPr>
              <a:t> annotation</a:t>
            </a:r>
            <a:r>
              <a:rPr sz="1400" spc="10" dirty="0">
                <a:latin typeface="Calibri"/>
                <a:cs typeface="Calibri"/>
              </a:rPr>
              <a:t> </a:t>
            </a:r>
            <a:r>
              <a:rPr sz="1400" spc="-10" dirty="0">
                <a:latin typeface="Calibri"/>
                <a:cs typeface="Calibri"/>
              </a:rPr>
              <a:t>based </a:t>
            </a:r>
            <a:r>
              <a:rPr sz="1400" spc="-305" dirty="0">
                <a:latin typeface="Calibri"/>
                <a:cs typeface="Calibri"/>
              </a:rPr>
              <a:t> </a:t>
            </a:r>
            <a:r>
              <a:rPr sz="1400" spc="-5" dirty="0">
                <a:latin typeface="Calibri"/>
                <a:cs typeface="Calibri"/>
              </a:rPr>
              <a:t>configuration.</a:t>
            </a:r>
            <a:r>
              <a:rPr sz="1400" spc="5" dirty="0">
                <a:latin typeface="Calibri"/>
                <a:cs typeface="Calibri"/>
              </a:rPr>
              <a:t> </a:t>
            </a:r>
            <a:r>
              <a:rPr sz="1400" spc="-5" dirty="0">
                <a:latin typeface="Calibri"/>
                <a:cs typeface="Calibri"/>
              </a:rPr>
              <a:t>@Configuration</a:t>
            </a:r>
            <a:r>
              <a:rPr sz="1400" spc="10" dirty="0">
                <a:latin typeface="Calibri"/>
                <a:cs typeface="Calibri"/>
              </a:rPr>
              <a:t> </a:t>
            </a:r>
            <a:r>
              <a:rPr sz="1400" spc="-5" dirty="0">
                <a:latin typeface="Calibri"/>
                <a:cs typeface="Calibri"/>
              </a:rPr>
              <a:t>annotation</a:t>
            </a:r>
            <a:r>
              <a:rPr sz="1400" spc="30" dirty="0">
                <a:latin typeface="Calibri"/>
                <a:cs typeface="Calibri"/>
              </a:rPr>
              <a:t> </a:t>
            </a:r>
            <a:r>
              <a:rPr sz="1400" spc="-10" dirty="0">
                <a:latin typeface="Calibri"/>
                <a:cs typeface="Calibri"/>
              </a:rPr>
              <a:t>indicates</a:t>
            </a:r>
            <a:r>
              <a:rPr sz="1400" spc="30" dirty="0">
                <a:latin typeface="Calibri"/>
                <a:cs typeface="Calibri"/>
              </a:rPr>
              <a:t> </a:t>
            </a:r>
            <a:r>
              <a:rPr sz="1400" spc="-5" dirty="0">
                <a:latin typeface="Calibri"/>
                <a:cs typeface="Calibri"/>
              </a:rPr>
              <a:t>that</a:t>
            </a:r>
            <a:r>
              <a:rPr sz="1400" spc="-15" dirty="0">
                <a:latin typeface="Calibri"/>
                <a:cs typeface="Calibri"/>
              </a:rPr>
              <a:t> </a:t>
            </a:r>
            <a:r>
              <a:rPr sz="1400" spc="-5" dirty="0">
                <a:latin typeface="Calibri"/>
                <a:cs typeface="Calibri"/>
              </a:rPr>
              <a:t>a</a:t>
            </a:r>
            <a:r>
              <a:rPr sz="1400" dirty="0">
                <a:latin typeface="Calibri"/>
                <a:cs typeface="Calibri"/>
              </a:rPr>
              <a:t> </a:t>
            </a:r>
            <a:r>
              <a:rPr sz="1400" spc="-5" dirty="0">
                <a:latin typeface="Calibri"/>
                <a:cs typeface="Calibri"/>
              </a:rPr>
              <a:t>class</a:t>
            </a:r>
            <a:r>
              <a:rPr sz="1400" spc="25" dirty="0">
                <a:latin typeface="Calibri"/>
                <a:cs typeface="Calibri"/>
              </a:rPr>
              <a:t> </a:t>
            </a:r>
            <a:r>
              <a:rPr sz="1400" spc="-10" dirty="0">
                <a:latin typeface="Calibri"/>
                <a:cs typeface="Calibri"/>
              </a:rPr>
              <a:t>declares</a:t>
            </a:r>
            <a:r>
              <a:rPr sz="1400" spc="10" dirty="0">
                <a:latin typeface="Calibri"/>
                <a:cs typeface="Calibri"/>
              </a:rPr>
              <a:t> </a:t>
            </a:r>
            <a:r>
              <a:rPr sz="1400" spc="-10" dirty="0">
                <a:latin typeface="Calibri"/>
                <a:cs typeface="Calibri"/>
              </a:rPr>
              <a:t>one</a:t>
            </a:r>
            <a:r>
              <a:rPr sz="1400" spc="25" dirty="0">
                <a:latin typeface="Calibri"/>
                <a:cs typeface="Calibri"/>
              </a:rPr>
              <a:t> </a:t>
            </a:r>
            <a:r>
              <a:rPr sz="1400" spc="-5" dirty="0">
                <a:latin typeface="Calibri"/>
                <a:cs typeface="Calibri"/>
              </a:rPr>
              <a:t>or</a:t>
            </a:r>
            <a:endParaRPr sz="1400">
              <a:latin typeface="Calibri"/>
              <a:cs typeface="Calibri"/>
            </a:endParaRPr>
          </a:p>
          <a:p>
            <a:pPr marL="12700" marR="13335" algn="just">
              <a:lnSpc>
                <a:spcPct val="115799"/>
              </a:lnSpc>
              <a:spcBef>
                <a:spcPts val="1030"/>
              </a:spcBef>
            </a:pPr>
            <a:r>
              <a:rPr sz="1400" spc="-10" dirty="0">
                <a:latin typeface="Calibri"/>
                <a:cs typeface="Calibri"/>
              </a:rPr>
              <a:t>more</a:t>
            </a:r>
            <a:r>
              <a:rPr sz="1400" spc="-5" dirty="0">
                <a:latin typeface="Calibri"/>
                <a:cs typeface="Calibri"/>
              </a:rPr>
              <a:t> </a:t>
            </a:r>
            <a:r>
              <a:rPr sz="1400" dirty="0">
                <a:latin typeface="Calibri"/>
                <a:cs typeface="Calibri"/>
              </a:rPr>
              <a:t>@Bean</a:t>
            </a:r>
            <a:r>
              <a:rPr sz="1400" spc="5" dirty="0">
                <a:latin typeface="Calibri"/>
                <a:cs typeface="Calibri"/>
              </a:rPr>
              <a:t> </a:t>
            </a:r>
            <a:r>
              <a:rPr sz="1400" spc="-5" dirty="0">
                <a:latin typeface="Calibri"/>
                <a:cs typeface="Calibri"/>
              </a:rPr>
              <a:t>methods</a:t>
            </a:r>
            <a:r>
              <a:rPr sz="1400" dirty="0">
                <a:latin typeface="Calibri"/>
                <a:cs typeface="Calibri"/>
              </a:rPr>
              <a:t> </a:t>
            </a:r>
            <a:r>
              <a:rPr sz="1400" spc="-5" dirty="0">
                <a:latin typeface="Calibri"/>
                <a:cs typeface="Calibri"/>
              </a:rPr>
              <a:t>and</a:t>
            </a:r>
            <a:r>
              <a:rPr sz="1400" dirty="0">
                <a:latin typeface="Calibri"/>
                <a:cs typeface="Calibri"/>
              </a:rPr>
              <a:t> may</a:t>
            </a:r>
            <a:r>
              <a:rPr sz="1400" spc="5" dirty="0">
                <a:latin typeface="Calibri"/>
                <a:cs typeface="Calibri"/>
              </a:rPr>
              <a:t> </a:t>
            </a:r>
            <a:r>
              <a:rPr sz="1400" spc="-15" dirty="0">
                <a:latin typeface="Calibri"/>
                <a:cs typeface="Calibri"/>
              </a:rPr>
              <a:t>be</a:t>
            </a:r>
            <a:r>
              <a:rPr sz="1400" spc="-10" dirty="0">
                <a:latin typeface="Calibri"/>
                <a:cs typeface="Calibri"/>
              </a:rPr>
              <a:t> </a:t>
            </a:r>
            <a:r>
              <a:rPr sz="1400" spc="-5" dirty="0">
                <a:latin typeface="Calibri"/>
                <a:cs typeface="Calibri"/>
              </a:rPr>
              <a:t>processed</a:t>
            </a:r>
            <a:r>
              <a:rPr sz="1400" dirty="0">
                <a:latin typeface="Calibri"/>
                <a:cs typeface="Calibri"/>
              </a:rPr>
              <a:t> </a:t>
            </a:r>
            <a:r>
              <a:rPr sz="1400" spc="-15" dirty="0">
                <a:latin typeface="Calibri"/>
                <a:cs typeface="Calibri"/>
              </a:rPr>
              <a:t>by</a:t>
            </a:r>
            <a:r>
              <a:rPr sz="1400" spc="-10" dirty="0">
                <a:latin typeface="Calibri"/>
                <a:cs typeface="Calibri"/>
              </a:rPr>
              <a:t> the</a:t>
            </a:r>
            <a:r>
              <a:rPr sz="1400" spc="-5" dirty="0">
                <a:latin typeface="Calibri"/>
                <a:cs typeface="Calibri"/>
              </a:rPr>
              <a:t> spring</a:t>
            </a:r>
            <a:r>
              <a:rPr sz="1400" dirty="0">
                <a:latin typeface="Calibri"/>
                <a:cs typeface="Calibri"/>
              </a:rPr>
              <a:t> </a:t>
            </a:r>
            <a:r>
              <a:rPr sz="1400" spc="-5" dirty="0">
                <a:latin typeface="Calibri"/>
                <a:cs typeface="Calibri"/>
              </a:rPr>
              <a:t>container</a:t>
            </a:r>
            <a:r>
              <a:rPr sz="1400" dirty="0">
                <a:latin typeface="Calibri"/>
                <a:cs typeface="Calibri"/>
              </a:rPr>
              <a:t> </a:t>
            </a:r>
            <a:r>
              <a:rPr sz="1400" spc="-10" dirty="0">
                <a:latin typeface="Calibri"/>
                <a:cs typeface="Calibri"/>
              </a:rPr>
              <a:t>to </a:t>
            </a:r>
            <a:r>
              <a:rPr sz="1400" spc="-5" dirty="0">
                <a:latin typeface="Calibri"/>
                <a:cs typeface="Calibri"/>
              </a:rPr>
              <a:t> generate</a:t>
            </a:r>
            <a:r>
              <a:rPr sz="1400" spc="20" dirty="0">
                <a:latin typeface="Calibri"/>
                <a:cs typeface="Calibri"/>
              </a:rPr>
              <a:t> </a:t>
            </a:r>
            <a:r>
              <a:rPr sz="1400" spc="-10" dirty="0">
                <a:latin typeface="Calibri"/>
                <a:cs typeface="Calibri"/>
              </a:rPr>
              <a:t>bean</a:t>
            </a:r>
            <a:r>
              <a:rPr sz="1400" spc="10" dirty="0">
                <a:latin typeface="Calibri"/>
                <a:cs typeface="Calibri"/>
              </a:rPr>
              <a:t> </a:t>
            </a:r>
            <a:r>
              <a:rPr sz="1400" spc="-5" dirty="0">
                <a:latin typeface="Calibri"/>
                <a:cs typeface="Calibri"/>
              </a:rPr>
              <a:t>definitions</a:t>
            </a:r>
            <a:r>
              <a:rPr sz="1400"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service </a:t>
            </a:r>
            <a:r>
              <a:rPr sz="1400" dirty="0">
                <a:latin typeface="Calibri"/>
                <a:cs typeface="Calibri"/>
              </a:rPr>
              <a:t>requests </a:t>
            </a:r>
            <a:r>
              <a:rPr sz="1400" spc="-5" dirty="0">
                <a:latin typeface="Calibri"/>
                <a:cs typeface="Calibri"/>
              </a:rPr>
              <a:t>for</a:t>
            </a:r>
            <a:r>
              <a:rPr sz="1400" spc="-10" dirty="0">
                <a:latin typeface="Calibri"/>
                <a:cs typeface="Calibri"/>
              </a:rPr>
              <a:t> </a:t>
            </a:r>
            <a:r>
              <a:rPr sz="1400" spc="-5" dirty="0">
                <a:latin typeface="Calibri"/>
                <a:cs typeface="Calibri"/>
              </a:rPr>
              <a:t>those</a:t>
            </a:r>
            <a:r>
              <a:rPr sz="1400" dirty="0">
                <a:latin typeface="Calibri"/>
                <a:cs typeface="Calibri"/>
              </a:rPr>
              <a:t> </a:t>
            </a:r>
            <a:r>
              <a:rPr sz="1400" spc="-5" dirty="0">
                <a:latin typeface="Calibri"/>
                <a:cs typeface="Calibri"/>
              </a:rPr>
              <a:t>beans</a:t>
            </a:r>
            <a:r>
              <a:rPr sz="1400" dirty="0">
                <a:latin typeface="Calibri"/>
                <a:cs typeface="Calibri"/>
              </a:rPr>
              <a:t> </a:t>
            </a:r>
            <a:r>
              <a:rPr sz="1400" spc="-5" dirty="0">
                <a:latin typeface="Calibri"/>
                <a:cs typeface="Calibri"/>
              </a:rPr>
              <a:t>at</a:t>
            </a:r>
            <a:r>
              <a:rPr sz="1400" spc="5" dirty="0">
                <a:latin typeface="Calibri"/>
                <a:cs typeface="Calibri"/>
              </a:rPr>
              <a:t> </a:t>
            </a:r>
            <a:r>
              <a:rPr sz="1400" spc="-10" dirty="0">
                <a:latin typeface="Calibri"/>
                <a:cs typeface="Calibri"/>
              </a:rPr>
              <a:t>runtime.</a:t>
            </a:r>
            <a:endParaRPr sz="1400">
              <a:latin typeface="Calibri"/>
              <a:cs typeface="Calibri"/>
            </a:endParaRPr>
          </a:p>
          <a:p>
            <a:pPr>
              <a:lnSpc>
                <a:spcPct val="100000"/>
              </a:lnSpc>
              <a:spcBef>
                <a:spcPts val="10"/>
              </a:spcBef>
            </a:pPr>
            <a:endParaRPr sz="1050">
              <a:latin typeface="Calibri"/>
              <a:cs typeface="Calibri"/>
            </a:endParaRPr>
          </a:p>
          <a:p>
            <a:pPr marL="189230" indent="-177165">
              <a:lnSpc>
                <a:spcPct val="100000"/>
              </a:lnSpc>
              <a:spcBef>
                <a:spcPts val="5"/>
              </a:spcBef>
              <a:buAutoNum type="arabicPeriod" startAt="7"/>
              <a:tabLst>
                <a:tab pos="189865" algn="l"/>
              </a:tabLst>
            </a:pPr>
            <a:r>
              <a:rPr sz="1400" b="1" spc="-5" dirty="0">
                <a:latin typeface="Calibri"/>
                <a:cs typeface="Calibri"/>
              </a:rPr>
              <a:t>@OneToMany:</a:t>
            </a:r>
            <a:endParaRPr sz="1400">
              <a:latin typeface="Calibri"/>
              <a:cs typeface="Calibri"/>
            </a:endParaRPr>
          </a:p>
          <a:p>
            <a:pPr marL="12700" marR="5080" algn="just">
              <a:lnSpc>
                <a:spcPct val="116799"/>
              </a:lnSpc>
              <a:spcBef>
                <a:spcPts val="1010"/>
              </a:spcBef>
            </a:pPr>
            <a:r>
              <a:rPr sz="1400" spc="-5" dirty="0">
                <a:latin typeface="Calibri"/>
                <a:cs typeface="Calibri"/>
              </a:rPr>
              <a:t>A</a:t>
            </a:r>
            <a:r>
              <a:rPr sz="1400" dirty="0">
                <a:latin typeface="Calibri"/>
                <a:cs typeface="Calibri"/>
              </a:rPr>
              <a:t> </a:t>
            </a:r>
            <a:r>
              <a:rPr sz="1400" spc="-5" dirty="0">
                <a:latin typeface="Calibri"/>
                <a:cs typeface="Calibri"/>
              </a:rPr>
              <a:t>one-to-many</a:t>
            </a:r>
            <a:r>
              <a:rPr sz="1400" dirty="0">
                <a:latin typeface="Calibri"/>
                <a:cs typeface="Calibri"/>
              </a:rPr>
              <a:t> </a:t>
            </a:r>
            <a:r>
              <a:rPr sz="1400" spc="-5" dirty="0">
                <a:latin typeface="Calibri"/>
                <a:cs typeface="Calibri"/>
              </a:rPr>
              <a:t>relationship</a:t>
            </a:r>
            <a:r>
              <a:rPr sz="1400" dirty="0">
                <a:latin typeface="Calibri"/>
                <a:cs typeface="Calibri"/>
              </a:rPr>
              <a:t> </a:t>
            </a:r>
            <a:r>
              <a:rPr sz="1400" spc="-5" dirty="0">
                <a:latin typeface="Calibri"/>
                <a:cs typeface="Calibri"/>
              </a:rPr>
              <a:t>between</a:t>
            </a:r>
            <a:r>
              <a:rPr sz="1400" dirty="0">
                <a:latin typeface="Calibri"/>
                <a:cs typeface="Calibri"/>
              </a:rPr>
              <a:t> two</a:t>
            </a:r>
            <a:r>
              <a:rPr sz="1400" spc="5" dirty="0">
                <a:latin typeface="Calibri"/>
                <a:cs typeface="Calibri"/>
              </a:rPr>
              <a:t> </a:t>
            </a:r>
            <a:r>
              <a:rPr sz="1400" spc="-10" dirty="0">
                <a:latin typeface="Calibri"/>
                <a:cs typeface="Calibri"/>
              </a:rPr>
              <a:t>entities</a:t>
            </a:r>
            <a:r>
              <a:rPr sz="1400" spc="-5" dirty="0">
                <a:latin typeface="Calibri"/>
                <a:cs typeface="Calibri"/>
              </a:rPr>
              <a:t> </a:t>
            </a:r>
            <a:r>
              <a:rPr sz="1400" spc="-10" dirty="0">
                <a:latin typeface="Calibri"/>
                <a:cs typeface="Calibri"/>
              </a:rPr>
              <a:t>is</a:t>
            </a:r>
            <a:r>
              <a:rPr sz="1400" spc="-5" dirty="0">
                <a:latin typeface="Calibri"/>
                <a:cs typeface="Calibri"/>
              </a:rPr>
              <a:t> defined</a:t>
            </a:r>
            <a:r>
              <a:rPr sz="1400" dirty="0">
                <a:latin typeface="Calibri"/>
                <a:cs typeface="Calibri"/>
              </a:rPr>
              <a:t> </a:t>
            </a:r>
            <a:r>
              <a:rPr sz="1400" spc="-15" dirty="0">
                <a:latin typeface="Calibri"/>
                <a:cs typeface="Calibri"/>
              </a:rPr>
              <a:t>by</a:t>
            </a:r>
            <a:r>
              <a:rPr sz="1400" spc="-10" dirty="0">
                <a:latin typeface="Calibri"/>
                <a:cs typeface="Calibri"/>
              </a:rPr>
              <a:t> using</a:t>
            </a:r>
            <a:r>
              <a:rPr sz="1400" spc="-5" dirty="0">
                <a:latin typeface="Calibri"/>
                <a:cs typeface="Calibri"/>
              </a:rPr>
              <a:t> </a:t>
            </a:r>
            <a:r>
              <a:rPr sz="1400" spc="-10" dirty="0">
                <a:latin typeface="Calibri"/>
                <a:cs typeface="Calibri"/>
              </a:rPr>
              <a:t>the </a:t>
            </a:r>
            <a:r>
              <a:rPr sz="1400" spc="-5" dirty="0">
                <a:latin typeface="Calibri"/>
                <a:cs typeface="Calibri"/>
              </a:rPr>
              <a:t> </a:t>
            </a:r>
            <a:r>
              <a:rPr sz="1400" spc="-10" dirty="0">
                <a:latin typeface="Calibri"/>
                <a:cs typeface="Calibri"/>
              </a:rPr>
              <a:t>@OneToMany</a:t>
            </a:r>
            <a:r>
              <a:rPr sz="1400" spc="-5" dirty="0">
                <a:latin typeface="Calibri"/>
                <a:cs typeface="Calibri"/>
              </a:rPr>
              <a:t> annotation</a:t>
            </a:r>
            <a:r>
              <a:rPr sz="1400" dirty="0">
                <a:latin typeface="Calibri"/>
                <a:cs typeface="Calibri"/>
              </a:rPr>
              <a:t> in</a:t>
            </a:r>
            <a:r>
              <a:rPr sz="1400" spc="5" dirty="0">
                <a:latin typeface="Calibri"/>
                <a:cs typeface="Calibri"/>
              </a:rPr>
              <a:t> </a:t>
            </a:r>
            <a:r>
              <a:rPr sz="1400" spc="-5" dirty="0">
                <a:latin typeface="Calibri"/>
                <a:cs typeface="Calibri"/>
              </a:rPr>
              <a:t>Spring</a:t>
            </a:r>
            <a:r>
              <a:rPr sz="1400" dirty="0">
                <a:latin typeface="Calibri"/>
                <a:cs typeface="Calibri"/>
              </a:rPr>
              <a:t> </a:t>
            </a:r>
            <a:r>
              <a:rPr sz="1400" spc="-5" dirty="0">
                <a:latin typeface="Calibri"/>
                <a:cs typeface="Calibri"/>
              </a:rPr>
              <a:t>Data</a:t>
            </a:r>
            <a:r>
              <a:rPr sz="1400" dirty="0">
                <a:latin typeface="Calibri"/>
                <a:cs typeface="Calibri"/>
              </a:rPr>
              <a:t> JPA.</a:t>
            </a:r>
            <a:r>
              <a:rPr sz="1400" spc="5" dirty="0">
                <a:latin typeface="Calibri"/>
                <a:cs typeface="Calibri"/>
              </a:rPr>
              <a:t> </a:t>
            </a:r>
            <a:r>
              <a:rPr sz="1400" dirty="0">
                <a:latin typeface="Calibri"/>
                <a:cs typeface="Calibri"/>
              </a:rPr>
              <a:t>It</a:t>
            </a:r>
            <a:r>
              <a:rPr sz="1400" spc="5" dirty="0">
                <a:latin typeface="Calibri"/>
                <a:cs typeface="Calibri"/>
              </a:rPr>
              <a:t> </a:t>
            </a:r>
            <a:r>
              <a:rPr sz="1400" spc="-10" dirty="0">
                <a:latin typeface="Calibri"/>
                <a:cs typeface="Calibri"/>
              </a:rPr>
              <a:t>declares</a:t>
            </a:r>
            <a:r>
              <a:rPr sz="1400" spc="-5" dirty="0">
                <a:latin typeface="Calibri"/>
                <a:cs typeface="Calibri"/>
              </a:rPr>
              <a:t> </a:t>
            </a:r>
            <a:r>
              <a:rPr sz="1400" spc="-10" dirty="0">
                <a:latin typeface="Calibri"/>
                <a:cs typeface="Calibri"/>
              </a:rPr>
              <a:t>the</a:t>
            </a:r>
            <a:r>
              <a:rPr sz="1400" spc="295" dirty="0">
                <a:latin typeface="Calibri"/>
                <a:cs typeface="Calibri"/>
              </a:rPr>
              <a:t> </a:t>
            </a:r>
            <a:r>
              <a:rPr sz="1400" spc="-5" dirty="0">
                <a:latin typeface="Calibri"/>
                <a:cs typeface="Calibri"/>
              </a:rPr>
              <a:t>mappedBy </a:t>
            </a:r>
            <a:r>
              <a:rPr sz="1400" dirty="0">
                <a:latin typeface="Calibri"/>
                <a:cs typeface="Calibri"/>
              </a:rPr>
              <a:t> </a:t>
            </a:r>
            <a:r>
              <a:rPr sz="1400" spc="-5" dirty="0">
                <a:latin typeface="Calibri"/>
                <a:cs typeface="Calibri"/>
              </a:rPr>
              <a:t>element </a:t>
            </a:r>
            <a:r>
              <a:rPr sz="1400" spc="-10" dirty="0">
                <a:latin typeface="Calibri"/>
                <a:cs typeface="Calibri"/>
              </a:rPr>
              <a:t>to </a:t>
            </a:r>
            <a:r>
              <a:rPr sz="1400" spc="-5" dirty="0">
                <a:latin typeface="Calibri"/>
                <a:cs typeface="Calibri"/>
              </a:rPr>
              <a:t>indicate </a:t>
            </a:r>
            <a:r>
              <a:rPr sz="1400" spc="-15" dirty="0">
                <a:latin typeface="Calibri"/>
                <a:cs typeface="Calibri"/>
              </a:rPr>
              <a:t>the </a:t>
            </a:r>
            <a:r>
              <a:rPr sz="1400" spc="-5" dirty="0">
                <a:latin typeface="Calibri"/>
                <a:cs typeface="Calibri"/>
              </a:rPr>
              <a:t>entity that owns </a:t>
            </a:r>
            <a:r>
              <a:rPr sz="1400" spc="-10" dirty="0">
                <a:latin typeface="Calibri"/>
                <a:cs typeface="Calibri"/>
              </a:rPr>
              <a:t>the </a:t>
            </a:r>
            <a:r>
              <a:rPr sz="1400" spc="-5" dirty="0">
                <a:latin typeface="Calibri"/>
                <a:cs typeface="Calibri"/>
              </a:rPr>
              <a:t>bidirectional relationship. Usually, </a:t>
            </a:r>
            <a:r>
              <a:rPr sz="1400" dirty="0">
                <a:latin typeface="Calibri"/>
                <a:cs typeface="Calibri"/>
              </a:rPr>
              <a:t> </a:t>
            </a:r>
            <a:r>
              <a:rPr sz="1400" spc="-15" dirty="0">
                <a:latin typeface="Calibri"/>
                <a:cs typeface="Calibri"/>
              </a:rPr>
              <a:t>the </a:t>
            </a:r>
            <a:r>
              <a:rPr sz="1400" spc="-5" dirty="0">
                <a:latin typeface="Calibri"/>
                <a:cs typeface="Calibri"/>
              </a:rPr>
              <a:t>child </a:t>
            </a:r>
            <a:r>
              <a:rPr sz="1400" dirty="0">
                <a:latin typeface="Calibri"/>
                <a:cs typeface="Calibri"/>
              </a:rPr>
              <a:t>entity </a:t>
            </a:r>
            <a:r>
              <a:rPr sz="1400" spc="-10" dirty="0">
                <a:latin typeface="Calibri"/>
                <a:cs typeface="Calibri"/>
              </a:rPr>
              <a:t>is one </a:t>
            </a:r>
            <a:r>
              <a:rPr sz="1400" spc="-5" dirty="0">
                <a:latin typeface="Calibri"/>
                <a:cs typeface="Calibri"/>
              </a:rPr>
              <a:t>that owns </a:t>
            </a:r>
            <a:r>
              <a:rPr sz="1400" spc="-10" dirty="0">
                <a:latin typeface="Calibri"/>
                <a:cs typeface="Calibri"/>
              </a:rPr>
              <a:t>the </a:t>
            </a:r>
            <a:r>
              <a:rPr sz="1400" spc="-5" dirty="0">
                <a:latin typeface="Calibri"/>
                <a:cs typeface="Calibri"/>
              </a:rPr>
              <a:t>relationship </a:t>
            </a:r>
            <a:r>
              <a:rPr sz="1400" spc="5" dirty="0">
                <a:latin typeface="Calibri"/>
                <a:cs typeface="Calibri"/>
              </a:rPr>
              <a:t>and </a:t>
            </a:r>
            <a:r>
              <a:rPr sz="1400" spc="-10" dirty="0">
                <a:latin typeface="Calibri"/>
                <a:cs typeface="Calibri"/>
              </a:rPr>
              <a:t>the parent </a:t>
            </a:r>
            <a:r>
              <a:rPr sz="1400" spc="-5" dirty="0">
                <a:latin typeface="Calibri"/>
                <a:cs typeface="Calibri"/>
              </a:rPr>
              <a:t>entity contains </a:t>
            </a:r>
            <a:r>
              <a:rPr sz="1400" dirty="0">
                <a:latin typeface="Calibri"/>
                <a:cs typeface="Calibri"/>
              </a:rPr>
              <a:t> </a:t>
            </a:r>
            <a:r>
              <a:rPr sz="1400" spc="-15" dirty="0">
                <a:latin typeface="Calibri"/>
                <a:cs typeface="Calibri"/>
              </a:rPr>
              <a:t>the</a:t>
            </a:r>
            <a:r>
              <a:rPr sz="1400" spc="15" dirty="0">
                <a:latin typeface="Calibri"/>
                <a:cs typeface="Calibri"/>
              </a:rPr>
              <a:t> </a:t>
            </a:r>
            <a:r>
              <a:rPr sz="1400" spc="-5" dirty="0">
                <a:latin typeface="Calibri"/>
                <a:cs typeface="Calibri"/>
              </a:rPr>
              <a:t>@OneToMany</a:t>
            </a:r>
            <a:r>
              <a:rPr sz="1400" spc="-10" dirty="0">
                <a:latin typeface="Calibri"/>
                <a:cs typeface="Calibri"/>
              </a:rPr>
              <a:t> </a:t>
            </a:r>
            <a:r>
              <a:rPr sz="1400" spc="-5" dirty="0">
                <a:latin typeface="Calibri"/>
                <a:cs typeface="Calibri"/>
              </a:rPr>
              <a:t>annotation.</a:t>
            </a:r>
            <a:endParaRPr sz="1400">
              <a:latin typeface="Calibri"/>
              <a:cs typeface="Calibri"/>
            </a:endParaRPr>
          </a:p>
        </p:txBody>
      </p:sp>
      <p:sp>
        <p:nvSpPr>
          <p:cNvPr id="3" name="object 3"/>
          <p:cNvSpPr txBox="1"/>
          <p:nvPr/>
        </p:nvSpPr>
        <p:spPr>
          <a:xfrm>
            <a:off x="902004" y="5027167"/>
            <a:ext cx="5755640" cy="1362710"/>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8.</a:t>
            </a:r>
            <a:r>
              <a:rPr sz="1400" b="1" spc="-20" dirty="0">
                <a:latin typeface="Calibri"/>
                <a:cs typeface="Calibri"/>
              </a:rPr>
              <a:t> </a:t>
            </a:r>
            <a:r>
              <a:rPr sz="1400" b="1" spc="-5" dirty="0">
                <a:latin typeface="Calibri"/>
                <a:cs typeface="Calibri"/>
              </a:rPr>
              <a:t>@generated</a:t>
            </a:r>
            <a:r>
              <a:rPr sz="1400" b="1" spc="-30" dirty="0">
                <a:latin typeface="Calibri"/>
                <a:cs typeface="Calibri"/>
              </a:rPr>
              <a:t> </a:t>
            </a:r>
            <a:r>
              <a:rPr sz="1400" b="1" spc="-5" dirty="0">
                <a:latin typeface="Calibri"/>
                <a:cs typeface="Calibri"/>
              </a:rPr>
              <a:t>Value:</a:t>
            </a:r>
            <a:endParaRPr sz="1400">
              <a:latin typeface="Calibri"/>
              <a:cs typeface="Calibri"/>
            </a:endParaRPr>
          </a:p>
          <a:p>
            <a:pPr marL="12700" marR="5080" algn="just">
              <a:lnSpc>
                <a:spcPct val="116700"/>
              </a:lnSpc>
              <a:spcBef>
                <a:spcPts val="1015"/>
              </a:spcBef>
            </a:pPr>
            <a:r>
              <a:rPr sz="1400" spc="-10" dirty="0">
                <a:latin typeface="Calibri"/>
                <a:cs typeface="Calibri"/>
              </a:rPr>
              <a:t>Marking </a:t>
            </a:r>
            <a:r>
              <a:rPr sz="1400" spc="-5" dirty="0">
                <a:latin typeface="Calibri"/>
                <a:cs typeface="Calibri"/>
              </a:rPr>
              <a:t>a field</a:t>
            </a:r>
            <a:r>
              <a:rPr sz="1400" dirty="0">
                <a:latin typeface="Calibri"/>
                <a:cs typeface="Calibri"/>
              </a:rPr>
              <a:t> </a:t>
            </a:r>
            <a:r>
              <a:rPr sz="1400" spc="-5" dirty="0">
                <a:latin typeface="Calibri"/>
                <a:cs typeface="Calibri"/>
              </a:rPr>
              <a:t>with </a:t>
            </a:r>
            <a:r>
              <a:rPr sz="1400" spc="-10" dirty="0">
                <a:latin typeface="Calibri"/>
                <a:cs typeface="Calibri"/>
              </a:rPr>
              <a:t>the</a:t>
            </a:r>
            <a:r>
              <a:rPr sz="1400" spc="295" dirty="0">
                <a:latin typeface="Calibri"/>
                <a:cs typeface="Calibri"/>
              </a:rPr>
              <a:t> </a:t>
            </a:r>
            <a:r>
              <a:rPr sz="1400" spc="-5" dirty="0">
                <a:latin typeface="Calibri"/>
                <a:cs typeface="Calibri"/>
              </a:rPr>
              <a:t>@GeneratedValue annotation specifies</a:t>
            </a:r>
            <a:r>
              <a:rPr sz="1400" spc="305" dirty="0">
                <a:latin typeface="Calibri"/>
                <a:cs typeface="Calibri"/>
              </a:rPr>
              <a:t> </a:t>
            </a:r>
            <a:r>
              <a:rPr sz="1400" spc="-5" dirty="0">
                <a:latin typeface="Calibri"/>
                <a:cs typeface="Calibri"/>
              </a:rPr>
              <a:t>that a </a:t>
            </a:r>
            <a:r>
              <a:rPr sz="1400" spc="-10" dirty="0">
                <a:latin typeface="Calibri"/>
                <a:cs typeface="Calibri"/>
              </a:rPr>
              <a:t>value </a:t>
            </a:r>
            <a:r>
              <a:rPr sz="1400" spc="-5" dirty="0">
                <a:latin typeface="Calibri"/>
                <a:cs typeface="Calibri"/>
              </a:rPr>
              <a:t> </a:t>
            </a:r>
            <a:r>
              <a:rPr sz="1400" spc="-10" dirty="0">
                <a:latin typeface="Calibri"/>
                <a:cs typeface="Calibri"/>
              </a:rPr>
              <a:t>will </a:t>
            </a:r>
            <a:r>
              <a:rPr sz="1400" spc="-15" dirty="0">
                <a:latin typeface="Calibri"/>
                <a:cs typeface="Calibri"/>
              </a:rPr>
              <a:t>be</a:t>
            </a:r>
            <a:r>
              <a:rPr sz="1400" spc="-10" dirty="0">
                <a:latin typeface="Calibri"/>
                <a:cs typeface="Calibri"/>
              </a:rPr>
              <a:t> </a:t>
            </a:r>
            <a:r>
              <a:rPr sz="1400" spc="-5" dirty="0">
                <a:latin typeface="Calibri"/>
                <a:cs typeface="Calibri"/>
              </a:rPr>
              <a:t>automatically generated </a:t>
            </a:r>
            <a:r>
              <a:rPr sz="1400" dirty="0">
                <a:latin typeface="Calibri"/>
                <a:cs typeface="Calibri"/>
              </a:rPr>
              <a:t>for </a:t>
            </a:r>
            <a:r>
              <a:rPr sz="1400" spc="-5" dirty="0">
                <a:latin typeface="Calibri"/>
                <a:cs typeface="Calibri"/>
              </a:rPr>
              <a:t>that </a:t>
            </a:r>
            <a:r>
              <a:rPr sz="1400" spc="-10" dirty="0">
                <a:latin typeface="Calibri"/>
                <a:cs typeface="Calibri"/>
              </a:rPr>
              <a:t>field. This is </a:t>
            </a:r>
            <a:r>
              <a:rPr sz="1400" spc="-5" dirty="0">
                <a:latin typeface="Calibri"/>
                <a:cs typeface="Calibri"/>
              </a:rPr>
              <a:t>primarily intended </a:t>
            </a:r>
            <a:r>
              <a:rPr sz="1400" dirty="0">
                <a:latin typeface="Calibri"/>
                <a:cs typeface="Calibri"/>
              </a:rPr>
              <a:t>for </a:t>
            </a:r>
            <a:r>
              <a:rPr sz="1400" spc="5" dirty="0">
                <a:latin typeface="Calibri"/>
                <a:cs typeface="Calibri"/>
              </a:rPr>
              <a:t> </a:t>
            </a:r>
            <a:r>
              <a:rPr sz="1400" spc="-10" dirty="0">
                <a:latin typeface="Calibri"/>
                <a:cs typeface="Calibri"/>
              </a:rPr>
              <a:t>primary</a:t>
            </a:r>
            <a:r>
              <a:rPr sz="1400" spc="-5" dirty="0">
                <a:latin typeface="Calibri"/>
                <a:cs typeface="Calibri"/>
              </a:rPr>
              <a:t> </a:t>
            </a:r>
            <a:r>
              <a:rPr sz="1400" spc="-10" dirty="0">
                <a:latin typeface="Calibri"/>
                <a:cs typeface="Calibri"/>
              </a:rPr>
              <a:t>key </a:t>
            </a:r>
            <a:r>
              <a:rPr sz="1400" dirty="0">
                <a:latin typeface="Calibri"/>
                <a:cs typeface="Calibri"/>
              </a:rPr>
              <a:t>fields</a:t>
            </a:r>
            <a:r>
              <a:rPr sz="1400" spc="5" dirty="0">
                <a:latin typeface="Calibri"/>
                <a:cs typeface="Calibri"/>
              </a:rPr>
              <a:t> </a:t>
            </a:r>
            <a:r>
              <a:rPr sz="1400" spc="-10" dirty="0">
                <a:latin typeface="Calibri"/>
                <a:cs typeface="Calibri"/>
              </a:rPr>
              <a:t>but</a:t>
            </a:r>
            <a:r>
              <a:rPr sz="1400" spc="-5" dirty="0">
                <a:latin typeface="Calibri"/>
                <a:cs typeface="Calibri"/>
              </a:rPr>
              <a:t> Object DB also supports</a:t>
            </a:r>
            <a:r>
              <a:rPr sz="1400" dirty="0">
                <a:latin typeface="Calibri"/>
                <a:cs typeface="Calibri"/>
              </a:rPr>
              <a:t> </a:t>
            </a:r>
            <a:r>
              <a:rPr sz="1400" spc="-10" dirty="0">
                <a:latin typeface="Calibri"/>
                <a:cs typeface="Calibri"/>
              </a:rPr>
              <a:t>this </a:t>
            </a:r>
            <a:r>
              <a:rPr sz="1400" spc="-5" dirty="0">
                <a:latin typeface="Calibri"/>
                <a:cs typeface="Calibri"/>
              </a:rPr>
              <a:t>annotation </a:t>
            </a:r>
            <a:r>
              <a:rPr sz="1400" dirty="0">
                <a:latin typeface="Calibri"/>
                <a:cs typeface="Calibri"/>
              </a:rPr>
              <a:t>for non-key </a:t>
            </a:r>
            <a:r>
              <a:rPr sz="1400" spc="5" dirty="0">
                <a:latin typeface="Calibri"/>
                <a:cs typeface="Calibri"/>
              </a:rPr>
              <a:t> </a:t>
            </a:r>
            <a:r>
              <a:rPr sz="1400" spc="-5" dirty="0">
                <a:latin typeface="Calibri"/>
                <a:cs typeface="Calibri"/>
              </a:rPr>
              <a:t>numeric</a:t>
            </a:r>
            <a:r>
              <a:rPr sz="1400" dirty="0">
                <a:latin typeface="Calibri"/>
                <a:cs typeface="Calibri"/>
              </a:rPr>
              <a:t> </a:t>
            </a:r>
            <a:r>
              <a:rPr sz="1400" spc="-5" dirty="0">
                <a:latin typeface="Calibri"/>
                <a:cs typeface="Calibri"/>
              </a:rPr>
              <a:t>persistent</a:t>
            </a:r>
            <a:r>
              <a:rPr sz="1400" spc="-15" dirty="0">
                <a:latin typeface="Calibri"/>
                <a:cs typeface="Calibri"/>
              </a:rPr>
              <a:t> </a:t>
            </a:r>
            <a:r>
              <a:rPr sz="1400" spc="-5" dirty="0">
                <a:latin typeface="Calibri"/>
                <a:cs typeface="Calibri"/>
              </a:rPr>
              <a:t>fields</a:t>
            </a:r>
            <a:r>
              <a:rPr sz="1400" dirty="0">
                <a:latin typeface="Calibri"/>
                <a:cs typeface="Calibri"/>
              </a:rPr>
              <a:t> </a:t>
            </a:r>
            <a:r>
              <a:rPr sz="1400" spc="-5" dirty="0">
                <a:latin typeface="Calibri"/>
                <a:cs typeface="Calibri"/>
              </a:rPr>
              <a:t>as</a:t>
            </a:r>
            <a:r>
              <a:rPr sz="1400" spc="5" dirty="0">
                <a:latin typeface="Calibri"/>
                <a:cs typeface="Calibri"/>
              </a:rPr>
              <a:t> </a:t>
            </a:r>
            <a:r>
              <a:rPr sz="1400" spc="-10" dirty="0">
                <a:latin typeface="Calibri"/>
                <a:cs typeface="Calibri"/>
              </a:rPr>
              <a:t>well.</a:t>
            </a:r>
            <a:endParaRPr sz="1400">
              <a:latin typeface="Calibri"/>
              <a:cs typeface="Calibri"/>
            </a:endParaRPr>
          </a:p>
        </p:txBody>
      </p:sp>
      <p:sp>
        <p:nvSpPr>
          <p:cNvPr id="4" name="object 4"/>
          <p:cNvSpPr txBox="1"/>
          <p:nvPr/>
        </p:nvSpPr>
        <p:spPr>
          <a:xfrm>
            <a:off x="902004" y="6908418"/>
            <a:ext cx="5754370" cy="1112520"/>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9.</a:t>
            </a:r>
            <a:r>
              <a:rPr sz="1400" b="1" spc="-35" dirty="0">
                <a:latin typeface="Calibri"/>
                <a:cs typeface="Calibri"/>
              </a:rPr>
              <a:t> </a:t>
            </a:r>
            <a:r>
              <a:rPr sz="1400" b="1" spc="-5" dirty="0">
                <a:latin typeface="Calibri"/>
                <a:cs typeface="Calibri"/>
              </a:rPr>
              <a:t>@entity:</a:t>
            </a:r>
            <a:endParaRPr sz="1400">
              <a:latin typeface="Calibri"/>
              <a:cs typeface="Calibri"/>
            </a:endParaRPr>
          </a:p>
          <a:p>
            <a:pPr marL="12700" marR="5080" algn="just">
              <a:lnSpc>
                <a:spcPct val="117100"/>
              </a:lnSpc>
              <a:spcBef>
                <a:spcPts val="985"/>
              </a:spcBef>
            </a:pPr>
            <a:r>
              <a:rPr sz="1400" spc="-15" dirty="0">
                <a:latin typeface="Calibri"/>
                <a:cs typeface="Calibri"/>
              </a:rPr>
              <a:t>The </a:t>
            </a:r>
            <a:r>
              <a:rPr sz="1400" spc="-5" dirty="0">
                <a:latin typeface="Calibri"/>
                <a:cs typeface="Calibri"/>
              </a:rPr>
              <a:t>@Entity annotation specifies that </a:t>
            </a:r>
            <a:r>
              <a:rPr sz="1400" spc="-15" dirty="0">
                <a:latin typeface="Calibri"/>
                <a:cs typeface="Calibri"/>
              </a:rPr>
              <a:t>the </a:t>
            </a:r>
            <a:r>
              <a:rPr sz="1400" spc="-5" dirty="0">
                <a:latin typeface="Calibri"/>
                <a:cs typeface="Calibri"/>
              </a:rPr>
              <a:t>class </a:t>
            </a:r>
            <a:r>
              <a:rPr sz="1400" spc="-10" dirty="0">
                <a:latin typeface="Calibri"/>
                <a:cs typeface="Calibri"/>
              </a:rPr>
              <a:t>is </a:t>
            </a:r>
            <a:r>
              <a:rPr sz="1400" spc="-5" dirty="0">
                <a:latin typeface="Calibri"/>
                <a:cs typeface="Calibri"/>
              </a:rPr>
              <a:t>an entity and </a:t>
            </a:r>
            <a:r>
              <a:rPr sz="1400" spc="-10" dirty="0">
                <a:latin typeface="Calibri"/>
                <a:cs typeface="Calibri"/>
              </a:rPr>
              <a:t>is </a:t>
            </a:r>
            <a:r>
              <a:rPr sz="1400" spc="-5" dirty="0">
                <a:latin typeface="Calibri"/>
                <a:cs typeface="Calibri"/>
              </a:rPr>
              <a:t>mapped </a:t>
            </a:r>
            <a:r>
              <a:rPr sz="1400" spc="-10" dirty="0">
                <a:latin typeface="Calibri"/>
                <a:cs typeface="Calibri"/>
              </a:rPr>
              <a:t>to </a:t>
            </a:r>
            <a:r>
              <a:rPr sz="1400" spc="-5" dirty="0">
                <a:latin typeface="Calibri"/>
                <a:cs typeface="Calibri"/>
              </a:rPr>
              <a:t>a </a:t>
            </a:r>
            <a:r>
              <a:rPr sz="1400" dirty="0">
                <a:latin typeface="Calibri"/>
                <a:cs typeface="Calibri"/>
              </a:rPr>
              <a:t> </a:t>
            </a:r>
            <a:r>
              <a:rPr sz="1400" spc="-5" dirty="0">
                <a:latin typeface="Calibri"/>
                <a:cs typeface="Calibri"/>
              </a:rPr>
              <a:t>database table. The </a:t>
            </a:r>
            <a:r>
              <a:rPr sz="1400" spc="-10" dirty="0">
                <a:latin typeface="Calibri"/>
                <a:cs typeface="Calibri"/>
              </a:rPr>
              <a:t>@Table </a:t>
            </a:r>
            <a:r>
              <a:rPr sz="1400" spc="-5" dirty="0">
                <a:latin typeface="Calibri"/>
                <a:cs typeface="Calibri"/>
              </a:rPr>
              <a:t>annotation specifies </a:t>
            </a:r>
            <a:r>
              <a:rPr sz="1400" spc="-15" dirty="0">
                <a:latin typeface="Calibri"/>
                <a:cs typeface="Calibri"/>
              </a:rPr>
              <a:t>the</a:t>
            </a:r>
            <a:r>
              <a:rPr sz="1400" spc="285" dirty="0">
                <a:latin typeface="Calibri"/>
                <a:cs typeface="Calibri"/>
              </a:rPr>
              <a:t> </a:t>
            </a:r>
            <a:r>
              <a:rPr sz="1400" spc="-15" dirty="0">
                <a:latin typeface="Calibri"/>
                <a:cs typeface="Calibri"/>
              </a:rPr>
              <a:t>name </a:t>
            </a:r>
            <a:r>
              <a:rPr sz="1400" spc="-5" dirty="0">
                <a:latin typeface="Calibri"/>
                <a:cs typeface="Calibri"/>
              </a:rPr>
              <a:t>of </a:t>
            </a:r>
            <a:r>
              <a:rPr sz="1400" spc="-10" dirty="0">
                <a:latin typeface="Calibri"/>
                <a:cs typeface="Calibri"/>
              </a:rPr>
              <a:t>the </a:t>
            </a:r>
            <a:r>
              <a:rPr sz="1400" dirty="0">
                <a:latin typeface="Calibri"/>
                <a:cs typeface="Calibri"/>
              </a:rPr>
              <a:t>database </a:t>
            </a:r>
            <a:r>
              <a:rPr sz="1400" spc="5" dirty="0">
                <a:latin typeface="Calibri"/>
                <a:cs typeface="Calibri"/>
              </a:rPr>
              <a:t> </a:t>
            </a:r>
            <a:r>
              <a:rPr sz="1400" spc="-10" dirty="0">
                <a:latin typeface="Calibri"/>
                <a:cs typeface="Calibri"/>
              </a:rPr>
              <a:t>table to</a:t>
            </a:r>
            <a:r>
              <a:rPr sz="1400" spc="25" dirty="0">
                <a:latin typeface="Calibri"/>
                <a:cs typeface="Calibri"/>
              </a:rPr>
              <a:t> </a:t>
            </a:r>
            <a:r>
              <a:rPr sz="1400" spc="-15" dirty="0">
                <a:latin typeface="Calibri"/>
                <a:cs typeface="Calibri"/>
              </a:rPr>
              <a:t>be</a:t>
            </a:r>
            <a:r>
              <a:rPr sz="1400" spc="20" dirty="0">
                <a:latin typeface="Calibri"/>
                <a:cs typeface="Calibri"/>
              </a:rPr>
              <a:t> </a:t>
            </a:r>
            <a:r>
              <a:rPr sz="1400" spc="-10" dirty="0">
                <a:latin typeface="Calibri"/>
                <a:cs typeface="Calibri"/>
              </a:rPr>
              <a:t>used </a:t>
            </a:r>
            <a:r>
              <a:rPr sz="1400" spc="-5" dirty="0">
                <a:latin typeface="Calibri"/>
                <a:cs typeface="Calibri"/>
              </a:rPr>
              <a:t>for</a:t>
            </a:r>
            <a:r>
              <a:rPr sz="1400" spc="30" dirty="0">
                <a:latin typeface="Calibri"/>
                <a:cs typeface="Calibri"/>
              </a:rPr>
              <a:t> </a:t>
            </a:r>
            <a:r>
              <a:rPr sz="1400" spc="-5" dirty="0">
                <a:latin typeface="Calibri"/>
                <a:cs typeface="Calibri"/>
              </a:rPr>
              <a:t>mapping.</a:t>
            </a:r>
            <a:endParaRPr sz="1400">
              <a:latin typeface="Calibri"/>
              <a:cs typeface="Calibri"/>
            </a:endParaRPr>
          </a:p>
        </p:txBody>
      </p:sp>
      <p:sp>
        <p:nvSpPr>
          <p:cNvPr id="5" name="object 5"/>
          <p:cNvSpPr txBox="1"/>
          <p:nvPr/>
        </p:nvSpPr>
        <p:spPr>
          <a:xfrm>
            <a:off x="902004" y="8536304"/>
            <a:ext cx="5744845" cy="86296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libri"/>
                <a:cs typeface="Calibri"/>
              </a:rPr>
              <a:t>10.</a:t>
            </a:r>
            <a:r>
              <a:rPr sz="1400" b="1" spc="-30" dirty="0">
                <a:latin typeface="Calibri"/>
                <a:cs typeface="Calibri"/>
              </a:rPr>
              <a:t> </a:t>
            </a:r>
            <a:r>
              <a:rPr sz="1400" b="1" spc="-10" dirty="0">
                <a:latin typeface="Calibri"/>
                <a:cs typeface="Calibri"/>
              </a:rPr>
              <a:t>@</a:t>
            </a:r>
            <a:r>
              <a:rPr sz="1400" b="1" dirty="0">
                <a:latin typeface="Calibri"/>
                <a:cs typeface="Calibri"/>
              </a:rPr>
              <a:t> </a:t>
            </a:r>
            <a:r>
              <a:rPr sz="1400" b="1" spc="-5" dirty="0">
                <a:latin typeface="Calibri"/>
                <a:cs typeface="Calibri"/>
              </a:rPr>
              <a:t>Exception</a:t>
            </a:r>
            <a:r>
              <a:rPr sz="1400" b="1" spc="-25" dirty="0">
                <a:latin typeface="Calibri"/>
                <a:cs typeface="Calibri"/>
              </a:rPr>
              <a:t> </a:t>
            </a:r>
            <a:r>
              <a:rPr sz="1400" b="1" spc="-5" dirty="0">
                <a:latin typeface="Calibri"/>
                <a:cs typeface="Calibri"/>
              </a:rPr>
              <a:t>Handler:</a:t>
            </a:r>
            <a:endParaRPr sz="1400">
              <a:latin typeface="Calibri"/>
              <a:cs typeface="Calibri"/>
            </a:endParaRPr>
          </a:p>
          <a:p>
            <a:pPr marL="12700" marR="5080">
              <a:lnSpc>
                <a:spcPct val="115700"/>
              </a:lnSpc>
              <a:spcBef>
                <a:spcPts val="1035"/>
              </a:spcBef>
              <a:tabLst>
                <a:tab pos="408305" algn="l"/>
                <a:tab pos="1976120" algn="l"/>
                <a:tab pos="2213610" algn="l"/>
                <a:tab pos="3449954" algn="l"/>
                <a:tab pos="3921760" algn="l"/>
                <a:tab pos="4204970" algn="l"/>
                <a:tab pos="4828540" algn="l"/>
                <a:tab pos="5197475" algn="l"/>
              </a:tabLst>
            </a:pPr>
            <a:r>
              <a:rPr sz="1400" spc="-15" dirty="0">
                <a:latin typeface="Calibri"/>
                <a:cs typeface="Calibri"/>
              </a:rPr>
              <a:t>T</a:t>
            </a:r>
            <a:r>
              <a:rPr sz="1400" spc="-20" dirty="0">
                <a:latin typeface="Calibri"/>
                <a:cs typeface="Calibri"/>
              </a:rPr>
              <a:t>h</a:t>
            </a:r>
            <a:r>
              <a:rPr sz="1400" spc="-5" dirty="0">
                <a:latin typeface="Calibri"/>
                <a:cs typeface="Calibri"/>
              </a:rPr>
              <a:t>e</a:t>
            </a:r>
            <a:r>
              <a:rPr sz="1400" dirty="0">
                <a:latin typeface="Calibri"/>
                <a:cs typeface="Calibri"/>
              </a:rPr>
              <a:t>	</a:t>
            </a:r>
            <a:r>
              <a:rPr sz="1400" spc="-15" dirty="0">
                <a:latin typeface="Calibri"/>
                <a:cs typeface="Calibri"/>
              </a:rPr>
              <a:t>@Ex</a:t>
            </a:r>
            <a:r>
              <a:rPr sz="1400" spc="5" dirty="0">
                <a:latin typeface="Calibri"/>
                <a:cs typeface="Calibri"/>
              </a:rPr>
              <a:t>c</a:t>
            </a:r>
            <a:r>
              <a:rPr sz="1400" spc="20" dirty="0">
                <a:latin typeface="Calibri"/>
                <a:cs typeface="Calibri"/>
              </a:rPr>
              <a:t>e</a:t>
            </a:r>
            <a:r>
              <a:rPr sz="1400" spc="-20" dirty="0">
                <a:latin typeface="Calibri"/>
                <a:cs typeface="Calibri"/>
              </a:rPr>
              <a:t>p</a:t>
            </a:r>
            <a:r>
              <a:rPr sz="1400" spc="5" dirty="0">
                <a:latin typeface="Calibri"/>
                <a:cs typeface="Calibri"/>
              </a:rPr>
              <a:t>t</a:t>
            </a:r>
            <a:r>
              <a:rPr sz="1400" spc="-15" dirty="0">
                <a:latin typeface="Calibri"/>
                <a:cs typeface="Calibri"/>
              </a:rPr>
              <a:t>i</a:t>
            </a:r>
            <a:r>
              <a:rPr sz="1400" dirty="0">
                <a:latin typeface="Calibri"/>
                <a:cs typeface="Calibri"/>
              </a:rPr>
              <a:t>o</a:t>
            </a:r>
            <a:r>
              <a:rPr sz="1400" spc="-20" dirty="0">
                <a:latin typeface="Calibri"/>
                <a:cs typeface="Calibri"/>
              </a:rPr>
              <a:t>n</a:t>
            </a:r>
            <a:r>
              <a:rPr sz="1400" spc="-10" dirty="0">
                <a:latin typeface="Calibri"/>
                <a:cs typeface="Calibri"/>
              </a:rPr>
              <a:t>H</a:t>
            </a:r>
            <a:r>
              <a:rPr sz="1400" spc="20" dirty="0">
                <a:latin typeface="Calibri"/>
                <a:cs typeface="Calibri"/>
              </a:rPr>
              <a:t>a</a:t>
            </a:r>
            <a:r>
              <a:rPr sz="1400" spc="5" dirty="0">
                <a:latin typeface="Calibri"/>
                <a:cs typeface="Calibri"/>
              </a:rPr>
              <a:t>n</a:t>
            </a:r>
            <a:r>
              <a:rPr sz="1400" spc="-20" dirty="0">
                <a:latin typeface="Calibri"/>
                <a:cs typeface="Calibri"/>
              </a:rPr>
              <a:t>d</a:t>
            </a:r>
            <a:r>
              <a:rPr sz="1400" spc="-15" dirty="0">
                <a:latin typeface="Calibri"/>
                <a:cs typeface="Calibri"/>
              </a:rPr>
              <a:t>l</a:t>
            </a:r>
            <a:r>
              <a:rPr sz="1400" spc="-5" dirty="0">
                <a:latin typeface="Calibri"/>
                <a:cs typeface="Calibri"/>
              </a:rPr>
              <a:t>er</a:t>
            </a:r>
            <a:r>
              <a:rPr sz="1400" dirty="0">
                <a:latin typeface="Calibri"/>
                <a:cs typeface="Calibri"/>
              </a:rPr>
              <a:t>	</a:t>
            </a:r>
            <a:r>
              <a:rPr sz="1400" spc="-15" dirty="0">
                <a:latin typeface="Calibri"/>
                <a:cs typeface="Calibri"/>
              </a:rPr>
              <a:t>i</a:t>
            </a:r>
            <a:r>
              <a:rPr sz="1400" spc="-5" dirty="0">
                <a:latin typeface="Calibri"/>
                <a:cs typeface="Calibri"/>
              </a:rPr>
              <a:t>s</a:t>
            </a:r>
            <a:r>
              <a:rPr sz="1400" dirty="0">
                <a:latin typeface="Calibri"/>
                <a:cs typeface="Calibri"/>
              </a:rPr>
              <a:t>	</a:t>
            </a:r>
            <a:r>
              <a:rPr sz="1400" spc="20" dirty="0">
                <a:latin typeface="Calibri"/>
                <a:cs typeface="Calibri"/>
              </a:rPr>
              <a:t>a</a:t>
            </a:r>
            <a:r>
              <a:rPr sz="1400" spc="-5" dirty="0">
                <a:latin typeface="Calibri"/>
                <a:cs typeface="Calibri"/>
              </a:rPr>
              <a:t>n</a:t>
            </a:r>
            <a:r>
              <a:rPr sz="1400" dirty="0">
                <a:latin typeface="Calibri"/>
                <a:cs typeface="Calibri"/>
              </a:rPr>
              <a:t>  </a:t>
            </a:r>
            <a:r>
              <a:rPr sz="1400" spc="45" dirty="0">
                <a:latin typeface="Calibri"/>
                <a:cs typeface="Calibri"/>
              </a:rPr>
              <a:t> </a:t>
            </a:r>
            <a:r>
              <a:rPr sz="1400" spc="20" dirty="0">
                <a:latin typeface="Calibri"/>
                <a:cs typeface="Calibri"/>
              </a:rPr>
              <a:t>a</a:t>
            </a:r>
            <a:r>
              <a:rPr sz="1400" spc="-20" dirty="0">
                <a:latin typeface="Calibri"/>
                <a:cs typeface="Calibri"/>
              </a:rPr>
              <a:t>nn</a:t>
            </a:r>
            <a:r>
              <a:rPr sz="1400" spc="25" dirty="0">
                <a:latin typeface="Calibri"/>
                <a:cs typeface="Calibri"/>
              </a:rPr>
              <a:t>o</a:t>
            </a:r>
            <a:r>
              <a:rPr sz="1400" spc="-15" dirty="0">
                <a:latin typeface="Calibri"/>
                <a:cs typeface="Calibri"/>
              </a:rPr>
              <a:t>t</a:t>
            </a:r>
            <a:r>
              <a:rPr sz="1400" spc="-5" dirty="0">
                <a:latin typeface="Calibri"/>
                <a:cs typeface="Calibri"/>
              </a:rPr>
              <a:t>a</a:t>
            </a:r>
            <a:r>
              <a:rPr sz="1400" spc="5" dirty="0">
                <a:latin typeface="Calibri"/>
                <a:cs typeface="Calibri"/>
              </a:rPr>
              <a:t>t</a:t>
            </a:r>
            <a:r>
              <a:rPr sz="1400" spc="-15" dirty="0">
                <a:latin typeface="Calibri"/>
                <a:cs typeface="Calibri"/>
              </a:rPr>
              <a:t>i</a:t>
            </a:r>
            <a:r>
              <a:rPr sz="1400" dirty="0">
                <a:latin typeface="Calibri"/>
                <a:cs typeface="Calibri"/>
              </a:rPr>
              <a:t>o</a:t>
            </a:r>
            <a:r>
              <a:rPr sz="1400" spc="-5" dirty="0">
                <a:latin typeface="Calibri"/>
                <a:cs typeface="Calibri"/>
              </a:rPr>
              <a:t>n</a:t>
            </a:r>
            <a:r>
              <a:rPr sz="1400" dirty="0">
                <a:latin typeface="Calibri"/>
                <a:cs typeface="Calibri"/>
              </a:rPr>
              <a:t>	</a:t>
            </a:r>
            <a:r>
              <a:rPr sz="1400" spc="-20" dirty="0">
                <a:latin typeface="Calibri"/>
                <a:cs typeface="Calibri"/>
              </a:rPr>
              <a:t>u</a:t>
            </a:r>
            <a:r>
              <a:rPr sz="1400" dirty="0">
                <a:latin typeface="Calibri"/>
                <a:cs typeface="Calibri"/>
              </a:rPr>
              <a:t>s</a:t>
            </a:r>
            <a:r>
              <a:rPr sz="1400" spc="-5" dirty="0">
                <a:latin typeface="Calibri"/>
                <a:cs typeface="Calibri"/>
              </a:rPr>
              <a:t>ed</a:t>
            </a:r>
            <a:r>
              <a:rPr sz="1400" dirty="0">
                <a:latin typeface="Calibri"/>
                <a:cs typeface="Calibri"/>
              </a:rPr>
              <a:t>	</a:t>
            </a:r>
            <a:r>
              <a:rPr sz="1400" spc="-15" dirty="0">
                <a:latin typeface="Calibri"/>
                <a:cs typeface="Calibri"/>
              </a:rPr>
              <a:t>t</a:t>
            </a:r>
            <a:r>
              <a:rPr sz="1400" spc="-5" dirty="0">
                <a:latin typeface="Calibri"/>
                <a:cs typeface="Calibri"/>
              </a:rPr>
              <a:t>o</a:t>
            </a:r>
            <a:r>
              <a:rPr sz="1400" dirty="0">
                <a:latin typeface="Calibri"/>
                <a:cs typeface="Calibri"/>
              </a:rPr>
              <a:t>	</a:t>
            </a:r>
            <a:r>
              <a:rPr sz="1400" spc="-20" dirty="0">
                <a:latin typeface="Calibri"/>
                <a:cs typeface="Calibri"/>
              </a:rPr>
              <a:t>h</a:t>
            </a:r>
            <a:r>
              <a:rPr sz="1400" spc="20" dirty="0">
                <a:latin typeface="Calibri"/>
                <a:cs typeface="Calibri"/>
              </a:rPr>
              <a:t>a</a:t>
            </a:r>
            <a:r>
              <a:rPr sz="1400" spc="-20" dirty="0">
                <a:latin typeface="Calibri"/>
                <a:cs typeface="Calibri"/>
              </a:rPr>
              <a:t>n</a:t>
            </a:r>
            <a:r>
              <a:rPr sz="1400" spc="5" dirty="0">
                <a:latin typeface="Calibri"/>
                <a:cs typeface="Calibri"/>
              </a:rPr>
              <a:t>d</a:t>
            </a:r>
            <a:r>
              <a:rPr sz="1400" spc="-15" dirty="0">
                <a:latin typeface="Calibri"/>
                <a:cs typeface="Calibri"/>
              </a:rPr>
              <a:t>l</a:t>
            </a:r>
            <a:r>
              <a:rPr sz="1400" spc="-5" dirty="0">
                <a:latin typeface="Calibri"/>
                <a:cs typeface="Calibri"/>
              </a:rPr>
              <a:t>e</a:t>
            </a:r>
            <a:r>
              <a:rPr sz="1400" dirty="0">
                <a:latin typeface="Calibri"/>
                <a:cs typeface="Calibri"/>
              </a:rPr>
              <a:t>	</a:t>
            </a:r>
            <a:r>
              <a:rPr sz="1400" spc="-15" dirty="0">
                <a:latin typeface="Calibri"/>
                <a:cs typeface="Calibri"/>
              </a:rPr>
              <a:t>t</a:t>
            </a:r>
            <a:r>
              <a:rPr sz="1400" spc="-20" dirty="0">
                <a:latin typeface="Calibri"/>
                <a:cs typeface="Calibri"/>
              </a:rPr>
              <a:t>h</a:t>
            </a:r>
            <a:r>
              <a:rPr sz="1400" spc="-5" dirty="0">
                <a:latin typeface="Calibri"/>
                <a:cs typeface="Calibri"/>
              </a:rPr>
              <a:t>e</a:t>
            </a:r>
            <a:r>
              <a:rPr sz="1400" dirty="0">
                <a:latin typeface="Calibri"/>
                <a:cs typeface="Calibri"/>
              </a:rPr>
              <a:t>	s</a:t>
            </a:r>
            <a:r>
              <a:rPr sz="1400" spc="-20" dirty="0">
                <a:latin typeface="Calibri"/>
                <a:cs typeface="Calibri"/>
              </a:rPr>
              <a:t>p</a:t>
            </a:r>
            <a:r>
              <a:rPr sz="1400" spc="-5" dirty="0">
                <a:latin typeface="Calibri"/>
                <a:cs typeface="Calibri"/>
              </a:rPr>
              <a:t>e</a:t>
            </a:r>
            <a:r>
              <a:rPr sz="1400" spc="5" dirty="0">
                <a:latin typeface="Calibri"/>
                <a:cs typeface="Calibri"/>
              </a:rPr>
              <a:t>c</a:t>
            </a:r>
            <a:r>
              <a:rPr sz="1400" spc="-15" dirty="0">
                <a:latin typeface="Calibri"/>
                <a:cs typeface="Calibri"/>
              </a:rPr>
              <a:t>i</a:t>
            </a:r>
            <a:r>
              <a:rPr sz="1400" dirty="0">
                <a:latin typeface="Calibri"/>
                <a:cs typeface="Calibri"/>
              </a:rPr>
              <a:t>f</a:t>
            </a:r>
            <a:r>
              <a:rPr sz="1400" spc="-15" dirty="0">
                <a:latin typeface="Calibri"/>
                <a:cs typeface="Calibri"/>
              </a:rPr>
              <a:t>i</a:t>
            </a:r>
            <a:r>
              <a:rPr sz="1400" spc="-5" dirty="0">
                <a:latin typeface="Calibri"/>
                <a:cs typeface="Calibri"/>
              </a:rPr>
              <a:t>c  exceptions</a:t>
            </a:r>
            <a:r>
              <a:rPr sz="1400" dirty="0">
                <a:latin typeface="Calibri"/>
                <a:cs typeface="Calibri"/>
              </a:rPr>
              <a:t> </a:t>
            </a:r>
            <a:r>
              <a:rPr sz="1400" spc="-5" dirty="0">
                <a:latin typeface="Calibri"/>
                <a:cs typeface="Calibri"/>
              </a:rPr>
              <a:t>and</a:t>
            </a:r>
            <a:r>
              <a:rPr sz="1400" spc="-15" dirty="0">
                <a:latin typeface="Calibri"/>
                <a:cs typeface="Calibri"/>
              </a:rPr>
              <a:t> </a:t>
            </a:r>
            <a:r>
              <a:rPr sz="1400" spc="-5" dirty="0">
                <a:latin typeface="Calibri"/>
                <a:cs typeface="Calibri"/>
              </a:rPr>
              <a:t>sending</a:t>
            </a:r>
            <a:r>
              <a:rPr sz="1400" spc="35" dirty="0">
                <a:latin typeface="Calibri"/>
                <a:cs typeface="Calibri"/>
              </a:rPr>
              <a:t> </a:t>
            </a:r>
            <a:r>
              <a:rPr sz="1400" spc="-5" dirty="0">
                <a:latin typeface="Calibri"/>
                <a:cs typeface="Calibri"/>
              </a:rPr>
              <a:t>the custom</a:t>
            </a:r>
            <a:r>
              <a:rPr sz="1400" spc="-10" dirty="0">
                <a:latin typeface="Calibri"/>
                <a:cs typeface="Calibri"/>
              </a:rPr>
              <a:t> </a:t>
            </a:r>
            <a:r>
              <a:rPr sz="1400" spc="-5" dirty="0">
                <a:latin typeface="Calibri"/>
                <a:cs typeface="Calibri"/>
              </a:rPr>
              <a:t>responses</a:t>
            </a:r>
            <a:r>
              <a:rPr sz="1400" spc="5" dirty="0">
                <a:latin typeface="Calibri"/>
                <a:cs typeface="Calibri"/>
              </a:rPr>
              <a:t> </a:t>
            </a:r>
            <a:r>
              <a:rPr sz="1400" spc="-15" dirty="0">
                <a:latin typeface="Calibri"/>
                <a:cs typeface="Calibri"/>
              </a:rPr>
              <a:t>to</a:t>
            </a:r>
            <a:r>
              <a:rPr sz="1400" spc="5" dirty="0">
                <a:latin typeface="Calibri"/>
                <a:cs typeface="Calibri"/>
              </a:rPr>
              <a:t> </a:t>
            </a:r>
            <a:r>
              <a:rPr sz="1400" spc="-10" dirty="0">
                <a:latin typeface="Calibri"/>
                <a:cs typeface="Calibri"/>
              </a:rPr>
              <a:t>the</a:t>
            </a:r>
            <a:r>
              <a:rPr sz="1400" dirty="0">
                <a:latin typeface="Calibri"/>
                <a:cs typeface="Calibri"/>
              </a:rPr>
              <a:t> </a:t>
            </a:r>
            <a:r>
              <a:rPr sz="1400" spc="-5" dirty="0">
                <a:latin typeface="Calibri"/>
                <a:cs typeface="Calibri"/>
              </a:rPr>
              <a:t>client.</a:t>
            </a:r>
            <a:endParaRPr sz="1400">
              <a:latin typeface="Calibri"/>
              <a:cs typeface="Calibri"/>
            </a:endParaRPr>
          </a:p>
        </p:txBody>
      </p:sp>
      <p:sp>
        <p:nvSpPr>
          <p:cNvPr id="6" name="object 6"/>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51195" cy="1362710"/>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alibri"/>
                <a:cs typeface="Calibri"/>
              </a:rPr>
              <a:t>11.</a:t>
            </a:r>
            <a:r>
              <a:rPr sz="1400" b="1" spc="-40" dirty="0">
                <a:latin typeface="Calibri"/>
                <a:cs typeface="Calibri"/>
              </a:rPr>
              <a:t> </a:t>
            </a:r>
            <a:r>
              <a:rPr sz="1400" b="1" spc="-5" dirty="0">
                <a:latin typeface="Calibri"/>
                <a:cs typeface="Calibri"/>
              </a:rPr>
              <a:t>@ControllerAdvice:</a:t>
            </a:r>
            <a:endParaRPr sz="1400">
              <a:latin typeface="Calibri"/>
              <a:cs typeface="Calibri"/>
            </a:endParaRPr>
          </a:p>
          <a:p>
            <a:pPr marL="12700" marR="5080" algn="just">
              <a:lnSpc>
                <a:spcPct val="116700"/>
              </a:lnSpc>
              <a:spcBef>
                <a:spcPts val="1015"/>
              </a:spcBef>
            </a:pPr>
            <a:r>
              <a:rPr sz="1400" spc="-5" dirty="0">
                <a:latin typeface="Calibri"/>
                <a:cs typeface="Calibri"/>
              </a:rPr>
              <a:t>@ControllerAdvice </a:t>
            </a:r>
            <a:r>
              <a:rPr sz="1400" spc="-10" dirty="0">
                <a:latin typeface="Calibri"/>
                <a:cs typeface="Calibri"/>
              </a:rPr>
              <a:t>is </a:t>
            </a:r>
            <a:r>
              <a:rPr sz="1400" spc="-5" dirty="0">
                <a:latin typeface="Calibri"/>
                <a:cs typeface="Calibri"/>
              </a:rPr>
              <a:t>a specialization of </a:t>
            </a:r>
            <a:r>
              <a:rPr sz="1400" spc="-10" dirty="0">
                <a:latin typeface="Calibri"/>
                <a:cs typeface="Calibri"/>
              </a:rPr>
              <a:t>the </a:t>
            </a:r>
            <a:r>
              <a:rPr sz="1400" spc="-5" dirty="0">
                <a:latin typeface="Calibri"/>
                <a:cs typeface="Calibri"/>
              </a:rPr>
              <a:t>@Component annotation which </a:t>
            </a:r>
            <a:r>
              <a:rPr sz="1400" dirty="0">
                <a:latin typeface="Calibri"/>
                <a:cs typeface="Calibri"/>
              </a:rPr>
              <a:t> </a:t>
            </a:r>
            <a:r>
              <a:rPr sz="1400" spc="-10" dirty="0">
                <a:latin typeface="Calibri"/>
                <a:cs typeface="Calibri"/>
              </a:rPr>
              <a:t>allows</a:t>
            </a:r>
            <a:r>
              <a:rPr sz="1400" spc="-5" dirty="0">
                <a:latin typeface="Calibri"/>
                <a:cs typeface="Calibri"/>
              </a:rPr>
              <a:t> </a:t>
            </a:r>
            <a:r>
              <a:rPr sz="1400" spc="-10" dirty="0">
                <a:latin typeface="Calibri"/>
                <a:cs typeface="Calibri"/>
              </a:rPr>
              <a:t>to</a:t>
            </a:r>
            <a:r>
              <a:rPr sz="1400" spc="-5" dirty="0">
                <a:latin typeface="Calibri"/>
                <a:cs typeface="Calibri"/>
              </a:rPr>
              <a:t> handle</a:t>
            </a:r>
            <a:r>
              <a:rPr sz="1400" dirty="0">
                <a:latin typeface="Calibri"/>
                <a:cs typeface="Calibri"/>
              </a:rPr>
              <a:t> </a:t>
            </a:r>
            <a:r>
              <a:rPr sz="1400" spc="-5" dirty="0">
                <a:latin typeface="Calibri"/>
                <a:cs typeface="Calibri"/>
              </a:rPr>
              <a:t>exceptions</a:t>
            </a:r>
            <a:r>
              <a:rPr sz="1400" dirty="0">
                <a:latin typeface="Calibri"/>
                <a:cs typeface="Calibri"/>
              </a:rPr>
              <a:t> </a:t>
            </a:r>
            <a:r>
              <a:rPr sz="1400" spc="-5" dirty="0">
                <a:latin typeface="Calibri"/>
                <a:cs typeface="Calibri"/>
              </a:rPr>
              <a:t>across</a:t>
            </a:r>
            <a:r>
              <a:rPr sz="1400" dirty="0">
                <a:latin typeface="Calibri"/>
                <a:cs typeface="Calibri"/>
              </a:rPr>
              <a:t> </a:t>
            </a:r>
            <a:r>
              <a:rPr sz="1400" spc="-15" dirty="0">
                <a:latin typeface="Calibri"/>
                <a:cs typeface="Calibri"/>
              </a:rPr>
              <a:t>the</a:t>
            </a:r>
            <a:r>
              <a:rPr sz="1400" spc="-10" dirty="0">
                <a:latin typeface="Calibri"/>
                <a:cs typeface="Calibri"/>
              </a:rPr>
              <a:t> </a:t>
            </a:r>
            <a:r>
              <a:rPr sz="1400" spc="-15" dirty="0">
                <a:latin typeface="Calibri"/>
                <a:cs typeface="Calibri"/>
              </a:rPr>
              <a:t>whole</a:t>
            </a:r>
            <a:r>
              <a:rPr sz="1400" spc="-10" dirty="0">
                <a:latin typeface="Calibri"/>
                <a:cs typeface="Calibri"/>
              </a:rPr>
              <a:t> </a:t>
            </a:r>
            <a:r>
              <a:rPr sz="1400" spc="-5" dirty="0">
                <a:latin typeface="Calibri"/>
                <a:cs typeface="Calibri"/>
              </a:rPr>
              <a:t>application</a:t>
            </a:r>
            <a:r>
              <a:rPr sz="1400" spc="305" dirty="0">
                <a:latin typeface="Calibri"/>
                <a:cs typeface="Calibri"/>
              </a:rPr>
              <a:t> </a:t>
            </a:r>
            <a:r>
              <a:rPr sz="1400" dirty="0">
                <a:latin typeface="Calibri"/>
                <a:cs typeface="Calibri"/>
              </a:rPr>
              <a:t>in</a:t>
            </a:r>
            <a:r>
              <a:rPr sz="1400" spc="315" dirty="0">
                <a:latin typeface="Calibri"/>
                <a:cs typeface="Calibri"/>
              </a:rPr>
              <a:t> </a:t>
            </a:r>
            <a:r>
              <a:rPr sz="1400" spc="-10" dirty="0">
                <a:latin typeface="Calibri"/>
                <a:cs typeface="Calibri"/>
              </a:rPr>
              <a:t>one</a:t>
            </a:r>
            <a:r>
              <a:rPr sz="1400" spc="295" dirty="0">
                <a:latin typeface="Calibri"/>
                <a:cs typeface="Calibri"/>
              </a:rPr>
              <a:t> </a:t>
            </a:r>
            <a:r>
              <a:rPr sz="1400" spc="-5" dirty="0">
                <a:latin typeface="Calibri"/>
                <a:cs typeface="Calibri"/>
              </a:rPr>
              <a:t>global </a:t>
            </a:r>
            <a:r>
              <a:rPr sz="1400" dirty="0">
                <a:latin typeface="Calibri"/>
                <a:cs typeface="Calibri"/>
              </a:rPr>
              <a:t> </a:t>
            </a:r>
            <a:r>
              <a:rPr sz="1400" spc="-5" dirty="0">
                <a:latin typeface="Calibri"/>
                <a:cs typeface="Calibri"/>
              </a:rPr>
              <a:t>handling component. </a:t>
            </a:r>
            <a:r>
              <a:rPr sz="1400" dirty="0">
                <a:latin typeface="Calibri"/>
                <a:cs typeface="Calibri"/>
              </a:rPr>
              <a:t>It </a:t>
            </a:r>
            <a:r>
              <a:rPr sz="1400" spc="-5" dirty="0">
                <a:latin typeface="Calibri"/>
                <a:cs typeface="Calibri"/>
              </a:rPr>
              <a:t>can </a:t>
            </a:r>
            <a:r>
              <a:rPr sz="1400" spc="-15" dirty="0">
                <a:latin typeface="Calibri"/>
                <a:cs typeface="Calibri"/>
              </a:rPr>
              <a:t>be </a:t>
            </a:r>
            <a:r>
              <a:rPr sz="1400" spc="-5" dirty="0">
                <a:latin typeface="Calibri"/>
                <a:cs typeface="Calibri"/>
              </a:rPr>
              <a:t>viewed as an interceptor of exceptions thrown </a:t>
            </a:r>
            <a:r>
              <a:rPr sz="1400" dirty="0">
                <a:latin typeface="Calibri"/>
                <a:cs typeface="Calibri"/>
              </a:rPr>
              <a:t> </a:t>
            </a:r>
            <a:r>
              <a:rPr sz="1400" spc="-15" dirty="0">
                <a:latin typeface="Calibri"/>
                <a:cs typeface="Calibri"/>
              </a:rPr>
              <a:t>by</a:t>
            </a:r>
            <a:r>
              <a:rPr sz="1400" spc="10" dirty="0">
                <a:latin typeface="Calibri"/>
                <a:cs typeface="Calibri"/>
              </a:rPr>
              <a:t> </a:t>
            </a:r>
            <a:r>
              <a:rPr sz="1400" spc="-10" dirty="0">
                <a:latin typeface="Calibri"/>
                <a:cs typeface="Calibri"/>
              </a:rPr>
              <a:t>methods</a:t>
            </a:r>
            <a:r>
              <a:rPr sz="1400" dirty="0">
                <a:latin typeface="Calibri"/>
                <a:cs typeface="Calibri"/>
              </a:rPr>
              <a:t> </a:t>
            </a:r>
            <a:r>
              <a:rPr sz="1400" spc="-5" dirty="0">
                <a:latin typeface="Calibri"/>
                <a:cs typeface="Calibri"/>
              </a:rPr>
              <a:t>annotated</a:t>
            </a:r>
            <a:r>
              <a:rPr sz="1400" spc="25" dirty="0">
                <a:latin typeface="Calibri"/>
                <a:cs typeface="Calibri"/>
              </a:rPr>
              <a:t> </a:t>
            </a:r>
            <a:r>
              <a:rPr sz="1400" spc="-5" dirty="0">
                <a:latin typeface="Calibri"/>
                <a:cs typeface="Calibri"/>
              </a:rPr>
              <a:t>with</a:t>
            </a:r>
            <a:r>
              <a:rPr sz="1400" spc="-15" dirty="0">
                <a:latin typeface="Calibri"/>
                <a:cs typeface="Calibri"/>
              </a:rPr>
              <a:t> </a:t>
            </a:r>
            <a:r>
              <a:rPr sz="1400" spc="-5" dirty="0">
                <a:latin typeface="Calibri"/>
                <a:cs typeface="Calibri"/>
              </a:rPr>
              <a:t>@RequestMapping</a:t>
            </a:r>
            <a:r>
              <a:rPr sz="1400" spc="-10" dirty="0">
                <a:latin typeface="Calibri"/>
                <a:cs typeface="Calibri"/>
              </a:rPr>
              <a:t> </a:t>
            </a:r>
            <a:r>
              <a:rPr sz="1400" spc="-5" dirty="0">
                <a:latin typeface="Calibri"/>
                <a:cs typeface="Calibri"/>
              </a:rPr>
              <a:t>and</a:t>
            </a:r>
            <a:r>
              <a:rPr sz="1400" spc="-15" dirty="0">
                <a:latin typeface="Calibri"/>
                <a:cs typeface="Calibri"/>
              </a:rPr>
              <a:t> </a:t>
            </a:r>
            <a:r>
              <a:rPr sz="1400" dirty="0">
                <a:latin typeface="Calibri"/>
                <a:cs typeface="Calibri"/>
              </a:rPr>
              <a:t>similar.</a:t>
            </a:r>
            <a:endParaRPr sz="1400">
              <a:latin typeface="Calibri"/>
              <a:cs typeface="Calibri"/>
            </a:endParaRPr>
          </a:p>
        </p:txBody>
      </p:sp>
      <p:sp>
        <p:nvSpPr>
          <p:cNvPr id="3" name="object 3"/>
          <p:cNvSpPr txBox="1"/>
          <p:nvPr/>
        </p:nvSpPr>
        <p:spPr>
          <a:xfrm>
            <a:off x="902004" y="2771012"/>
            <a:ext cx="5756275" cy="6881495"/>
          </a:xfrm>
          <a:prstGeom prst="rect">
            <a:avLst/>
          </a:prstGeom>
        </p:spPr>
        <p:txBody>
          <a:bodyPr vert="horz" wrap="square" lIns="0" tIns="11430" rIns="0" bIns="0" rtlCol="0">
            <a:spAutoFit/>
          </a:bodyPr>
          <a:lstStyle/>
          <a:p>
            <a:pPr marL="277495" indent="-265430">
              <a:lnSpc>
                <a:spcPct val="100000"/>
              </a:lnSpc>
              <a:spcBef>
                <a:spcPts val="90"/>
              </a:spcBef>
              <a:buAutoNum type="arabicPeriod" startAt="12"/>
              <a:tabLst>
                <a:tab pos="278130" algn="l"/>
              </a:tabLst>
            </a:pPr>
            <a:r>
              <a:rPr sz="1400" b="1" spc="-5" dirty="0">
                <a:latin typeface="Calibri"/>
                <a:cs typeface="Calibri"/>
              </a:rPr>
              <a:t>@BeanAnnotation:</a:t>
            </a:r>
            <a:endParaRPr sz="1400">
              <a:latin typeface="Calibri"/>
              <a:cs typeface="Calibri"/>
            </a:endParaRPr>
          </a:p>
          <a:p>
            <a:pPr marL="12700" marR="10795" algn="just">
              <a:lnSpc>
                <a:spcPct val="117200"/>
              </a:lnSpc>
              <a:spcBef>
                <a:spcPts val="1010"/>
              </a:spcBef>
            </a:pPr>
            <a:r>
              <a:rPr sz="1400" spc="-10" dirty="0">
                <a:latin typeface="Calibri"/>
                <a:cs typeface="Calibri"/>
              </a:rPr>
              <a:t>Spring </a:t>
            </a:r>
            <a:r>
              <a:rPr sz="1400" dirty="0">
                <a:latin typeface="Calibri"/>
                <a:cs typeface="Calibri"/>
              </a:rPr>
              <a:t>@Bean </a:t>
            </a:r>
            <a:r>
              <a:rPr sz="1400" spc="-5" dirty="0">
                <a:latin typeface="Calibri"/>
                <a:cs typeface="Calibri"/>
              </a:rPr>
              <a:t>annotation tells that a method </a:t>
            </a:r>
            <a:r>
              <a:rPr sz="1400" spc="-10" dirty="0">
                <a:latin typeface="Calibri"/>
                <a:cs typeface="Calibri"/>
              </a:rPr>
              <a:t>produces </a:t>
            </a:r>
            <a:r>
              <a:rPr sz="1400" spc="-5" dirty="0">
                <a:latin typeface="Calibri"/>
                <a:cs typeface="Calibri"/>
              </a:rPr>
              <a:t>a </a:t>
            </a:r>
            <a:r>
              <a:rPr sz="1400" spc="-10" dirty="0">
                <a:latin typeface="Calibri"/>
                <a:cs typeface="Calibri"/>
              </a:rPr>
              <a:t>bean to </a:t>
            </a:r>
            <a:r>
              <a:rPr sz="1400" spc="-15" dirty="0">
                <a:latin typeface="Calibri"/>
                <a:cs typeface="Calibri"/>
              </a:rPr>
              <a:t>be </a:t>
            </a:r>
            <a:r>
              <a:rPr sz="1400" spc="-10" dirty="0">
                <a:latin typeface="Calibri"/>
                <a:cs typeface="Calibri"/>
              </a:rPr>
              <a:t>managed </a:t>
            </a:r>
            <a:r>
              <a:rPr sz="1400" spc="-5" dirty="0">
                <a:latin typeface="Calibri"/>
                <a:cs typeface="Calibri"/>
              </a:rPr>
              <a:t> </a:t>
            </a:r>
            <a:r>
              <a:rPr sz="1400" spc="-15" dirty="0">
                <a:latin typeface="Calibri"/>
                <a:cs typeface="Calibri"/>
              </a:rPr>
              <a:t>by</a:t>
            </a:r>
            <a:r>
              <a:rPr sz="1400" spc="-10" dirty="0">
                <a:latin typeface="Calibri"/>
                <a:cs typeface="Calibri"/>
              </a:rPr>
              <a:t> the</a:t>
            </a:r>
            <a:r>
              <a:rPr sz="1400" spc="-5" dirty="0">
                <a:latin typeface="Calibri"/>
                <a:cs typeface="Calibri"/>
              </a:rPr>
              <a:t> spring</a:t>
            </a:r>
            <a:r>
              <a:rPr sz="1400" dirty="0">
                <a:latin typeface="Calibri"/>
                <a:cs typeface="Calibri"/>
              </a:rPr>
              <a:t> </a:t>
            </a:r>
            <a:r>
              <a:rPr sz="1400" spc="-5" dirty="0">
                <a:latin typeface="Calibri"/>
                <a:cs typeface="Calibri"/>
              </a:rPr>
              <a:t>container.</a:t>
            </a:r>
            <a:r>
              <a:rPr sz="1400" dirty="0">
                <a:latin typeface="Calibri"/>
                <a:cs typeface="Calibri"/>
              </a:rPr>
              <a:t> It</a:t>
            </a:r>
            <a:r>
              <a:rPr sz="1400" spc="5" dirty="0">
                <a:latin typeface="Calibri"/>
                <a:cs typeface="Calibri"/>
              </a:rPr>
              <a:t> </a:t>
            </a:r>
            <a:r>
              <a:rPr sz="1400" spc="-10" dirty="0">
                <a:latin typeface="Calibri"/>
                <a:cs typeface="Calibri"/>
              </a:rPr>
              <a:t>is</a:t>
            </a:r>
            <a:r>
              <a:rPr sz="1400" spc="-5" dirty="0">
                <a:latin typeface="Calibri"/>
                <a:cs typeface="Calibri"/>
              </a:rPr>
              <a:t> a</a:t>
            </a:r>
            <a:r>
              <a:rPr sz="1400" dirty="0">
                <a:latin typeface="Calibri"/>
                <a:cs typeface="Calibri"/>
              </a:rPr>
              <a:t> </a:t>
            </a:r>
            <a:r>
              <a:rPr sz="1400" spc="-5" dirty="0">
                <a:latin typeface="Calibri"/>
                <a:cs typeface="Calibri"/>
              </a:rPr>
              <a:t>method-level</a:t>
            </a:r>
            <a:r>
              <a:rPr sz="1400" dirty="0">
                <a:latin typeface="Calibri"/>
                <a:cs typeface="Calibri"/>
              </a:rPr>
              <a:t> </a:t>
            </a:r>
            <a:r>
              <a:rPr sz="1400" spc="-5" dirty="0">
                <a:latin typeface="Calibri"/>
                <a:cs typeface="Calibri"/>
              </a:rPr>
              <a:t>annotation.</a:t>
            </a:r>
            <a:r>
              <a:rPr sz="1400" dirty="0">
                <a:latin typeface="Calibri"/>
                <a:cs typeface="Calibri"/>
              </a:rPr>
              <a:t> </a:t>
            </a:r>
            <a:r>
              <a:rPr sz="1400" spc="-5" dirty="0">
                <a:latin typeface="Calibri"/>
                <a:cs typeface="Calibri"/>
              </a:rPr>
              <a:t>During</a:t>
            </a:r>
            <a:r>
              <a:rPr sz="1400" dirty="0">
                <a:latin typeface="Calibri"/>
                <a:cs typeface="Calibri"/>
              </a:rPr>
              <a:t> </a:t>
            </a:r>
            <a:r>
              <a:rPr sz="1400" spc="-5" dirty="0">
                <a:latin typeface="Calibri"/>
                <a:cs typeface="Calibri"/>
              </a:rPr>
              <a:t>Java </a:t>
            </a:r>
            <a:r>
              <a:rPr sz="1400" dirty="0">
                <a:latin typeface="Calibri"/>
                <a:cs typeface="Calibri"/>
              </a:rPr>
              <a:t> </a:t>
            </a:r>
            <a:r>
              <a:rPr sz="1400" spc="-5" dirty="0">
                <a:latin typeface="Calibri"/>
                <a:cs typeface="Calibri"/>
              </a:rPr>
              <a:t>configuration (@Configuration), </a:t>
            </a:r>
            <a:r>
              <a:rPr sz="1400" spc="-10" dirty="0">
                <a:latin typeface="Calibri"/>
                <a:cs typeface="Calibri"/>
              </a:rPr>
              <a:t>the </a:t>
            </a:r>
            <a:r>
              <a:rPr sz="1400" spc="-5" dirty="0">
                <a:latin typeface="Calibri"/>
                <a:cs typeface="Calibri"/>
              </a:rPr>
              <a:t>method </a:t>
            </a:r>
            <a:r>
              <a:rPr sz="1400" spc="-10" dirty="0">
                <a:latin typeface="Calibri"/>
                <a:cs typeface="Calibri"/>
              </a:rPr>
              <a:t>is </a:t>
            </a:r>
            <a:r>
              <a:rPr sz="1400" dirty="0">
                <a:latin typeface="Calibri"/>
                <a:cs typeface="Calibri"/>
              </a:rPr>
              <a:t>executed </a:t>
            </a:r>
            <a:r>
              <a:rPr sz="1400" spc="5" dirty="0">
                <a:latin typeface="Calibri"/>
                <a:cs typeface="Calibri"/>
              </a:rPr>
              <a:t>and </a:t>
            </a:r>
            <a:r>
              <a:rPr sz="1400" spc="-10" dirty="0">
                <a:latin typeface="Calibri"/>
                <a:cs typeface="Calibri"/>
              </a:rPr>
              <a:t>its </a:t>
            </a:r>
            <a:r>
              <a:rPr sz="1400" spc="-5" dirty="0">
                <a:latin typeface="Calibri"/>
                <a:cs typeface="Calibri"/>
              </a:rPr>
              <a:t>return </a:t>
            </a:r>
            <a:r>
              <a:rPr sz="1400" spc="-10" dirty="0">
                <a:latin typeface="Calibri"/>
                <a:cs typeface="Calibri"/>
              </a:rPr>
              <a:t>value is </a:t>
            </a:r>
            <a:r>
              <a:rPr sz="1400" spc="-5" dirty="0">
                <a:latin typeface="Calibri"/>
                <a:cs typeface="Calibri"/>
              </a:rPr>
              <a:t> registered</a:t>
            </a:r>
            <a:r>
              <a:rPr sz="1400" spc="-15" dirty="0">
                <a:latin typeface="Calibri"/>
                <a:cs typeface="Calibri"/>
              </a:rPr>
              <a:t> </a:t>
            </a:r>
            <a:r>
              <a:rPr sz="1400" spc="-5" dirty="0">
                <a:latin typeface="Calibri"/>
                <a:cs typeface="Calibri"/>
              </a:rPr>
              <a:t>as</a:t>
            </a:r>
            <a:r>
              <a:rPr sz="1400" spc="5" dirty="0">
                <a:latin typeface="Calibri"/>
                <a:cs typeface="Calibri"/>
              </a:rPr>
              <a:t> </a:t>
            </a:r>
            <a:r>
              <a:rPr sz="1400" spc="-5" dirty="0">
                <a:latin typeface="Calibri"/>
                <a:cs typeface="Calibri"/>
              </a:rPr>
              <a:t>a bean</a:t>
            </a:r>
            <a:r>
              <a:rPr sz="1400" spc="5" dirty="0">
                <a:latin typeface="Calibri"/>
                <a:cs typeface="Calibri"/>
              </a:rPr>
              <a:t> </a:t>
            </a:r>
            <a:r>
              <a:rPr sz="1400" spc="-5" dirty="0">
                <a:latin typeface="Calibri"/>
                <a:cs typeface="Calibri"/>
              </a:rPr>
              <a:t>within</a:t>
            </a:r>
            <a:r>
              <a:rPr sz="1400" spc="-15" dirty="0">
                <a:latin typeface="Calibri"/>
                <a:cs typeface="Calibri"/>
              </a:rPr>
              <a:t> </a:t>
            </a:r>
            <a:r>
              <a:rPr sz="1400" spc="-5" dirty="0">
                <a:latin typeface="Calibri"/>
                <a:cs typeface="Calibri"/>
              </a:rPr>
              <a:t>a BeanFactory.</a:t>
            </a:r>
            <a:endParaRPr sz="1400">
              <a:latin typeface="Calibri"/>
              <a:cs typeface="Calibri"/>
            </a:endParaRPr>
          </a:p>
          <a:p>
            <a:pPr>
              <a:lnSpc>
                <a:spcPct val="100000"/>
              </a:lnSpc>
              <a:spcBef>
                <a:spcPts val="50"/>
              </a:spcBef>
            </a:pPr>
            <a:endParaRPr sz="1000">
              <a:latin typeface="Calibri"/>
              <a:cs typeface="Calibri"/>
            </a:endParaRPr>
          </a:p>
          <a:p>
            <a:pPr marL="277495" indent="-265430">
              <a:lnSpc>
                <a:spcPct val="100000"/>
              </a:lnSpc>
              <a:buAutoNum type="arabicPeriod" startAt="13"/>
              <a:tabLst>
                <a:tab pos="278130" algn="l"/>
              </a:tabLst>
            </a:pPr>
            <a:r>
              <a:rPr sz="1400" b="1" spc="-5" dirty="0">
                <a:latin typeface="Calibri"/>
                <a:cs typeface="Calibri"/>
              </a:rPr>
              <a:t>@ApiOperation:</a:t>
            </a:r>
            <a:endParaRPr sz="1400">
              <a:latin typeface="Calibri"/>
              <a:cs typeface="Calibri"/>
            </a:endParaRPr>
          </a:p>
          <a:p>
            <a:pPr>
              <a:lnSpc>
                <a:spcPct val="100000"/>
              </a:lnSpc>
              <a:spcBef>
                <a:spcPts val="50"/>
              </a:spcBef>
              <a:buFont typeface="Calibri"/>
              <a:buAutoNum type="arabicPeriod" startAt="13"/>
            </a:pPr>
            <a:endParaRPr sz="1000">
              <a:latin typeface="Calibri"/>
              <a:cs typeface="Calibri"/>
            </a:endParaRPr>
          </a:p>
          <a:p>
            <a:pPr marL="12700" marR="5080" algn="just">
              <a:lnSpc>
                <a:spcPct val="101400"/>
              </a:lnSpc>
              <a:spcBef>
                <a:spcPts val="5"/>
              </a:spcBef>
            </a:pPr>
            <a:r>
              <a:rPr sz="1400" spc="-15" dirty="0">
                <a:latin typeface="Calibri"/>
                <a:cs typeface="Calibri"/>
              </a:rPr>
              <a:t>The </a:t>
            </a:r>
            <a:r>
              <a:rPr sz="1400" i="1" spc="-5" dirty="0">
                <a:latin typeface="Calibri"/>
                <a:cs typeface="Calibri"/>
              </a:rPr>
              <a:t>@ApiOperation </a:t>
            </a:r>
            <a:r>
              <a:rPr sz="1400" spc="-5" dirty="0">
                <a:latin typeface="Calibri"/>
                <a:cs typeface="Calibri"/>
              </a:rPr>
              <a:t>annotation</a:t>
            </a:r>
            <a:r>
              <a:rPr sz="1400" dirty="0">
                <a:latin typeface="Calibri"/>
                <a:cs typeface="Calibri"/>
              </a:rPr>
              <a:t> </a:t>
            </a:r>
            <a:r>
              <a:rPr sz="1400" spc="-10" dirty="0">
                <a:latin typeface="Calibri"/>
                <a:cs typeface="Calibri"/>
              </a:rPr>
              <a:t>is</a:t>
            </a:r>
            <a:r>
              <a:rPr sz="1400" spc="-5" dirty="0">
                <a:latin typeface="Calibri"/>
                <a:cs typeface="Calibri"/>
              </a:rPr>
              <a:t> used</a:t>
            </a:r>
            <a:r>
              <a:rPr sz="1400" dirty="0">
                <a:latin typeface="Calibri"/>
                <a:cs typeface="Calibri"/>
              </a:rPr>
              <a:t> to</a:t>
            </a:r>
            <a:r>
              <a:rPr sz="1400" spc="5" dirty="0">
                <a:latin typeface="Calibri"/>
                <a:cs typeface="Calibri"/>
              </a:rPr>
              <a:t> </a:t>
            </a:r>
            <a:r>
              <a:rPr sz="1400" spc="-10" dirty="0">
                <a:latin typeface="Calibri"/>
                <a:cs typeface="Calibri"/>
              </a:rPr>
              <a:t>describe</a:t>
            </a:r>
            <a:r>
              <a:rPr sz="1400" spc="-5" dirty="0">
                <a:latin typeface="Calibri"/>
                <a:cs typeface="Calibri"/>
              </a:rPr>
              <a:t> a</a:t>
            </a:r>
            <a:r>
              <a:rPr sz="1400" dirty="0">
                <a:latin typeface="Calibri"/>
                <a:cs typeface="Calibri"/>
              </a:rPr>
              <a:t> </a:t>
            </a:r>
            <a:r>
              <a:rPr sz="1400" spc="-5" dirty="0">
                <a:latin typeface="Calibri"/>
                <a:cs typeface="Calibri"/>
              </a:rPr>
              <a:t>single</a:t>
            </a:r>
            <a:r>
              <a:rPr sz="1400" dirty="0">
                <a:latin typeface="Calibri"/>
                <a:cs typeface="Calibri"/>
              </a:rPr>
              <a:t> operation</a:t>
            </a:r>
            <a:r>
              <a:rPr sz="1400" b="1" dirty="0">
                <a:latin typeface="Calibri"/>
                <a:cs typeface="Calibri"/>
              </a:rPr>
              <a:t>. </a:t>
            </a:r>
            <a:r>
              <a:rPr sz="1400" spc="-5" dirty="0">
                <a:latin typeface="Calibri"/>
                <a:cs typeface="Calibri"/>
              </a:rPr>
              <a:t>An </a:t>
            </a:r>
            <a:r>
              <a:rPr sz="1400" dirty="0">
                <a:latin typeface="Calibri"/>
                <a:cs typeface="Calibri"/>
              </a:rPr>
              <a:t> </a:t>
            </a:r>
            <a:r>
              <a:rPr sz="1400" spc="-5" dirty="0">
                <a:latin typeface="Calibri"/>
                <a:cs typeface="Calibri"/>
              </a:rPr>
              <a:t>operation </a:t>
            </a:r>
            <a:r>
              <a:rPr sz="1400" spc="-10" dirty="0">
                <a:latin typeface="Calibri"/>
                <a:cs typeface="Calibri"/>
              </a:rPr>
              <a:t>is </a:t>
            </a:r>
            <a:r>
              <a:rPr sz="1400" spc="-5" dirty="0">
                <a:latin typeface="Calibri"/>
                <a:cs typeface="Calibri"/>
              </a:rPr>
              <a:t>a unique combination of a path and </a:t>
            </a:r>
            <a:r>
              <a:rPr sz="1400" spc="5" dirty="0">
                <a:latin typeface="Calibri"/>
                <a:cs typeface="Calibri"/>
              </a:rPr>
              <a:t>an </a:t>
            </a:r>
            <a:r>
              <a:rPr sz="1400" spc="-10" dirty="0">
                <a:latin typeface="Calibri"/>
                <a:cs typeface="Calibri"/>
              </a:rPr>
              <a:t>HTTP </a:t>
            </a:r>
            <a:r>
              <a:rPr sz="1400" spc="-5" dirty="0">
                <a:latin typeface="Calibri"/>
                <a:cs typeface="Calibri"/>
              </a:rPr>
              <a:t>method. Additionally, </a:t>
            </a:r>
            <a:r>
              <a:rPr sz="1400" dirty="0">
                <a:latin typeface="Calibri"/>
                <a:cs typeface="Calibri"/>
              </a:rPr>
              <a:t> </a:t>
            </a:r>
            <a:r>
              <a:rPr sz="1400" spc="-10" dirty="0">
                <a:latin typeface="Calibri"/>
                <a:cs typeface="Calibri"/>
              </a:rPr>
              <a:t>using </a:t>
            </a:r>
            <a:r>
              <a:rPr sz="1400" i="1" spc="-5" dirty="0">
                <a:latin typeface="Calibri"/>
                <a:cs typeface="Calibri"/>
              </a:rPr>
              <a:t>@ApiOperation</a:t>
            </a:r>
            <a:r>
              <a:rPr sz="1400" spc="-5" dirty="0">
                <a:latin typeface="Calibri"/>
                <a:cs typeface="Calibri"/>
              </a:rPr>
              <a:t>, </a:t>
            </a:r>
            <a:r>
              <a:rPr sz="1400" spc="-15" dirty="0">
                <a:latin typeface="Calibri"/>
                <a:cs typeface="Calibri"/>
              </a:rPr>
              <a:t>we </a:t>
            </a:r>
            <a:r>
              <a:rPr sz="1400" spc="5" dirty="0">
                <a:latin typeface="Calibri"/>
                <a:cs typeface="Calibri"/>
              </a:rPr>
              <a:t>can </a:t>
            </a:r>
            <a:r>
              <a:rPr sz="1400" spc="-5" dirty="0">
                <a:latin typeface="Calibri"/>
                <a:cs typeface="Calibri"/>
              </a:rPr>
              <a:t>describe </a:t>
            </a:r>
            <a:r>
              <a:rPr sz="1400" spc="-10" dirty="0">
                <a:latin typeface="Calibri"/>
                <a:cs typeface="Calibri"/>
              </a:rPr>
              <a:t>the</a:t>
            </a:r>
            <a:r>
              <a:rPr sz="1400" spc="295" dirty="0">
                <a:latin typeface="Calibri"/>
                <a:cs typeface="Calibri"/>
              </a:rPr>
              <a:t> </a:t>
            </a:r>
            <a:r>
              <a:rPr sz="1400" spc="-5" dirty="0">
                <a:latin typeface="Calibri"/>
                <a:cs typeface="Calibri"/>
              </a:rPr>
              <a:t>result of a</a:t>
            </a:r>
            <a:r>
              <a:rPr sz="1400" spc="305" dirty="0">
                <a:latin typeface="Calibri"/>
                <a:cs typeface="Calibri"/>
              </a:rPr>
              <a:t> </a:t>
            </a:r>
            <a:r>
              <a:rPr sz="1400" spc="-5" dirty="0">
                <a:latin typeface="Calibri"/>
                <a:cs typeface="Calibri"/>
              </a:rPr>
              <a:t>successful REST API call. </a:t>
            </a:r>
            <a:r>
              <a:rPr sz="1400" dirty="0">
                <a:latin typeface="Calibri"/>
                <a:cs typeface="Calibri"/>
              </a:rPr>
              <a:t> </a:t>
            </a:r>
            <a:r>
              <a:rPr sz="1400" spc="-5" dirty="0">
                <a:latin typeface="Calibri"/>
                <a:cs typeface="Calibri"/>
              </a:rPr>
              <a:t>In</a:t>
            </a:r>
            <a:r>
              <a:rPr sz="1400" spc="-15" dirty="0">
                <a:latin typeface="Calibri"/>
                <a:cs typeface="Calibri"/>
              </a:rPr>
              <a:t> </a:t>
            </a:r>
            <a:r>
              <a:rPr sz="1400" spc="-5" dirty="0">
                <a:latin typeface="Calibri"/>
                <a:cs typeface="Calibri"/>
              </a:rPr>
              <a:t>other</a:t>
            </a:r>
            <a:r>
              <a:rPr sz="1400" spc="10" dirty="0">
                <a:latin typeface="Calibri"/>
                <a:cs typeface="Calibri"/>
              </a:rPr>
              <a:t> </a:t>
            </a:r>
            <a:r>
              <a:rPr sz="1400" spc="-5" dirty="0">
                <a:latin typeface="Calibri"/>
                <a:cs typeface="Calibri"/>
              </a:rPr>
              <a:t>words,</a:t>
            </a:r>
            <a:r>
              <a:rPr sz="1400" spc="10" dirty="0">
                <a:latin typeface="Calibri"/>
                <a:cs typeface="Calibri"/>
              </a:rPr>
              <a:t> </a:t>
            </a:r>
            <a:r>
              <a:rPr sz="1400" spc="-15" dirty="0">
                <a:latin typeface="Calibri"/>
                <a:cs typeface="Calibri"/>
              </a:rPr>
              <a:t>we</a:t>
            </a:r>
            <a:r>
              <a:rPr sz="1400" spc="-5" dirty="0">
                <a:latin typeface="Calibri"/>
                <a:cs typeface="Calibri"/>
              </a:rPr>
              <a:t> can</a:t>
            </a:r>
            <a:r>
              <a:rPr sz="1400" spc="5" dirty="0">
                <a:latin typeface="Calibri"/>
                <a:cs typeface="Calibri"/>
              </a:rPr>
              <a:t> </a:t>
            </a:r>
            <a:r>
              <a:rPr sz="1400" spc="-10" dirty="0">
                <a:latin typeface="Calibri"/>
                <a:cs typeface="Calibri"/>
              </a:rPr>
              <a:t>use</a:t>
            </a:r>
            <a:r>
              <a:rPr sz="1400"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annotation</a:t>
            </a:r>
            <a:r>
              <a:rPr sz="1400" spc="5" dirty="0">
                <a:latin typeface="Calibri"/>
                <a:cs typeface="Calibri"/>
              </a:rPr>
              <a:t> </a:t>
            </a:r>
            <a:r>
              <a:rPr sz="1400" spc="-15" dirty="0">
                <a:latin typeface="Calibri"/>
                <a:cs typeface="Calibri"/>
              </a:rPr>
              <a:t>to</a:t>
            </a:r>
            <a:r>
              <a:rPr sz="1400" spc="10" dirty="0">
                <a:latin typeface="Calibri"/>
                <a:cs typeface="Calibri"/>
              </a:rPr>
              <a:t> </a:t>
            </a:r>
            <a:r>
              <a:rPr sz="1400" spc="-5" dirty="0">
                <a:latin typeface="Calibri"/>
                <a:cs typeface="Calibri"/>
              </a:rPr>
              <a:t>specify</a:t>
            </a:r>
            <a:r>
              <a:rPr sz="1400" spc="15" dirty="0">
                <a:latin typeface="Calibri"/>
                <a:cs typeface="Calibri"/>
              </a:rPr>
              <a:t> </a:t>
            </a:r>
            <a:r>
              <a:rPr sz="1400" spc="-10" dirty="0">
                <a:latin typeface="Calibri"/>
                <a:cs typeface="Calibri"/>
              </a:rPr>
              <a:t>the</a:t>
            </a:r>
            <a:r>
              <a:rPr sz="1400" dirty="0">
                <a:latin typeface="Calibri"/>
                <a:cs typeface="Calibri"/>
              </a:rPr>
              <a:t> general</a:t>
            </a:r>
            <a:r>
              <a:rPr sz="1400" spc="-10" dirty="0">
                <a:latin typeface="Calibri"/>
                <a:cs typeface="Calibri"/>
              </a:rPr>
              <a:t> </a:t>
            </a:r>
            <a:r>
              <a:rPr sz="1400" spc="-5" dirty="0">
                <a:latin typeface="Calibri"/>
                <a:cs typeface="Calibri"/>
              </a:rPr>
              <a:t>return</a:t>
            </a:r>
            <a:r>
              <a:rPr sz="1400" spc="5" dirty="0">
                <a:latin typeface="Calibri"/>
                <a:cs typeface="Calibri"/>
              </a:rPr>
              <a:t> </a:t>
            </a:r>
            <a:r>
              <a:rPr sz="1400" spc="-10" dirty="0">
                <a:latin typeface="Calibri"/>
                <a:cs typeface="Calibri"/>
              </a:rPr>
              <a:t>type.</a:t>
            </a:r>
            <a:endParaRPr sz="1400">
              <a:latin typeface="Calibri"/>
              <a:cs typeface="Calibri"/>
            </a:endParaRPr>
          </a:p>
          <a:p>
            <a:pPr marL="278130" indent="-266065">
              <a:lnSpc>
                <a:spcPct val="100000"/>
              </a:lnSpc>
              <a:spcBef>
                <a:spcPts val="1005"/>
              </a:spcBef>
              <a:buAutoNum type="arabicPeriod" startAt="14"/>
              <a:tabLst>
                <a:tab pos="278765" algn="l"/>
              </a:tabLst>
            </a:pPr>
            <a:r>
              <a:rPr sz="1400" b="1" spc="-5" dirty="0">
                <a:latin typeface="Calibri"/>
                <a:cs typeface="Calibri"/>
              </a:rPr>
              <a:t>@ResponseBody</a:t>
            </a:r>
            <a:endParaRPr sz="1400">
              <a:latin typeface="Calibri"/>
              <a:cs typeface="Calibri"/>
            </a:endParaRPr>
          </a:p>
          <a:p>
            <a:pPr>
              <a:lnSpc>
                <a:spcPct val="100000"/>
              </a:lnSpc>
              <a:spcBef>
                <a:spcPts val="55"/>
              </a:spcBef>
              <a:buFont typeface="Calibri"/>
              <a:buAutoNum type="arabicPeriod" startAt="14"/>
            </a:pPr>
            <a:endParaRPr sz="1000">
              <a:latin typeface="Calibri"/>
              <a:cs typeface="Calibri"/>
            </a:endParaRPr>
          </a:p>
          <a:p>
            <a:pPr marL="12700" marR="7620" algn="just">
              <a:lnSpc>
                <a:spcPct val="101400"/>
              </a:lnSpc>
            </a:pPr>
            <a:r>
              <a:rPr sz="1400" spc="-10" dirty="0">
                <a:latin typeface="Calibri"/>
                <a:cs typeface="Calibri"/>
              </a:rPr>
              <a:t>When you use the </a:t>
            </a:r>
            <a:r>
              <a:rPr sz="1400" spc="-5" dirty="0">
                <a:latin typeface="Calibri"/>
                <a:cs typeface="Calibri"/>
              </a:rPr>
              <a:t>@ResponseBody annotation on a method, Spring converts </a:t>
            </a:r>
            <a:r>
              <a:rPr sz="1400" dirty="0">
                <a:latin typeface="Calibri"/>
                <a:cs typeface="Calibri"/>
              </a:rPr>
              <a:t> </a:t>
            </a:r>
            <a:r>
              <a:rPr sz="1400" spc="-15" dirty="0">
                <a:latin typeface="Calibri"/>
                <a:cs typeface="Calibri"/>
              </a:rPr>
              <a:t>the</a:t>
            </a:r>
            <a:r>
              <a:rPr sz="1400" spc="-10" dirty="0">
                <a:latin typeface="Calibri"/>
                <a:cs typeface="Calibri"/>
              </a:rPr>
              <a:t> </a:t>
            </a:r>
            <a:r>
              <a:rPr sz="1400" spc="-5" dirty="0">
                <a:latin typeface="Calibri"/>
                <a:cs typeface="Calibri"/>
              </a:rPr>
              <a:t>return</a:t>
            </a:r>
            <a:r>
              <a:rPr sz="1400" dirty="0">
                <a:latin typeface="Calibri"/>
                <a:cs typeface="Calibri"/>
              </a:rPr>
              <a:t> </a:t>
            </a:r>
            <a:r>
              <a:rPr sz="1400" spc="-10" dirty="0">
                <a:latin typeface="Calibri"/>
                <a:cs typeface="Calibri"/>
              </a:rPr>
              <a:t>value</a:t>
            </a:r>
            <a:r>
              <a:rPr sz="1400" spc="-5" dirty="0">
                <a:latin typeface="Calibri"/>
                <a:cs typeface="Calibri"/>
              </a:rPr>
              <a:t> and</a:t>
            </a:r>
            <a:r>
              <a:rPr sz="1400" dirty="0">
                <a:latin typeface="Calibri"/>
                <a:cs typeface="Calibri"/>
              </a:rPr>
              <a:t> </a:t>
            </a:r>
            <a:r>
              <a:rPr sz="1400" spc="-5" dirty="0">
                <a:latin typeface="Calibri"/>
                <a:cs typeface="Calibri"/>
              </a:rPr>
              <a:t>writes</a:t>
            </a:r>
            <a:r>
              <a:rPr sz="1400" dirty="0">
                <a:latin typeface="Calibri"/>
                <a:cs typeface="Calibri"/>
              </a:rPr>
              <a:t> </a:t>
            </a:r>
            <a:r>
              <a:rPr sz="1400" spc="-10" dirty="0">
                <a:latin typeface="Calibri"/>
                <a:cs typeface="Calibri"/>
              </a:rPr>
              <a:t>it</a:t>
            </a:r>
            <a:r>
              <a:rPr sz="1400" spc="-5" dirty="0">
                <a:latin typeface="Calibri"/>
                <a:cs typeface="Calibri"/>
              </a:rPr>
              <a:t> </a:t>
            </a:r>
            <a:r>
              <a:rPr sz="1400" spc="-10" dirty="0">
                <a:latin typeface="Calibri"/>
                <a:cs typeface="Calibri"/>
              </a:rPr>
              <a:t>to</a:t>
            </a:r>
            <a:r>
              <a:rPr sz="1400" spc="-5" dirty="0">
                <a:latin typeface="Calibri"/>
                <a:cs typeface="Calibri"/>
              </a:rPr>
              <a:t> </a:t>
            </a:r>
            <a:r>
              <a:rPr sz="1400" spc="-10" dirty="0">
                <a:latin typeface="Calibri"/>
                <a:cs typeface="Calibri"/>
              </a:rPr>
              <a:t>the</a:t>
            </a:r>
            <a:r>
              <a:rPr sz="1400" spc="-5" dirty="0">
                <a:latin typeface="Calibri"/>
                <a:cs typeface="Calibri"/>
              </a:rPr>
              <a:t> </a:t>
            </a:r>
            <a:r>
              <a:rPr sz="1400" spc="-15" dirty="0">
                <a:latin typeface="Calibri"/>
                <a:cs typeface="Calibri"/>
              </a:rPr>
              <a:t>HTTP</a:t>
            </a:r>
            <a:r>
              <a:rPr sz="1400" spc="285" dirty="0">
                <a:latin typeface="Calibri"/>
                <a:cs typeface="Calibri"/>
              </a:rPr>
              <a:t> </a:t>
            </a:r>
            <a:r>
              <a:rPr sz="1400" spc="-5" dirty="0">
                <a:latin typeface="Calibri"/>
                <a:cs typeface="Calibri"/>
              </a:rPr>
              <a:t>response</a:t>
            </a:r>
            <a:r>
              <a:rPr sz="1400" spc="305" dirty="0">
                <a:latin typeface="Calibri"/>
                <a:cs typeface="Calibri"/>
              </a:rPr>
              <a:t> </a:t>
            </a:r>
            <a:r>
              <a:rPr sz="1400" spc="-5" dirty="0">
                <a:latin typeface="Calibri"/>
                <a:cs typeface="Calibri"/>
              </a:rPr>
              <a:t>automatically.</a:t>
            </a:r>
            <a:r>
              <a:rPr sz="1400" spc="305" dirty="0">
                <a:latin typeface="Calibri"/>
                <a:cs typeface="Calibri"/>
              </a:rPr>
              <a:t> </a:t>
            </a:r>
            <a:r>
              <a:rPr sz="1400" dirty="0">
                <a:latin typeface="Calibri"/>
                <a:cs typeface="Calibri"/>
              </a:rPr>
              <a:t>Each </a:t>
            </a:r>
            <a:r>
              <a:rPr sz="1400" spc="5" dirty="0">
                <a:latin typeface="Calibri"/>
                <a:cs typeface="Calibri"/>
              </a:rPr>
              <a:t> </a:t>
            </a:r>
            <a:r>
              <a:rPr sz="1400" spc="-10" dirty="0">
                <a:latin typeface="Calibri"/>
                <a:cs typeface="Calibri"/>
              </a:rPr>
              <a:t>method</a:t>
            </a:r>
            <a:r>
              <a:rPr sz="1400" spc="5" dirty="0">
                <a:latin typeface="Calibri"/>
                <a:cs typeface="Calibri"/>
              </a:rPr>
              <a:t> </a:t>
            </a:r>
            <a:r>
              <a:rPr sz="1400" spc="-10" dirty="0">
                <a:latin typeface="Calibri"/>
                <a:cs typeface="Calibri"/>
              </a:rPr>
              <a:t>in</a:t>
            </a:r>
            <a:r>
              <a:rPr sz="1400" spc="5" dirty="0">
                <a:latin typeface="Calibri"/>
                <a:cs typeface="Calibri"/>
              </a:rPr>
              <a:t> </a:t>
            </a:r>
            <a:r>
              <a:rPr sz="1400" spc="-10" dirty="0">
                <a:latin typeface="Calibri"/>
                <a:cs typeface="Calibri"/>
              </a:rPr>
              <a:t>the</a:t>
            </a:r>
            <a:r>
              <a:rPr sz="1400" dirty="0">
                <a:latin typeface="Calibri"/>
                <a:cs typeface="Calibri"/>
              </a:rPr>
              <a:t> </a:t>
            </a:r>
            <a:r>
              <a:rPr sz="1400" spc="-5" dirty="0">
                <a:latin typeface="Calibri"/>
                <a:cs typeface="Calibri"/>
              </a:rPr>
              <a:t>Controller</a:t>
            </a:r>
            <a:r>
              <a:rPr sz="1400" spc="-10" dirty="0">
                <a:latin typeface="Calibri"/>
                <a:cs typeface="Calibri"/>
              </a:rPr>
              <a:t> </a:t>
            </a:r>
            <a:r>
              <a:rPr sz="1400" spc="-5" dirty="0">
                <a:latin typeface="Calibri"/>
                <a:cs typeface="Calibri"/>
              </a:rPr>
              <a:t>class</a:t>
            </a:r>
            <a:r>
              <a:rPr sz="1400" spc="20" dirty="0">
                <a:latin typeface="Calibri"/>
                <a:cs typeface="Calibri"/>
              </a:rPr>
              <a:t> </a:t>
            </a:r>
            <a:r>
              <a:rPr sz="1400" spc="-5" dirty="0">
                <a:latin typeface="Calibri"/>
                <a:cs typeface="Calibri"/>
              </a:rPr>
              <a:t>must</a:t>
            </a:r>
            <a:r>
              <a:rPr sz="1400" spc="10" dirty="0">
                <a:latin typeface="Calibri"/>
                <a:cs typeface="Calibri"/>
              </a:rPr>
              <a:t> </a:t>
            </a:r>
            <a:r>
              <a:rPr sz="1400" spc="-15" dirty="0">
                <a:latin typeface="Calibri"/>
                <a:cs typeface="Calibri"/>
              </a:rPr>
              <a:t>be</a:t>
            </a:r>
            <a:r>
              <a:rPr sz="1400" spc="-5" dirty="0">
                <a:latin typeface="Calibri"/>
                <a:cs typeface="Calibri"/>
              </a:rPr>
              <a:t> annotated</a:t>
            </a:r>
            <a:r>
              <a:rPr sz="1400" spc="15" dirty="0">
                <a:latin typeface="Calibri"/>
                <a:cs typeface="Calibri"/>
              </a:rPr>
              <a:t> </a:t>
            </a:r>
            <a:r>
              <a:rPr sz="1400" spc="-5" dirty="0">
                <a:latin typeface="Calibri"/>
                <a:cs typeface="Calibri"/>
              </a:rPr>
              <a:t>with</a:t>
            </a:r>
            <a:r>
              <a:rPr sz="1400" spc="-15" dirty="0">
                <a:latin typeface="Calibri"/>
                <a:cs typeface="Calibri"/>
              </a:rPr>
              <a:t> </a:t>
            </a:r>
            <a:r>
              <a:rPr sz="1400" spc="-5" dirty="0">
                <a:latin typeface="Calibri"/>
                <a:cs typeface="Calibri"/>
              </a:rPr>
              <a:t>@ResponseBody.</a:t>
            </a:r>
            <a:endParaRPr sz="1400">
              <a:latin typeface="Calibri"/>
              <a:cs typeface="Calibri"/>
            </a:endParaRPr>
          </a:p>
          <a:p>
            <a:pPr>
              <a:lnSpc>
                <a:spcPct val="100000"/>
              </a:lnSpc>
              <a:spcBef>
                <a:spcPts val="45"/>
              </a:spcBef>
            </a:pPr>
            <a:endParaRPr sz="1400">
              <a:latin typeface="Calibri"/>
              <a:cs typeface="Calibri"/>
            </a:endParaRPr>
          </a:p>
          <a:p>
            <a:pPr marL="293370" indent="-281305">
              <a:lnSpc>
                <a:spcPct val="100000"/>
              </a:lnSpc>
              <a:buAutoNum type="arabicPeriod" startAt="15"/>
              <a:tabLst>
                <a:tab pos="294005" algn="l"/>
              </a:tabLst>
            </a:pPr>
            <a:r>
              <a:rPr sz="1400" b="1" spc="-5" dirty="0">
                <a:latin typeface="Calibri"/>
                <a:cs typeface="Calibri"/>
              </a:rPr>
              <a:t>@CrossOrigin:</a:t>
            </a:r>
            <a:endParaRPr sz="1400">
              <a:latin typeface="Calibri"/>
              <a:cs typeface="Calibri"/>
            </a:endParaRPr>
          </a:p>
          <a:p>
            <a:pPr marL="12700" marR="8255">
              <a:lnSpc>
                <a:spcPct val="116599"/>
              </a:lnSpc>
              <a:spcBef>
                <a:spcPts val="1005"/>
              </a:spcBef>
            </a:pPr>
            <a:r>
              <a:rPr sz="1450" spc="-10" dirty="0">
                <a:solidFill>
                  <a:srgbClr val="333333"/>
                </a:solidFill>
                <a:latin typeface="Calibri"/>
                <a:cs typeface="Calibri"/>
              </a:rPr>
              <a:t>cross-origin</a:t>
            </a:r>
            <a:r>
              <a:rPr sz="1450" spc="25" dirty="0">
                <a:solidFill>
                  <a:srgbClr val="333333"/>
                </a:solidFill>
                <a:latin typeface="Calibri"/>
                <a:cs typeface="Calibri"/>
              </a:rPr>
              <a:t> </a:t>
            </a:r>
            <a:r>
              <a:rPr sz="1450" spc="-10" dirty="0">
                <a:solidFill>
                  <a:srgbClr val="333333"/>
                </a:solidFill>
                <a:latin typeface="Calibri"/>
                <a:cs typeface="Calibri"/>
              </a:rPr>
              <a:t>HTTP</a:t>
            </a:r>
            <a:r>
              <a:rPr sz="1450" spc="15" dirty="0">
                <a:solidFill>
                  <a:srgbClr val="333333"/>
                </a:solidFill>
                <a:latin typeface="Calibri"/>
                <a:cs typeface="Calibri"/>
              </a:rPr>
              <a:t> </a:t>
            </a:r>
            <a:r>
              <a:rPr sz="1450" spc="-5" dirty="0">
                <a:solidFill>
                  <a:srgbClr val="333333"/>
                </a:solidFill>
                <a:latin typeface="Calibri"/>
                <a:cs typeface="Calibri"/>
              </a:rPr>
              <a:t>request</a:t>
            </a:r>
            <a:r>
              <a:rPr sz="1450" spc="15" dirty="0">
                <a:solidFill>
                  <a:srgbClr val="333333"/>
                </a:solidFill>
                <a:latin typeface="Calibri"/>
                <a:cs typeface="Calibri"/>
              </a:rPr>
              <a:t> </a:t>
            </a:r>
            <a:r>
              <a:rPr sz="1450" spc="-5" dirty="0">
                <a:solidFill>
                  <a:srgbClr val="333333"/>
                </a:solidFill>
                <a:latin typeface="Calibri"/>
                <a:cs typeface="Calibri"/>
              </a:rPr>
              <a:t>is</a:t>
            </a:r>
            <a:r>
              <a:rPr sz="1450" dirty="0">
                <a:solidFill>
                  <a:srgbClr val="333333"/>
                </a:solidFill>
                <a:latin typeface="Calibri"/>
                <a:cs typeface="Calibri"/>
              </a:rPr>
              <a:t> </a:t>
            </a:r>
            <a:r>
              <a:rPr sz="1450" spc="-5" dirty="0">
                <a:solidFill>
                  <a:srgbClr val="333333"/>
                </a:solidFill>
                <a:latin typeface="Calibri"/>
                <a:cs typeface="Calibri"/>
              </a:rPr>
              <a:t>a</a:t>
            </a:r>
            <a:r>
              <a:rPr sz="1450" spc="15" dirty="0">
                <a:solidFill>
                  <a:srgbClr val="333333"/>
                </a:solidFill>
                <a:latin typeface="Calibri"/>
                <a:cs typeface="Calibri"/>
              </a:rPr>
              <a:t> </a:t>
            </a:r>
            <a:r>
              <a:rPr sz="1450" spc="-5" dirty="0">
                <a:solidFill>
                  <a:srgbClr val="333333"/>
                </a:solidFill>
                <a:latin typeface="Calibri"/>
                <a:cs typeface="Calibri"/>
              </a:rPr>
              <a:t>request</a:t>
            </a:r>
            <a:r>
              <a:rPr sz="1450" spc="15" dirty="0">
                <a:solidFill>
                  <a:srgbClr val="333333"/>
                </a:solidFill>
                <a:latin typeface="Calibri"/>
                <a:cs typeface="Calibri"/>
              </a:rPr>
              <a:t> </a:t>
            </a:r>
            <a:r>
              <a:rPr sz="1450" spc="-10" dirty="0">
                <a:solidFill>
                  <a:srgbClr val="333333"/>
                </a:solidFill>
                <a:latin typeface="Calibri"/>
                <a:cs typeface="Calibri"/>
              </a:rPr>
              <a:t>to</a:t>
            </a:r>
            <a:r>
              <a:rPr sz="1450" spc="20" dirty="0">
                <a:solidFill>
                  <a:srgbClr val="333333"/>
                </a:solidFill>
                <a:latin typeface="Calibri"/>
                <a:cs typeface="Calibri"/>
              </a:rPr>
              <a:t> </a:t>
            </a:r>
            <a:r>
              <a:rPr sz="1450" spc="-5" dirty="0">
                <a:solidFill>
                  <a:srgbClr val="333333"/>
                </a:solidFill>
                <a:latin typeface="Calibri"/>
                <a:cs typeface="Calibri"/>
              </a:rPr>
              <a:t>a</a:t>
            </a:r>
            <a:r>
              <a:rPr sz="1450" spc="15" dirty="0">
                <a:solidFill>
                  <a:srgbClr val="333333"/>
                </a:solidFill>
                <a:latin typeface="Calibri"/>
                <a:cs typeface="Calibri"/>
              </a:rPr>
              <a:t> </a:t>
            </a:r>
            <a:r>
              <a:rPr sz="1450" spc="-10" dirty="0">
                <a:solidFill>
                  <a:srgbClr val="333333"/>
                </a:solidFill>
                <a:latin typeface="Calibri"/>
                <a:cs typeface="Calibri"/>
              </a:rPr>
              <a:t>specific</a:t>
            </a:r>
            <a:r>
              <a:rPr sz="1450" spc="10" dirty="0">
                <a:solidFill>
                  <a:srgbClr val="333333"/>
                </a:solidFill>
                <a:latin typeface="Calibri"/>
                <a:cs typeface="Calibri"/>
              </a:rPr>
              <a:t> </a:t>
            </a:r>
            <a:r>
              <a:rPr sz="1450" spc="-5" dirty="0">
                <a:solidFill>
                  <a:srgbClr val="333333"/>
                </a:solidFill>
                <a:latin typeface="Calibri"/>
                <a:cs typeface="Calibri"/>
              </a:rPr>
              <a:t>resource,</a:t>
            </a:r>
            <a:r>
              <a:rPr sz="1450" spc="15" dirty="0">
                <a:solidFill>
                  <a:srgbClr val="333333"/>
                </a:solidFill>
                <a:latin typeface="Calibri"/>
                <a:cs typeface="Calibri"/>
              </a:rPr>
              <a:t> </a:t>
            </a:r>
            <a:r>
              <a:rPr sz="1450" spc="-5" dirty="0">
                <a:solidFill>
                  <a:srgbClr val="333333"/>
                </a:solidFill>
                <a:latin typeface="Calibri"/>
                <a:cs typeface="Calibri"/>
              </a:rPr>
              <a:t>which</a:t>
            </a:r>
            <a:r>
              <a:rPr sz="1450" spc="25" dirty="0">
                <a:solidFill>
                  <a:srgbClr val="333333"/>
                </a:solidFill>
                <a:latin typeface="Calibri"/>
                <a:cs typeface="Calibri"/>
              </a:rPr>
              <a:t> </a:t>
            </a:r>
            <a:r>
              <a:rPr sz="1450" spc="-5" dirty="0">
                <a:solidFill>
                  <a:srgbClr val="333333"/>
                </a:solidFill>
                <a:latin typeface="Calibri"/>
                <a:cs typeface="Calibri"/>
              </a:rPr>
              <a:t>is</a:t>
            </a:r>
            <a:r>
              <a:rPr sz="1450" dirty="0">
                <a:solidFill>
                  <a:srgbClr val="333333"/>
                </a:solidFill>
                <a:latin typeface="Calibri"/>
                <a:cs typeface="Calibri"/>
              </a:rPr>
              <a:t> </a:t>
            </a:r>
            <a:r>
              <a:rPr sz="1450" spc="-5" dirty="0">
                <a:solidFill>
                  <a:srgbClr val="333333"/>
                </a:solidFill>
                <a:latin typeface="Calibri"/>
                <a:cs typeface="Calibri"/>
              </a:rPr>
              <a:t>located </a:t>
            </a:r>
            <a:r>
              <a:rPr sz="1450" spc="-310" dirty="0">
                <a:solidFill>
                  <a:srgbClr val="333333"/>
                </a:solidFill>
                <a:latin typeface="Calibri"/>
                <a:cs typeface="Calibri"/>
              </a:rPr>
              <a:t> </a:t>
            </a:r>
            <a:r>
              <a:rPr sz="1450" spc="-5" dirty="0">
                <a:solidFill>
                  <a:srgbClr val="333333"/>
                </a:solidFill>
                <a:latin typeface="Calibri"/>
                <a:cs typeface="Calibri"/>
              </a:rPr>
              <a:t>at</a:t>
            </a:r>
            <a:r>
              <a:rPr sz="1450" spc="20" dirty="0">
                <a:solidFill>
                  <a:srgbClr val="333333"/>
                </a:solidFill>
                <a:latin typeface="Calibri"/>
                <a:cs typeface="Calibri"/>
              </a:rPr>
              <a:t> </a:t>
            </a:r>
            <a:r>
              <a:rPr sz="1450" spc="-5" dirty="0">
                <a:solidFill>
                  <a:srgbClr val="333333"/>
                </a:solidFill>
                <a:latin typeface="Calibri"/>
                <a:cs typeface="Calibri"/>
              </a:rPr>
              <a:t>a</a:t>
            </a:r>
            <a:r>
              <a:rPr sz="1450" spc="35" dirty="0">
                <a:solidFill>
                  <a:srgbClr val="333333"/>
                </a:solidFill>
                <a:latin typeface="Calibri"/>
                <a:cs typeface="Calibri"/>
              </a:rPr>
              <a:t> </a:t>
            </a:r>
            <a:r>
              <a:rPr sz="1450" spc="-5" dirty="0">
                <a:solidFill>
                  <a:srgbClr val="333333"/>
                </a:solidFill>
                <a:latin typeface="Calibri"/>
                <a:cs typeface="Calibri"/>
              </a:rPr>
              <a:t>different</a:t>
            </a:r>
            <a:r>
              <a:rPr sz="1450" spc="25" dirty="0">
                <a:solidFill>
                  <a:srgbClr val="333333"/>
                </a:solidFill>
                <a:latin typeface="Calibri"/>
                <a:cs typeface="Calibri"/>
              </a:rPr>
              <a:t> </a:t>
            </a:r>
            <a:r>
              <a:rPr sz="1450" spc="-5" dirty="0">
                <a:solidFill>
                  <a:srgbClr val="333333"/>
                </a:solidFill>
                <a:latin typeface="Calibri"/>
                <a:cs typeface="Calibri"/>
              </a:rPr>
              <a:t>origin,</a:t>
            </a:r>
            <a:r>
              <a:rPr sz="1450" spc="35" dirty="0">
                <a:solidFill>
                  <a:srgbClr val="333333"/>
                </a:solidFill>
                <a:latin typeface="Calibri"/>
                <a:cs typeface="Calibri"/>
              </a:rPr>
              <a:t> </a:t>
            </a:r>
            <a:r>
              <a:rPr sz="1450" spc="-5" dirty="0">
                <a:solidFill>
                  <a:srgbClr val="333333"/>
                </a:solidFill>
                <a:latin typeface="Calibri"/>
                <a:cs typeface="Calibri"/>
              </a:rPr>
              <a:t>namely</a:t>
            </a:r>
            <a:r>
              <a:rPr sz="1450" spc="30" dirty="0">
                <a:solidFill>
                  <a:srgbClr val="333333"/>
                </a:solidFill>
                <a:latin typeface="Calibri"/>
                <a:cs typeface="Calibri"/>
              </a:rPr>
              <a:t> </a:t>
            </a:r>
            <a:r>
              <a:rPr sz="1450" spc="-5" dirty="0">
                <a:solidFill>
                  <a:srgbClr val="333333"/>
                </a:solidFill>
                <a:latin typeface="Calibri"/>
                <a:cs typeface="Calibri"/>
              </a:rPr>
              <a:t>a</a:t>
            </a:r>
            <a:r>
              <a:rPr sz="1450" spc="10" dirty="0">
                <a:solidFill>
                  <a:srgbClr val="333333"/>
                </a:solidFill>
                <a:latin typeface="Calibri"/>
                <a:cs typeface="Calibri"/>
              </a:rPr>
              <a:t> </a:t>
            </a:r>
            <a:r>
              <a:rPr sz="1450" spc="-5" dirty="0">
                <a:solidFill>
                  <a:srgbClr val="333333"/>
                </a:solidFill>
                <a:latin typeface="Calibri"/>
                <a:cs typeface="Calibri"/>
              </a:rPr>
              <a:t>domain,</a:t>
            </a:r>
            <a:r>
              <a:rPr sz="1450" spc="40" dirty="0">
                <a:solidFill>
                  <a:srgbClr val="333333"/>
                </a:solidFill>
                <a:latin typeface="Calibri"/>
                <a:cs typeface="Calibri"/>
              </a:rPr>
              <a:t> </a:t>
            </a:r>
            <a:r>
              <a:rPr sz="1450" spc="-10" dirty="0">
                <a:solidFill>
                  <a:srgbClr val="333333"/>
                </a:solidFill>
                <a:latin typeface="Calibri"/>
                <a:cs typeface="Calibri"/>
              </a:rPr>
              <a:t>protocol</a:t>
            </a:r>
            <a:r>
              <a:rPr sz="1450" spc="40" dirty="0">
                <a:solidFill>
                  <a:srgbClr val="333333"/>
                </a:solidFill>
                <a:latin typeface="Calibri"/>
                <a:cs typeface="Calibri"/>
              </a:rPr>
              <a:t> </a:t>
            </a:r>
            <a:r>
              <a:rPr sz="1450" spc="-5" dirty="0">
                <a:solidFill>
                  <a:srgbClr val="333333"/>
                </a:solidFill>
                <a:latin typeface="Calibri"/>
                <a:cs typeface="Calibri"/>
              </a:rPr>
              <a:t>and</a:t>
            </a:r>
            <a:r>
              <a:rPr sz="1450" spc="35" dirty="0">
                <a:solidFill>
                  <a:srgbClr val="333333"/>
                </a:solidFill>
                <a:latin typeface="Calibri"/>
                <a:cs typeface="Calibri"/>
              </a:rPr>
              <a:t> </a:t>
            </a:r>
            <a:r>
              <a:rPr sz="1450" spc="-5" dirty="0">
                <a:solidFill>
                  <a:srgbClr val="333333"/>
                </a:solidFill>
                <a:latin typeface="Calibri"/>
                <a:cs typeface="Calibri"/>
              </a:rPr>
              <a:t>port,</a:t>
            </a:r>
            <a:r>
              <a:rPr sz="1450" spc="30" dirty="0">
                <a:solidFill>
                  <a:srgbClr val="333333"/>
                </a:solidFill>
                <a:latin typeface="Calibri"/>
                <a:cs typeface="Calibri"/>
              </a:rPr>
              <a:t> </a:t>
            </a:r>
            <a:r>
              <a:rPr sz="1450" spc="-10" dirty="0">
                <a:solidFill>
                  <a:srgbClr val="333333"/>
                </a:solidFill>
                <a:latin typeface="Calibri"/>
                <a:cs typeface="Calibri"/>
              </a:rPr>
              <a:t>than</a:t>
            </a:r>
            <a:r>
              <a:rPr sz="1450" spc="40" dirty="0">
                <a:solidFill>
                  <a:srgbClr val="333333"/>
                </a:solidFill>
                <a:latin typeface="Calibri"/>
                <a:cs typeface="Calibri"/>
              </a:rPr>
              <a:t> </a:t>
            </a:r>
            <a:r>
              <a:rPr sz="1450" spc="-5" dirty="0">
                <a:solidFill>
                  <a:srgbClr val="333333"/>
                </a:solidFill>
                <a:latin typeface="Calibri"/>
                <a:cs typeface="Calibri"/>
              </a:rPr>
              <a:t>the</a:t>
            </a:r>
            <a:r>
              <a:rPr sz="1450" spc="5" dirty="0">
                <a:solidFill>
                  <a:srgbClr val="333333"/>
                </a:solidFill>
                <a:latin typeface="Calibri"/>
                <a:cs typeface="Calibri"/>
              </a:rPr>
              <a:t> </a:t>
            </a:r>
            <a:r>
              <a:rPr sz="1450" spc="-5" dirty="0">
                <a:solidFill>
                  <a:srgbClr val="333333"/>
                </a:solidFill>
                <a:latin typeface="Calibri"/>
                <a:cs typeface="Calibri"/>
              </a:rPr>
              <a:t>one</a:t>
            </a:r>
            <a:r>
              <a:rPr sz="1450" spc="35" dirty="0">
                <a:solidFill>
                  <a:srgbClr val="333333"/>
                </a:solidFill>
                <a:latin typeface="Calibri"/>
                <a:cs typeface="Calibri"/>
              </a:rPr>
              <a:t> </a:t>
            </a:r>
            <a:r>
              <a:rPr sz="1450" dirty="0">
                <a:solidFill>
                  <a:srgbClr val="333333"/>
                </a:solidFill>
                <a:latin typeface="Calibri"/>
                <a:cs typeface="Calibri"/>
              </a:rPr>
              <a:t>of </a:t>
            </a:r>
            <a:r>
              <a:rPr sz="1450" spc="5" dirty="0">
                <a:solidFill>
                  <a:srgbClr val="333333"/>
                </a:solidFill>
                <a:latin typeface="Calibri"/>
                <a:cs typeface="Calibri"/>
              </a:rPr>
              <a:t> </a:t>
            </a:r>
            <a:r>
              <a:rPr sz="1450" spc="-5" dirty="0">
                <a:solidFill>
                  <a:srgbClr val="333333"/>
                </a:solidFill>
                <a:latin typeface="Calibri"/>
                <a:cs typeface="Calibri"/>
              </a:rPr>
              <a:t>the</a:t>
            </a:r>
            <a:r>
              <a:rPr sz="1450" spc="5" dirty="0">
                <a:solidFill>
                  <a:srgbClr val="333333"/>
                </a:solidFill>
                <a:latin typeface="Calibri"/>
                <a:cs typeface="Calibri"/>
              </a:rPr>
              <a:t> </a:t>
            </a:r>
            <a:r>
              <a:rPr sz="1450" spc="-5" dirty="0">
                <a:solidFill>
                  <a:srgbClr val="333333"/>
                </a:solidFill>
                <a:latin typeface="Calibri"/>
                <a:cs typeface="Calibri"/>
              </a:rPr>
              <a:t>client</a:t>
            </a:r>
            <a:r>
              <a:rPr sz="1450" spc="10" dirty="0">
                <a:solidFill>
                  <a:srgbClr val="333333"/>
                </a:solidFill>
                <a:latin typeface="Calibri"/>
                <a:cs typeface="Calibri"/>
              </a:rPr>
              <a:t> </a:t>
            </a:r>
            <a:r>
              <a:rPr sz="1450" spc="-5" dirty="0">
                <a:solidFill>
                  <a:srgbClr val="333333"/>
                </a:solidFill>
                <a:latin typeface="Calibri"/>
                <a:cs typeface="Calibri"/>
              </a:rPr>
              <a:t>performing</a:t>
            </a:r>
            <a:r>
              <a:rPr sz="1450" spc="10" dirty="0">
                <a:solidFill>
                  <a:srgbClr val="333333"/>
                </a:solidFill>
                <a:latin typeface="Calibri"/>
                <a:cs typeface="Calibri"/>
              </a:rPr>
              <a:t> </a:t>
            </a:r>
            <a:r>
              <a:rPr sz="1450" spc="-5" dirty="0">
                <a:solidFill>
                  <a:srgbClr val="333333"/>
                </a:solidFill>
                <a:latin typeface="Calibri"/>
                <a:cs typeface="Calibri"/>
              </a:rPr>
              <a:t>the</a:t>
            </a:r>
            <a:r>
              <a:rPr sz="1450" spc="15" dirty="0">
                <a:solidFill>
                  <a:srgbClr val="333333"/>
                </a:solidFill>
                <a:latin typeface="Calibri"/>
                <a:cs typeface="Calibri"/>
              </a:rPr>
              <a:t> </a:t>
            </a:r>
            <a:r>
              <a:rPr sz="1450" spc="-5" dirty="0">
                <a:solidFill>
                  <a:srgbClr val="333333"/>
                </a:solidFill>
                <a:latin typeface="Calibri"/>
                <a:cs typeface="Calibri"/>
              </a:rPr>
              <a:t>request</a:t>
            </a:r>
            <a:r>
              <a:rPr sz="1450" b="1" spc="-5" dirty="0">
                <a:solidFill>
                  <a:srgbClr val="333333"/>
                </a:solidFill>
                <a:latin typeface="Calibri"/>
                <a:cs typeface="Calibri"/>
              </a:rPr>
              <a:t>.</a:t>
            </a:r>
            <a:endParaRPr sz="1450">
              <a:latin typeface="Calibri"/>
              <a:cs typeface="Calibri"/>
            </a:endParaRPr>
          </a:p>
          <a:p>
            <a:pPr>
              <a:lnSpc>
                <a:spcPct val="100000"/>
              </a:lnSpc>
              <a:spcBef>
                <a:spcPts val="5"/>
              </a:spcBef>
            </a:pPr>
            <a:endParaRPr sz="1050">
              <a:latin typeface="Calibri"/>
              <a:cs typeface="Calibri"/>
            </a:endParaRPr>
          </a:p>
          <a:p>
            <a:pPr marL="278130" indent="-266065">
              <a:lnSpc>
                <a:spcPct val="100000"/>
              </a:lnSpc>
              <a:buAutoNum type="arabicPeriod" startAt="16"/>
              <a:tabLst>
                <a:tab pos="278765" algn="l"/>
              </a:tabLst>
            </a:pPr>
            <a:r>
              <a:rPr sz="1400" b="1" spc="-5" dirty="0">
                <a:latin typeface="Calibri"/>
                <a:cs typeface="Calibri"/>
              </a:rPr>
              <a:t>@RestController:</a:t>
            </a:r>
            <a:endParaRPr sz="1400">
              <a:latin typeface="Calibri"/>
              <a:cs typeface="Calibri"/>
            </a:endParaRPr>
          </a:p>
          <a:p>
            <a:pPr>
              <a:lnSpc>
                <a:spcPct val="100000"/>
              </a:lnSpc>
              <a:spcBef>
                <a:spcPts val="15"/>
              </a:spcBef>
            </a:pPr>
            <a:endParaRPr sz="1050">
              <a:latin typeface="Calibri"/>
              <a:cs typeface="Calibri"/>
            </a:endParaRPr>
          </a:p>
          <a:p>
            <a:pPr marL="12700">
              <a:lnSpc>
                <a:spcPct val="100000"/>
              </a:lnSpc>
            </a:pPr>
            <a:r>
              <a:rPr sz="1400" i="1" spc="-5" dirty="0">
                <a:latin typeface="Calibri"/>
                <a:cs typeface="Calibri"/>
              </a:rPr>
              <a:t>@RestController</a:t>
            </a:r>
            <a:r>
              <a:rPr sz="1400" i="1" spc="10" dirty="0">
                <a:latin typeface="Calibri"/>
                <a:cs typeface="Calibri"/>
              </a:rPr>
              <a:t> </a:t>
            </a:r>
            <a:r>
              <a:rPr sz="1400" spc="-10" dirty="0">
                <a:latin typeface="Calibri"/>
                <a:cs typeface="Calibri"/>
              </a:rPr>
              <a:t>is</a:t>
            </a:r>
            <a:r>
              <a:rPr sz="1400" spc="5" dirty="0">
                <a:latin typeface="Calibri"/>
                <a:cs typeface="Calibri"/>
              </a:rPr>
              <a:t> </a:t>
            </a:r>
            <a:r>
              <a:rPr sz="1400" spc="-5" dirty="0">
                <a:latin typeface="Calibri"/>
                <a:cs typeface="Calibri"/>
              </a:rPr>
              <a:t>a</a:t>
            </a:r>
            <a:r>
              <a:rPr sz="1400" dirty="0">
                <a:latin typeface="Calibri"/>
                <a:cs typeface="Calibri"/>
              </a:rPr>
              <a:t> </a:t>
            </a:r>
            <a:r>
              <a:rPr sz="1400" spc="-5" dirty="0">
                <a:latin typeface="Calibri"/>
                <a:cs typeface="Calibri"/>
              </a:rPr>
              <a:t>specialized</a:t>
            </a:r>
            <a:r>
              <a:rPr sz="1400" spc="10" dirty="0">
                <a:latin typeface="Calibri"/>
                <a:cs typeface="Calibri"/>
              </a:rPr>
              <a:t> </a:t>
            </a:r>
            <a:r>
              <a:rPr sz="1400" spc="-10" dirty="0">
                <a:latin typeface="Calibri"/>
                <a:cs typeface="Calibri"/>
              </a:rPr>
              <a:t>version</a:t>
            </a:r>
            <a:r>
              <a:rPr sz="1400" spc="5" dirty="0">
                <a:latin typeface="Calibri"/>
                <a:cs typeface="Calibri"/>
              </a:rPr>
              <a:t> </a:t>
            </a:r>
            <a:r>
              <a:rPr sz="1400" spc="-5" dirty="0">
                <a:latin typeface="Calibri"/>
                <a:cs typeface="Calibri"/>
              </a:rPr>
              <a:t>of</a:t>
            </a:r>
            <a:r>
              <a:rPr sz="1400" spc="5" dirty="0">
                <a:latin typeface="Calibri"/>
                <a:cs typeface="Calibri"/>
              </a:rPr>
              <a:t> </a:t>
            </a:r>
            <a:r>
              <a:rPr sz="1400" spc="-15" dirty="0">
                <a:latin typeface="Calibri"/>
                <a:cs typeface="Calibri"/>
              </a:rPr>
              <a:t>the</a:t>
            </a:r>
            <a:r>
              <a:rPr sz="1400" dirty="0">
                <a:latin typeface="Calibri"/>
                <a:cs typeface="Calibri"/>
              </a:rPr>
              <a:t> </a:t>
            </a:r>
            <a:r>
              <a:rPr sz="1400" spc="-5" dirty="0">
                <a:latin typeface="Calibri"/>
                <a:cs typeface="Calibri"/>
              </a:rPr>
              <a:t>controller.</a:t>
            </a:r>
            <a:r>
              <a:rPr sz="1400" spc="5" dirty="0">
                <a:latin typeface="Calibri"/>
                <a:cs typeface="Calibri"/>
              </a:rPr>
              <a:t> </a:t>
            </a:r>
            <a:r>
              <a:rPr sz="1400" dirty="0">
                <a:latin typeface="Calibri"/>
                <a:cs typeface="Calibri"/>
              </a:rPr>
              <a:t>It</a:t>
            </a:r>
            <a:r>
              <a:rPr sz="1400" spc="15" dirty="0">
                <a:latin typeface="Calibri"/>
                <a:cs typeface="Calibri"/>
              </a:rPr>
              <a:t> </a:t>
            </a:r>
            <a:r>
              <a:rPr sz="1400" spc="-5" dirty="0">
                <a:latin typeface="Calibri"/>
                <a:cs typeface="Calibri"/>
              </a:rPr>
              <a:t>includes</a:t>
            </a:r>
            <a:endParaRPr sz="1400">
              <a:latin typeface="Calibri"/>
              <a:cs typeface="Calibri"/>
            </a:endParaRPr>
          </a:p>
          <a:p>
            <a:pPr marL="12700">
              <a:lnSpc>
                <a:spcPct val="100000"/>
              </a:lnSpc>
              <a:spcBef>
                <a:spcPts val="25"/>
              </a:spcBef>
            </a:pPr>
            <a:r>
              <a:rPr sz="1400" spc="-15" dirty="0">
                <a:latin typeface="Calibri"/>
                <a:cs typeface="Calibri"/>
              </a:rPr>
              <a:t>the</a:t>
            </a:r>
            <a:r>
              <a:rPr sz="1400" spc="30" dirty="0">
                <a:latin typeface="Calibri"/>
                <a:cs typeface="Calibri"/>
              </a:rPr>
              <a:t> </a:t>
            </a:r>
            <a:r>
              <a:rPr sz="1400" i="1" spc="-5" dirty="0">
                <a:latin typeface="Calibri"/>
                <a:cs typeface="Calibri"/>
              </a:rPr>
              <a:t>@Controller</a:t>
            </a:r>
            <a:r>
              <a:rPr sz="1400" i="1" spc="10" dirty="0">
                <a:latin typeface="Calibri"/>
                <a:cs typeface="Calibri"/>
              </a:rPr>
              <a:t> </a:t>
            </a:r>
            <a:r>
              <a:rPr sz="1400" spc="-5" dirty="0">
                <a:latin typeface="Calibri"/>
                <a:cs typeface="Calibri"/>
              </a:rPr>
              <a:t>and</a:t>
            </a:r>
            <a:r>
              <a:rPr sz="1400" spc="15" dirty="0">
                <a:latin typeface="Calibri"/>
                <a:cs typeface="Calibri"/>
              </a:rPr>
              <a:t> </a:t>
            </a:r>
            <a:r>
              <a:rPr sz="1400" i="1" spc="-5" dirty="0">
                <a:latin typeface="Calibri"/>
                <a:cs typeface="Calibri"/>
              </a:rPr>
              <a:t>@ResponseBody</a:t>
            </a:r>
            <a:r>
              <a:rPr sz="1400" i="1" spc="25" dirty="0">
                <a:latin typeface="Calibri"/>
                <a:cs typeface="Calibri"/>
              </a:rPr>
              <a:t> </a:t>
            </a:r>
            <a:r>
              <a:rPr sz="1400" spc="-10" dirty="0">
                <a:latin typeface="Calibri"/>
                <a:cs typeface="Calibri"/>
              </a:rPr>
              <a:t>annotations</a:t>
            </a:r>
            <a:r>
              <a:rPr sz="1400" spc="-10" dirty="0">
                <a:latin typeface="Times New Roman"/>
                <a:cs typeface="Times New Roman"/>
              </a:rPr>
              <a:t>.</a:t>
            </a:r>
            <a:r>
              <a:rPr sz="1400" spc="-10" dirty="0">
                <a:latin typeface="Calibri"/>
                <a:cs typeface="Calibri"/>
              </a:rPr>
              <a:t>The</a:t>
            </a:r>
            <a:r>
              <a:rPr sz="1400" spc="5" dirty="0">
                <a:latin typeface="Calibri"/>
                <a:cs typeface="Calibri"/>
              </a:rPr>
              <a:t> </a:t>
            </a:r>
            <a:r>
              <a:rPr sz="1400" spc="-5" dirty="0">
                <a:latin typeface="Calibri"/>
                <a:cs typeface="Calibri"/>
              </a:rPr>
              <a:t>controller</a:t>
            </a:r>
            <a:r>
              <a:rPr sz="1400" spc="30" dirty="0">
                <a:latin typeface="Calibri"/>
                <a:cs typeface="Calibri"/>
              </a:rPr>
              <a:t> </a:t>
            </a:r>
            <a:r>
              <a:rPr sz="1400" spc="-10" dirty="0">
                <a:latin typeface="Calibri"/>
                <a:cs typeface="Calibri"/>
              </a:rPr>
              <a:t>is</a:t>
            </a:r>
            <a:r>
              <a:rPr sz="1400" spc="10" dirty="0">
                <a:latin typeface="Calibri"/>
                <a:cs typeface="Calibri"/>
              </a:rPr>
              <a:t> </a:t>
            </a:r>
            <a:r>
              <a:rPr sz="1400" spc="-5" dirty="0">
                <a:latin typeface="Calibri"/>
                <a:cs typeface="Calibri"/>
              </a:rPr>
              <a:t>annotated</a:t>
            </a:r>
            <a:endParaRPr sz="1400">
              <a:latin typeface="Calibri"/>
              <a:cs typeface="Calibri"/>
            </a:endParaRPr>
          </a:p>
          <a:p>
            <a:pPr marL="12700" marR="146685">
              <a:lnSpc>
                <a:spcPct val="101400"/>
              </a:lnSpc>
              <a:spcBef>
                <a:spcPts val="5"/>
              </a:spcBef>
            </a:pPr>
            <a:r>
              <a:rPr sz="1400" spc="-10" dirty="0">
                <a:latin typeface="Calibri"/>
                <a:cs typeface="Calibri"/>
              </a:rPr>
              <a:t>with</a:t>
            </a:r>
            <a:r>
              <a:rPr sz="1400" spc="5" dirty="0">
                <a:latin typeface="Calibri"/>
                <a:cs typeface="Calibri"/>
              </a:rPr>
              <a:t> </a:t>
            </a:r>
            <a:r>
              <a:rPr sz="1400" spc="-10" dirty="0">
                <a:latin typeface="Calibri"/>
                <a:cs typeface="Calibri"/>
              </a:rPr>
              <a:t>the</a:t>
            </a:r>
            <a:r>
              <a:rPr sz="1400" spc="10" dirty="0">
                <a:latin typeface="Calibri"/>
                <a:cs typeface="Calibri"/>
              </a:rPr>
              <a:t> </a:t>
            </a:r>
            <a:r>
              <a:rPr sz="1400" i="1" spc="-5" dirty="0">
                <a:latin typeface="Calibri"/>
                <a:cs typeface="Calibri"/>
              </a:rPr>
              <a:t>@RestController</a:t>
            </a:r>
            <a:r>
              <a:rPr sz="1400" i="1" spc="15" dirty="0">
                <a:latin typeface="Calibri"/>
                <a:cs typeface="Calibri"/>
              </a:rPr>
              <a:t> </a:t>
            </a:r>
            <a:r>
              <a:rPr sz="1400" spc="-5" dirty="0">
                <a:latin typeface="Calibri"/>
                <a:cs typeface="Calibri"/>
              </a:rPr>
              <a:t>annotation;</a:t>
            </a:r>
            <a:r>
              <a:rPr sz="1400" spc="10" dirty="0">
                <a:latin typeface="Calibri"/>
                <a:cs typeface="Calibri"/>
              </a:rPr>
              <a:t> </a:t>
            </a:r>
            <a:r>
              <a:rPr sz="1400" spc="-5" dirty="0">
                <a:latin typeface="Calibri"/>
                <a:cs typeface="Calibri"/>
              </a:rPr>
              <a:t>therefore,</a:t>
            </a:r>
            <a:r>
              <a:rPr sz="1400" spc="-10" dirty="0">
                <a:latin typeface="Calibri"/>
                <a:cs typeface="Calibri"/>
              </a:rPr>
              <a:t> the</a:t>
            </a:r>
            <a:r>
              <a:rPr sz="1400" spc="25" dirty="0">
                <a:latin typeface="Calibri"/>
                <a:cs typeface="Calibri"/>
              </a:rPr>
              <a:t> </a:t>
            </a:r>
            <a:r>
              <a:rPr sz="1400" i="1" spc="-5" dirty="0">
                <a:latin typeface="Calibri"/>
                <a:cs typeface="Calibri"/>
              </a:rPr>
              <a:t>@ResponseBody</a:t>
            </a:r>
            <a:r>
              <a:rPr sz="1400" i="1" spc="20" dirty="0">
                <a:latin typeface="Calibri"/>
                <a:cs typeface="Calibri"/>
              </a:rPr>
              <a:t> </a:t>
            </a:r>
            <a:r>
              <a:rPr sz="1400" spc="-10" dirty="0">
                <a:latin typeface="Calibri"/>
                <a:cs typeface="Calibri"/>
              </a:rPr>
              <a:t>isn't </a:t>
            </a:r>
            <a:r>
              <a:rPr sz="1400" spc="-5" dirty="0">
                <a:latin typeface="Calibri"/>
                <a:cs typeface="Calibri"/>
              </a:rPr>
              <a:t> </a:t>
            </a:r>
            <a:r>
              <a:rPr sz="1400" spc="-10" dirty="0">
                <a:latin typeface="Calibri"/>
                <a:cs typeface="Calibri"/>
              </a:rPr>
              <a:t>required.</a:t>
            </a:r>
            <a:r>
              <a:rPr sz="1400" spc="10" dirty="0">
                <a:latin typeface="Calibri"/>
                <a:cs typeface="Calibri"/>
              </a:rPr>
              <a:t> </a:t>
            </a:r>
            <a:r>
              <a:rPr sz="1400" dirty="0">
                <a:latin typeface="Calibri"/>
                <a:cs typeface="Calibri"/>
              </a:rPr>
              <a:t>Every</a:t>
            </a:r>
            <a:r>
              <a:rPr sz="1400" spc="-5" dirty="0">
                <a:latin typeface="Calibri"/>
                <a:cs typeface="Calibri"/>
              </a:rPr>
              <a:t> request</a:t>
            </a:r>
            <a:r>
              <a:rPr sz="1400" spc="15" dirty="0">
                <a:latin typeface="Calibri"/>
                <a:cs typeface="Calibri"/>
              </a:rPr>
              <a:t> </a:t>
            </a:r>
            <a:r>
              <a:rPr sz="1400" spc="-5" dirty="0">
                <a:latin typeface="Calibri"/>
                <a:cs typeface="Calibri"/>
              </a:rPr>
              <a:t>handling method</a:t>
            </a:r>
            <a:r>
              <a:rPr sz="1400" spc="-10" dirty="0">
                <a:latin typeface="Calibri"/>
                <a:cs typeface="Calibri"/>
              </a:rPr>
              <a:t> </a:t>
            </a:r>
            <a:r>
              <a:rPr sz="1400" spc="10" dirty="0">
                <a:latin typeface="Calibri"/>
                <a:cs typeface="Calibri"/>
              </a:rPr>
              <a:t>of </a:t>
            </a:r>
            <a:r>
              <a:rPr sz="1400" spc="-15" dirty="0">
                <a:latin typeface="Calibri"/>
                <a:cs typeface="Calibri"/>
              </a:rPr>
              <a:t>the</a:t>
            </a:r>
            <a:r>
              <a:rPr sz="1400" dirty="0">
                <a:latin typeface="Calibri"/>
                <a:cs typeface="Calibri"/>
              </a:rPr>
              <a:t> </a:t>
            </a:r>
            <a:r>
              <a:rPr sz="1400" spc="-5" dirty="0">
                <a:latin typeface="Calibri"/>
                <a:cs typeface="Calibri"/>
              </a:rPr>
              <a:t>controller class</a:t>
            </a:r>
            <a:r>
              <a:rPr sz="1400" spc="10" dirty="0">
                <a:latin typeface="Calibri"/>
                <a:cs typeface="Calibri"/>
              </a:rPr>
              <a:t> </a:t>
            </a:r>
            <a:r>
              <a:rPr sz="1400" spc="-5" dirty="0">
                <a:latin typeface="Calibri"/>
                <a:cs typeface="Calibri"/>
              </a:rPr>
              <a:t>automatically</a:t>
            </a:r>
            <a:endParaRPr sz="1400">
              <a:latin typeface="Calibri"/>
              <a:cs typeface="Calibri"/>
            </a:endParaRPr>
          </a:p>
          <a:p>
            <a:pPr marL="12700">
              <a:lnSpc>
                <a:spcPct val="100000"/>
              </a:lnSpc>
              <a:spcBef>
                <a:spcPts val="45"/>
              </a:spcBef>
            </a:pPr>
            <a:r>
              <a:rPr sz="1400" spc="-10" dirty="0">
                <a:latin typeface="Calibri"/>
                <a:cs typeface="Calibri"/>
              </a:rPr>
              <a:t>serializes</a:t>
            </a:r>
            <a:r>
              <a:rPr sz="1400" spc="25" dirty="0">
                <a:latin typeface="Calibri"/>
                <a:cs typeface="Calibri"/>
              </a:rPr>
              <a:t> </a:t>
            </a:r>
            <a:r>
              <a:rPr sz="1400" spc="-5" dirty="0">
                <a:latin typeface="Calibri"/>
                <a:cs typeface="Calibri"/>
              </a:rPr>
              <a:t>return</a:t>
            </a:r>
            <a:r>
              <a:rPr sz="1400" spc="-10" dirty="0">
                <a:latin typeface="Calibri"/>
                <a:cs typeface="Calibri"/>
              </a:rPr>
              <a:t> </a:t>
            </a:r>
            <a:r>
              <a:rPr sz="1400" spc="-5" dirty="0">
                <a:latin typeface="Calibri"/>
                <a:cs typeface="Calibri"/>
              </a:rPr>
              <a:t>objects</a:t>
            </a:r>
            <a:r>
              <a:rPr sz="1400" spc="5" dirty="0">
                <a:latin typeface="Calibri"/>
                <a:cs typeface="Calibri"/>
              </a:rPr>
              <a:t> </a:t>
            </a:r>
            <a:r>
              <a:rPr sz="1400" spc="-10" dirty="0">
                <a:latin typeface="Calibri"/>
                <a:cs typeface="Calibri"/>
              </a:rPr>
              <a:t>into</a:t>
            </a:r>
            <a:r>
              <a:rPr sz="1400" spc="35" dirty="0">
                <a:latin typeface="Calibri"/>
                <a:cs typeface="Calibri"/>
              </a:rPr>
              <a:t> </a:t>
            </a:r>
            <a:r>
              <a:rPr sz="1400" i="1" spc="-5" dirty="0">
                <a:latin typeface="Calibri"/>
                <a:cs typeface="Calibri"/>
              </a:rPr>
              <a:t>HttpResponse</a:t>
            </a:r>
            <a:r>
              <a:rPr sz="1400" spc="-5" dirty="0">
                <a:latin typeface="Calibri"/>
                <a:cs typeface="Calibri"/>
              </a:rPr>
              <a:t>.</a:t>
            </a:r>
            <a:endParaRPr sz="1400">
              <a:latin typeface="Calibri"/>
              <a:cs typeface="Calibri"/>
            </a:endParaRPr>
          </a:p>
        </p:txBody>
      </p:sp>
      <p:sp>
        <p:nvSpPr>
          <p:cNvPr id="4" name="object 4"/>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64530" cy="8302625"/>
          </a:xfrm>
          <a:prstGeom prst="rect">
            <a:avLst/>
          </a:prstGeom>
        </p:spPr>
        <p:txBody>
          <a:bodyPr vert="horz" wrap="square" lIns="0" tIns="11430" rIns="0" bIns="0" rtlCol="0">
            <a:spAutoFit/>
          </a:bodyPr>
          <a:lstStyle/>
          <a:p>
            <a:pPr marL="278130" indent="-266065">
              <a:lnSpc>
                <a:spcPct val="100000"/>
              </a:lnSpc>
              <a:spcBef>
                <a:spcPts val="90"/>
              </a:spcBef>
              <a:buAutoNum type="arabicPeriod" startAt="17"/>
              <a:tabLst>
                <a:tab pos="278765" algn="l"/>
              </a:tabLst>
            </a:pPr>
            <a:r>
              <a:rPr sz="1400" b="1" spc="-5" dirty="0">
                <a:latin typeface="Calibri"/>
                <a:cs typeface="Calibri"/>
              </a:rPr>
              <a:t>@Data:</a:t>
            </a:r>
            <a:endParaRPr sz="1400">
              <a:latin typeface="Calibri"/>
              <a:cs typeface="Calibri"/>
            </a:endParaRPr>
          </a:p>
          <a:p>
            <a:pPr marL="12700" marR="5080" algn="just">
              <a:lnSpc>
                <a:spcPct val="116700"/>
              </a:lnSpc>
              <a:spcBef>
                <a:spcPts val="1015"/>
              </a:spcBef>
            </a:pPr>
            <a:r>
              <a:rPr sz="1400" spc="-10" dirty="0">
                <a:latin typeface="Calibri"/>
                <a:cs typeface="Calibri"/>
              </a:rPr>
              <a:t>Lombok</a:t>
            </a:r>
            <a:r>
              <a:rPr sz="1400" spc="-5" dirty="0">
                <a:latin typeface="Calibri"/>
                <a:cs typeface="Calibri"/>
              </a:rPr>
              <a:t> annotation</a:t>
            </a:r>
            <a:r>
              <a:rPr sz="1400" dirty="0">
                <a:latin typeface="Calibri"/>
                <a:cs typeface="Calibri"/>
              </a:rPr>
              <a:t> </a:t>
            </a:r>
            <a:r>
              <a:rPr sz="1400" spc="-5" dirty="0">
                <a:latin typeface="Calibri"/>
                <a:cs typeface="Calibri"/>
              </a:rPr>
              <a:t>@Data</a:t>
            </a:r>
            <a:r>
              <a:rPr sz="1400" dirty="0">
                <a:latin typeface="Calibri"/>
                <a:cs typeface="Calibri"/>
              </a:rPr>
              <a:t> </a:t>
            </a:r>
            <a:r>
              <a:rPr sz="1400" spc="-40" dirty="0">
                <a:solidFill>
                  <a:srgbClr val="333333"/>
                </a:solidFill>
                <a:latin typeface="Calibri"/>
                <a:cs typeface="Calibri"/>
              </a:rPr>
              <a:t>tell</a:t>
            </a:r>
            <a:r>
              <a:rPr sz="1400" spc="-35" dirty="0">
                <a:solidFill>
                  <a:srgbClr val="333333"/>
                </a:solidFill>
                <a:latin typeface="Calibri"/>
                <a:cs typeface="Calibri"/>
              </a:rPr>
              <a:t> to </a:t>
            </a:r>
            <a:r>
              <a:rPr sz="1400" spc="-40" dirty="0">
                <a:solidFill>
                  <a:srgbClr val="333333"/>
                </a:solidFill>
                <a:latin typeface="Calibri"/>
                <a:cs typeface="Calibri"/>
              </a:rPr>
              <a:t>the</a:t>
            </a:r>
            <a:r>
              <a:rPr sz="1400" spc="-35" dirty="0">
                <a:solidFill>
                  <a:srgbClr val="333333"/>
                </a:solidFill>
                <a:latin typeface="Calibri"/>
                <a:cs typeface="Calibri"/>
              </a:rPr>
              <a:t> IDE </a:t>
            </a:r>
            <a:r>
              <a:rPr sz="1400" spc="-25" dirty="0">
                <a:solidFill>
                  <a:srgbClr val="333333"/>
                </a:solidFill>
                <a:latin typeface="Calibri"/>
                <a:cs typeface="Calibri"/>
              </a:rPr>
              <a:t>or </a:t>
            </a:r>
            <a:r>
              <a:rPr sz="1400" spc="-45" dirty="0">
                <a:solidFill>
                  <a:srgbClr val="333333"/>
                </a:solidFill>
                <a:latin typeface="Calibri"/>
                <a:cs typeface="Calibri"/>
              </a:rPr>
              <a:t>build</a:t>
            </a:r>
            <a:r>
              <a:rPr sz="1400" spc="-40" dirty="0">
                <a:solidFill>
                  <a:srgbClr val="333333"/>
                </a:solidFill>
                <a:latin typeface="Calibri"/>
                <a:cs typeface="Calibri"/>
              </a:rPr>
              <a:t> tool </a:t>
            </a:r>
            <a:r>
              <a:rPr sz="1400" spc="-45" dirty="0">
                <a:solidFill>
                  <a:srgbClr val="333333"/>
                </a:solidFill>
                <a:latin typeface="Calibri"/>
                <a:cs typeface="Calibri"/>
              </a:rPr>
              <a:t>like</a:t>
            </a:r>
            <a:r>
              <a:rPr sz="1400" spc="-40" dirty="0">
                <a:solidFill>
                  <a:srgbClr val="333333"/>
                </a:solidFill>
                <a:latin typeface="Calibri"/>
                <a:cs typeface="Calibri"/>
              </a:rPr>
              <a:t> </a:t>
            </a:r>
            <a:r>
              <a:rPr sz="1400" spc="-45" dirty="0">
                <a:solidFill>
                  <a:srgbClr val="333333"/>
                </a:solidFill>
                <a:latin typeface="Calibri"/>
                <a:cs typeface="Calibri"/>
              </a:rPr>
              <a:t>Maven </a:t>
            </a:r>
            <a:r>
              <a:rPr sz="1400" spc="-25" dirty="0">
                <a:solidFill>
                  <a:srgbClr val="333333"/>
                </a:solidFill>
                <a:latin typeface="Calibri"/>
                <a:cs typeface="Calibri"/>
              </a:rPr>
              <a:t>or </a:t>
            </a:r>
            <a:r>
              <a:rPr sz="1400" spc="-40" dirty="0">
                <a:solidFill>
                  <a:srgbClr val="333333"/>
                </a:solidFill>
                <a:latin typeface="Calibri"/>
                <a:cs typeface="Calibri"/>
              </a:rPr>
              <a:t>Ant, </a:t>
            </a:r>
            <a:r>
              <a:rPr sz="1400" spc="-35" dirty="0">
                <a:solidFill>
                  <a:srgbClr val="333333"/>
                </a:solidFill>
                <a:latin typeface="Calibri"/>
                <a:cs typeface="Calibri"/>
              </a:rPr>
              <a:t>to </a:t>
            </a:r>
            <a:r>
              <a:rPr sz="1400" spc="-30" dirty="0">
                <a:solidFill>
                  <a:srgbClr val="333333"/>
                </a:solidFill>
                <a:latin typeface="Calibri"/>
                <a:cs typeface="Calibri"/>
              </a:rPr>
              <a:t> </a:t>
            </a:r>
            <a:r>
              <a:rPr sz="1400" spc="-50" dirty="0">
                <a:solidFill>
                  <a:srgbClr val="333333"/>
                </a:solidFill>
                <a:latin typeface="Calibri"/>
                <a:cs typeface="Calibri"/>
              </a:rPr>
              <a:t>generate</a:t>
            </a:r>
            <a:r>
              <a:rPr sz="1400" spc="-70" dirty="0">
                <a:solidFill>
                  <a:srgbClr val="333333"/>
                </a:solidFill>
                <a:latin typeface="Calibri"/>
                <a:cs typeface="Calibri"/>
              </a:rPr>
              <a:t> </a:t>
            </a:r>
            <a:r>
              <a:rPr sz="1400" spc="-40" dirty="0">
                <a:solidFill>
                  <a:srgbClr val="333333"/>
                </a:solidFill>
                <a:latin typeface="Calibri"/>
                <a:cs typeface="Calibri"/>
              </a:rPr>
              <a:t>all</a:t>
            </a:r>
            <a:r>
              <a:rPr sz="1400" spc="-80" dirty="0">
                <a:solidFill>
                  <a:srgbClr val="333333"/>
                </a:solidFill>
                <a:latin typeface="Calibri"/>
                <a:cs typeface="Calibri"/>
              </a:rPr>
              <a:t> </a:t>
            </a:r>
            <a:r>
              <a:rPr sz="1400" spc="-40" dirty="0">
                <a:solidFill>
                  <a:srgbClr val="333333"/>
                </a:solidFill>
                <a:latin typeface="Calibri"/>
                <a:cs typeface="Calibri"/>
              </a:rPr>
              <a:t>the</a:t>
            </a:r>
            <a:r>
              <a:rPr sz="1400" spc="-70" dirty="0">
                <a:solidFill>
                  <a:srgbClr val="333333"/>
                </a:solidFill>
                <a:latin typeface="Calibri"/>
                <a:cs typeface="Calibri"/>
              </a:rPr>
              <a:t> </a:t>
            </a:r>
            <a:r>
              <a:rPr sz="1400" spc="-50" dirty="0">
                <a:solidFill>
                  <a:srgbClr val="333333"/>
                </a:solidFill>
                <a:latin typeface="Calibri"/>
                <a:cs typeface="Calibri"/>
              </a:rPr>
              <a:t>boilerplate</a:t>
            </a:r>
            <a:r>
              <a:rPr sz="1400" spc="-90" dirty="0">
                <a:solidFill>
                  <a:srgbClr val="333333"/>
                </a:solidFill>
                <a:latin typeface="Calibri"/>
                <a:cs typeface="Calibri"/>
              </a:rPr>
              <a:t> </a:t>
            </a:r>
            <a:r>
              <a:rPr sz="1400" spc="-40" dirty="0">
                <a:solidFill>
                  <a:srgbClr val="333333"/>
                </a:solidFill>
                <a:latin typeface="Calibri"/>
                <a:cs typeface="Calibri"/>
              </a:rPr>
              <a:t>code</a:t>
            </a:r>
            <a:r>
              <a:rPr sz="1400" spc="-70" dirty="0">
                <a:solidFill>
                  <a:srgbClr val="333333"/>
                </a:solidFill>
                <a:latin typeface="Calibri"/>
                <a:cs typeface="Calibri"/>
              </a:rPr>
              <a:t> </a:t>
            </a:r>
            <a:r>
              <a:rPr sz="1400" spc="-50" dirty="0">
                <a:solidFill>
                  <a:srgbClr val="333333"/>
                </a:solidFill>
                <a:latin typeface="Calibri"/>
                <a:cs typeface="Calibri"/>
              </a:rPr>
              <a:t>during</a:t>
            </a:r>
            <a:r>
              <a:rPr sz="1400" spc="-80" dirty="0">
                <a:solidFill>
                  <a:srgbClr val="333333"/>
                </a:solidFill>
                <a:latin typeface="Calibri"/>
                <a:cs typeface="Calibri"/>
              </a:rPr>
              <a:t> </a:t>
            </a:r>
            <a:r>
              <a:rPr sz="1400" spc="-45" dirty="0">
                <a:solidFill>
                  <a:srgbClr val="333333"/>
                </a:solidFill>
                <a:latin typeface="Calibri"/>
                <a:cs typeface="Calibri"/>
              </a:rPr>
              <a:t>compile</a:t>
            </a:r>
            <a:r>
              <a:rPr sz="1400" spc="-95" dirty="0">
                <a:solidFill>
                  <a:srgbClr val="333333"/>
                </a:solidFill>
                <a:latin typeface="Calibri"/>
                <a:cs typeface="Calibri"/>
              </a:rPr>
              <a:t> </a:t>
            </a:r>
            <a:r>
              <a:rPr sz="1400" spc="-45" dirty="0">
                <a:solidFill>
                  <a:srgbClr val="333333"/>
                </a:solidFill>
                <a:latin typeface="Calibri"/>
                <a:cs typeface="Calibri"/>
              </a:rPr>
              <a:t>time.</a:t>
            </a:r>
            <a:r>
              <a:rPr sz="1400" spc="-85" dirty="0">
                <a:solidFill>
                  <a:srgbClr val="333333"/>
                </a:solidFill>
                <a:latin typeface="Calibri"/>
                <a:cs typeface="Calibri"/>
              </a:rPr>
              <a:t> </a:t>
            </a:r>
            <a:r>
              <a:rPr sz="1400" spc="-30" dirty="0">
                <a:solidFill>
                  <a:srgbClr val="333333"/>
                </a:solidFill>
                <a:latin typeface="Calibri"/>
                <a:cs typeface="Calibri"/>
              </a:rPr>
              <a:t>So,</a:t>
            </a:r>
            <a:r>
              <a:rPr sz="1400" spc="-85" dirty="0">
                <a:solidFill>
                  <a:srgbClr val="333333"/>
                </a:solidFill>
                <a:latin typeface="Calibri"/>
                <a:cs typeface="Calibri"/>
              </a:rPr>
              <a:t> </a:t>
            </a:r>
            <a:r>
              <a:rPr sz="1400" spc="-40" dirty="0">
                <a:solidFill>
                  <a:srgbClr val="333333"/>
                </a:solidFill>
                <a:latin typeface="Calibri"/>
                <a:cs typeface="Calibri"/>
              </a:rPr>
              <a:t>that</a:t>
            </a:r>
            <a:r>
              <a:rPr sz="1400" spc="190" dirty="0">
                <a:solidFill>
                  <a:srgbClr val="333333"/>
                </a:solidFill>
                <a:latin typeface="Calibri"/>
                <a:cs typeface="Calibri"/>
              </a:rPr>
              <a:t> </a:t>
            </a:r>
            <a:r>
              <a:rPr sz="1400" spc="-45" dirty="0">
                <a:solidFill>
                  <a:srgbClr val="333333"/>
                </a:solidFill>
                <a:latin typeface="Calibri"/>
                <a:cs typeface="Calibri"/>
              </a:rPr>
              <a:t>user</a:t>
            </a:r>
            <a:r>
              <a:rPr sz="1400" spc="-80" dirty="0">
                <a:solidFill>
                  <a:srgbClr val="333333"/>
                </a:solidFill>
                <a:latin typeface="Calibri"/>
                <a:cs typeface="Calibri"/>
              </a:rPr>
              <a:t> </a:t>
            </a:r>
            <a:r>
              <a:rPr sz="1400" spc="-40" dirty="0">
                <a:solidFill>
                  <a:srgbClr val="333333"/>
                </a:solidFill>
                <a:latin typeface="Calibri"/>
                <a:cs typeface="Calibri"/>
              </a:rPr>
              <a:t>need</a:t>
            </a:r>
            <a:r>
              <a:rPr sz="1400" spc="-85" dirty="0">
                <a:solidFill>
                  <a:srgbClr val="333333"/>
                </a:solidFill>
                <a:latin typeface="Calibri"/>
                <a:cs typeface="Calibri"/>
              </a:rPr>
              <a:t> </a:t>
            </a:r>
            <a:r>
              <a:rPr sz="1400" spc="-40" dirty="0">
                <a:solidFill>
                  <a:srgbClr val="333333"/>
                </a:solidFill>
                <a:latin typeface="Calibri"/>
                <a:cs typeface="Calibri"/>
              </a:rPr>
              <a:t>not</a:t>
            </a:r>
            <a:r>
              <a:rPr sz="1400" spc="-80" dirty="0">
                <a:solidFill>
                  <a:srgbClr val="333333"/>
                </a:solidFill>
                <a:latin typeface="Calibri"/>
                <a:cs typeface="Calibri"/>
              </a:rPr>
              <a:t> </a:t>
            </a:r>
            <a:r>
              <a:rPr sz="1400" spc="-35" dirty="0">
                <a:solidFill>
                  <a:srgbClr val="333333"/>
                </a:solidFill>
                <a:latin typeface="Calibri"/>
                <a:cs typeface="Calibri"/>
              </a:rPr>
              <a:t>to</a:t>
            </a:r>
            <a:r>
              <a:rPr sz="1400" spc="-90" dirty="0">
                <a:solidFill>
                  <a:srgbClr val="333333"/>
                </a:solidFill>
                <a:latin typeface="Calibri"/>
                <a:cs typeface="Calibri"/>
              </a:rPr>
              <a:t> </a:t>
            </a:r>
            <a:r>
              <a:rPr sz="1400" spc="-45" dirty="0">
                <a:solidFill>
                  <a:srgbClr val="333333"/>
                </a:solidFill>
                <a:latin typeface="Calibri"/>
                <a:cs typeface="Calibri"/>
              </a:rPr>
              <a:t>create </a:t>
            </a:r>
            <a:r>
              <a:rPr sz="1400" spc="-305" dirty="0">
                <a:solidFill>
                  <a:srgbClr val="333333"/>
                </a:solidFill>
                <a:latin typeface="Calibri"/>
                <a:cs typeface="Calibri"/>
              </a:rPr>
              <a:t> </a:t>
            </a:r>
            <a:r>
              <a:rPr sz="1400" spc="-50" dirty="0">
                <a:solidFill>
                  <a:srgbClr val="333333"/>
                </a:solidFill>
                <a:latin typeface="Calibri"/>
                <a:cs typeface="Calibri"/>
              </a:rPr>
              <a:t>this </a:t>
            </a:r>
            <a:r>
              <a:rPr sz="1400" spc="-40" dirty="0">
                <a:solidFill>
                  <a:srgbClr val="333333"/>
                </a:solidFill>
                <a:latin typeface="Calibri"/>
                <a:cs typeface="Calibri"/>
              </a:rPr>
              <a:t>code every </a:t>
            </a:r>
            <a:r>
              <a:rPr sz="1400" spc="-45" dirty="0">
                <a:solidFill>
                  <a:srgbClr val="333333"/>
                </a:solidFill>
                <a:latin typeface="Calibri"/>
                <a:cs typeface="Calibri"/>
              </a:rPr>
              <a:t>time when created fields, </a:t>
            </a:r>
            <a:r>
              <a:rPr sz="1400" spc="-50" dirty="0">
                <a:solidFill>
                  <a:srgbClr val="333333"/>
                </a:solidFill>
                <a:latin typeface="Calibri"/>
                <a:cs typeface="Calibri"/>
              </a:rPr>
              <a:t>developer </a:t>
            </a:r>
            <a:r>
              <a:rPr sz="1400" spc="-35" dirty="0">
                <a:solidFill>
                  <a:srgbClr val="333333"/>
                </a:solidFill>
                <a:latin typeface="Calibri"/>
                <a:cs typeface="Calibri"/>
              </a:rPr>
              <a:t>can </a:t>
            </a:r>
            <a:r>
              <a:rPr sz="1400" spc="-40" dirty="0">
                <a:solidFill>
                  <a:srgbClr val="333333"/>
                </a:solidFill>
                <a:latin typeface="Calibri"/>
                <a:cs typeface="Calibri"/>
              </a:rPr>
              <a:t>access all </a:t>
            </a:r>
            <a:r>
              <a:rPr sz="1400" spc="-50" dirty="0">
                <a:solidFill>
                  <a:srgbClr val="333333"/>
                </a:solidFill>
                <a:latin typeface="Calibri"/>
                <a:cs typeface="Calibri"/>
              </a:rPr>
              <a:t>these methods </a:t>
            </a:r>
            <a:r>
              <a:rPr sz="1400" spc="-30" dirty="0">
                <a:solidFill>
                  <a:srgbClr val="333333"/>
                </a:solidFill>
                <a:latin typeface="Calibri"/>
                <a:cs typeface="Calibri"/>
              </a:rPr>
              <a:t>as </a:t>
            </a:r>
            <a:r>
              <a:rPr sz="1400" spc="-25" dirty="0">
                <a:solidFill>
                  <a:srgbClr val="333333"/>
                </a:solidFill>
                <a:latin typeface="Calibri"/>
                <a:cs typeface="Calibri"/>
              </a:rPr>
              <a:t> </a:t>
            </a:r>
            <a:r>
              <a:rPr sz="1400" spc="-50" dirty="0">
                <a:solidFill>
                  <a:srgbClr val="333333"/>
                </a:solidFill>
                <a:latin typeface="Calibri"/>
                <a:cs typeface="Calibri"/>
              </a:rPr>
              <a:t>usual</a:t>
            </a:r>
            <a:r>
              <a:rPr sz="1400" spc="-85" dirty="0">
                <a:solidFill>
                  <a:srgbClr val="333333"/>
                </a:solidFill>
                <a:latin typeface="Calibri"/>
                <a:cs typeface="Calibri"/>
              </a:rPr>
              <a:t> </a:t>
            </a:r>
            <a:r>
              <a:rPr sz="1400" spc="-45" dirty="0">
                <a:solidFill>
                  <a:srgbClr val="333333"/>
                </a:solidFill>
                <a:latin typeface="Calibri"/>
                <a:cs typeface="Calibri"/>
              </a:rPr>
              <a:t>within</a:t>
            </a:r>
            <a:r>
              <a:rPr sz="1400" spc="-114" dirty="0">
                <a:solidFill>
                  <a:srgbClr val="333333"/>
                </a:solidFill>
                <a:latin typeface="Calibri"/>
                <a:cs typeface="Calibri"/>
              </a:rPr>
              <a:t> </a:t>
            </a:r>
            <a:r>
              <a:rPr sz="1400" spc="-35" dirty="0">
                <a:solidFill>
                  <a:srgbClr val="333333"/>
                </a:solidFill>
                <a:latin typeface="Calibri"/>
                <a:cs typeface="Calibri"/>
              </a:rPr>
              <a:t>IDE</a:t>
            </a:r>
            <a:r>
              <a:rPr sz="1400" spc="-85" dirty="0">
                <a:solidFill>
                  <a:srgbClr val="333333"/>
                </a:solidFill>
                <a:latin typeface="Calibri"/>
                <a:cs typeface="Calibri"/>
              </a:rPr>
              <a:t> </a:t>
            </a:r>
            <a:r>
              <a:rPr sz="1400" spc="-50" dirty="0">
                <a:solidFill>
                  <a:srgbClr val="333333"/>
                </a:solidFill>
                <a:latin typeface="Calibri"/>
                <a:cs typeface="Calibri"/>
              </a:rPr>
              <a:t>while</a:t>
            </a:r>
            <a:r>
              <a:rPr sz="1400" spc="-95" dirty="0">
                <a:solidFill>
                  <a:srgbClr val="333333"/>
                </a:solidFill>
                <a:latin typeface="Calibri"/>
                <a:cs typeface="Calibri"/>
              </a:rPr>
              <a:t> </a:t>
            </a:r>
            <a:r>
              <a:rPr sz="1400" spc="-45" dirty="0">
                <a:solidFill>
                  <a:srgbClr val="333333"/>
                </a:solidFill>
                <a:latin typeface="Calibri"/>
                <a:cs typeface="Calibri"/>
              </a:rPr>
              <a:t>writing</a:t>
            </a:r>
            <a:r>
              <a:rPr sz="1400" spc="-105" dirty="0">
                <a:solidFill>
                  <a:srgbClr val="333333"/>
                </a:solidFill>
                <a:latin typeface="Calibri"/>
                <a:cs typeface="Calibri"/>
              </a:rPr>
              <a:t> </a:t>
            </a:r>
            <a:r>
              <a:rPr sz="1400" spc="-40" dirty="0">
                <a:solidFill>
                  <a:srgbClr val="333333"/>
                </a:solidFill>
                <a:latin typeface="Calibri"/>
                <a:cs typeface="Calibri"/>
              </a:rPr>
              <a:t>code</a:t>
            </a:r>
            <a:r>
              <a:rPr sz="1400" spc="-100" dirty="0">
                <a:solidFill>
                  <a:srgbClr val="333333"/>
                </a:solidFill>
                <a:latin typeface="Calibri"/>
                <a:cs typeface="Calibri"/>
              </a:rPr>
              <a:t> </a:t>
            </a:r>
            <a:r>
              <a:rPr sz="1400" spc="-40" dirty="0">
                <a:solidFill>
                  <a:srgbClr val="333333"/>
                </a:solidFill>
                <a:latin typeface="Calibri"/>
                <a:cs typeface="Calibri"/>
              </a:rPr>
              <a:t>from</a:t>
            </a:r>
            <a:r>
              <a:rPr sz="1400" spc="-110" dirty="0">
                <a:solidFill>
                  <a:srgbClr val="333333"/>
                </a:solidFill>
                <a:latin typeface="Calibri"/>
                <a:cs typeface="Calibri"/>
              </a:rPr>
              <a:t> </a:t>
            </a:r>
            <a:r>
              <a:rPr sz="1400" spc="-40" dirty="0">
                <a:solidFill>
                  <a:srgbClr val="333333"/>
                </a:solidFill>
                <a:latin typeface="Calibri"/>
                <a:cs typeface="Calibri"/>
              </a:rPr>
              <a:t>the</a:t>
            </a:r>
            <a:r>
              <a:rPr sz="1400" spc="-95" dirty="0">
                <a:solidFill>
                  <a:srgbClr val="333333"/>
                </a:solidFill>
                <a:latin typeface="Calibri"/>
                <a:cs typeface="Calibri"/>
              </a:rPr>
              <a:t> </a:t>
            </a:r>
            <a:r>
              <a:rPr sz="1400" spc="-50" dirty="0">
                <a:solidFill>
                  <a:srgbClr val="333333"/>
                </a:solidFill>
                <a:latin typeface="Calibri"/>
                <a:cs typeface="Calibri"/>
              </a:rPr>
              <a:t>generated</a:t>
            </a:r>
            <a:r>
              <a:rPr sz="1400" spc="-114" dirty="0">
                <a:solidFill>
                  <a:srgbClr val="333333"/>
                </a:solidFill>
                <a:latin typeface="Calibri"/>
                <a:cs typeface="Calibri"/>
              </a:rPr>
              <a:t> </a:t>
            </a:r>
            <a:r>
              <a:rPr sz="1400" spc="-45" dirty="0">
                <a:solidFill>
                  <a:srgbClr val="333333"/>
                </a:solidFill>
                <a:latin typeface="Calibri"/>
                <a:cs typeface="Calibri"/>
              </a:rPr>
              <a:t>.class</a:t>
            </a:r>
            <a:r>
              <a:rPr sz="1400" spc="-95" dirty="0">
                <a:solidFill>
                  <a:srgbClr val="333333"/>
                </a:solidFill>
                <a:latin typeface="Calibri"/>
                <a:cs typeface="Calibri"/>
              </a:rPr>
              <a:t> </a:t>
            </a:r>
            <a:r>
              <a:rPr sz="1400" spc="-45" dirty="0">
                <a:solidFill>
                  <a:srgbClr val="333333"/>
                </a:solidFill>
                <a:latin typeface="Calibri"/>
                <a:cs typeface="Calibri"/>
              </a:rPr>
              <a:t>file.</a:t>
            </a:r>
            <a:endParaRPr sz="1400">
              <a:latin typeface="Calibri"/>
              <a:cs typeface="Calibri"/>
            </a:endParaRPr>
          </a:p>
          <a:p>
            <a:pPr>
              <a:lnSpc>
                <a:spcPct val="100000"/>
              </a:lnSpc>
              <a:spcBef>
                <a:spcPts val="15"/>
              </a:spcBef>
            </a:pPr>
            <a:endParaRPr sz="1050">
              <a:latin typeface="Calibri"/>
              <a:cs typeface="Calibri"/>
            </a:endParaRPr>
          </a:p>
          <a:p>
            <a:pPr marL="278130" indent="-266065">
              <a:lnSpc>
                <a:spcPct val="100000"/>
              </a:lnSpc>
              <a:buAutoNum type="arabicPeriod" startAt="18"/>
              <a:tabLst>
                <a:tab pos="278765" algn="l"/>
              </a:tabLst>
            </a:pPr>
            <a:r>
              <a:rPr sz="1400" b="1" spc="-5" dirty="0">
                <a:latin typeface="Calibri"/>
                <a:cs typeface="Calibri"/>
              </a:rPr>
              <a:t>@Component:</a:t>
            </a:r>
            <a:endParaRPr sz="1400">
              <a:latin typeface="Calibri"/>
              <a:cs typeface="Calibri"/>
            </a:endParaRPr>
          </a:p>
          <a:p>
            <a:pPr marL="12700" marR="57785">
              <a:lnSpc>
                <a:spcPct val="101800"/>
              </a:lnSpc>
              <a:spcBef>
                <a:spcPts val="1245"/>
              </a:spcBef>
            </a:pPr>
            <a:r>
              <a:rPr sz="1400" spc="5" dirty="0">
                <a:solidFill>
                  <a:srgbClr val="273139"/>
                </a:solidFill>
                <a:latin typeface="Calibri"/>
                <a:cs typeface="Calibri"/>
              </a:rPr>
              <a:t>@Component</a:t>
            </a:r>
            <a:r>
              <a:rPr sz="1400" spc="10" dirty="0">
                <a:solidFill>
                  <a:srgbClr val="273139"/>
                </a:solidFill>
                <a:latin typeface="Calibri"/>
                <a:cs typeface="Calibri"/>
              </a:rPr>
              <a:t> </a:t>
            </a:r>
            <a:r>
              <a:rPr sz="1400" dirty="0">
                <a:solidFill>
                  <a:srgbClr val="273139"/>
                </a:solidFill>
                <a:latin typeface="Calibri"/>
                <a:cs typeface="Calibri"/>
              </a:rPr>
              <a:t>is</a:t>
            </a:r>
            <a:r>
              <a:rPr sz="1400" spc="20" dirty="0">
                <a:solidFill>
                  <a:srgbClr val="273139"/>
                </a:solidFill>
                <a:latin typeface="Calibri"/>
                <a:cs typeface="Calibri"/>
              </a:rPr>
              <a:t> </a:t>
            </a:r>
            <a:r>
              <a:rPr sz="1400" spc="-5" dirty="0">
                <a:solidFill>
                  <a:srgbClr val="273139"/>
                </a:solidFill>
                <a:latin typeface="Calibri"/>
                <a:cs typeface="Calibri"/>
              </a:rPr>
              <a:t>a</a:t>
            </a:r>
            <a:r>
              <a:rPr sz="1400" dirty="0">
                <a:solidFill>
                  <a:srgbClr val="273139"/>
                </a:solidFill>
                <a:latin typeface="Calibri"/>
                <a:cs typeface="Calibri"/>
              </a:rPr>
              <a:t> </a:t>
            </a:r>
            <a:r>
              <a:rPr sz="1400" spc="5" dirty="0">
                <a:solidFill>
                  <a:srgbClr val="273139"/>
                </a:solidFill>
                <a:latin typeface="Calibri"/>
                <a:cs typeface="Calibri"/>
              </a:rPr>
              <a:t>class-level</a:t>
            </a:r>
            <a:r>
              <a:rPr sz="1400" spc="15" dirty="0">
                <a:solidFill>
                  <a:srgbClr val="273139"/>
                </a:solidFill>
                <a:latin typeface="Calibri"/>
                <a:cs typeface="Calibri"/>
              </a:rPr>
              <a:t> </a:t>
            </a:r>
            <a:r>
              <a:rPr sz="1400" spc="5" dirty="0">
                <a:solidFill>
                  <a:srgbClr val="273139"/>
                </a:solidFill>
                <a:latin typeface="Calibri"/>
                <a:cs typeface="Calibri"/>
              </a:rPr>
              <a:t>annotation.</a:t>
            </a:r>
            <a:r>
              <a:rPr sz="1400" spc="25" dirty="0">
                <a:solidFill>
                  <a:srgbClr val="273139"/>
                </a:solidFill>
                <a:latin typeface="Calibri"/>
                <a:cs typeface="Calibri"/>
              </a:rPr>
              <a:t> </a:t>
            </a:r>
            <a:r>
              <a:rPr sz="1400" spc="10" dirty="0">
                <a:solidFill>
                  <a:srgbClr val="273139"/>
                </a:solidFill>
                <a:latin typeface="Calibri"/>
                <a:cs typeface="Calibri"/>
              </a:rPr>
              <a:t>It </a:t>
            </a:r>
            <a:r>
              <a:rPr sz="1400" dirty="0">
                <a:solidFill>
                  <a:srgbClr val="273139"/>
                </a:solidFill>
                <a:latin typeface="Calibri"/>
                <a:cs typeface="Calibri"/>
              </a:rPr>
              <a:t>is</a:t>
            </a:r>
            <a:r>
              <a:rPr sz="1400" spc="20" dirty="0">
                <a:solidFill>
                  <a:srgbClr val="273139"/>
                </a:solidFill>
                <a:latin typeface="Calibri"/>
                <a:cs typeface="Calibri"/>
              </a:rPr>
              <a:t> </a:t>
            </a:r>
            <a:r>
              <a:rPr sz="1400" spc="5" dirty="0">
                <a:solidFill>
                  <a:srgbClr val="273139"/>
                </a:solidFill>
                <a:latin typeface="Calibri"/>
                <a:cs typeface="Calibri"/>
              </a:rPr>
              <a:t>used</a:t>
            </a:r>
            <a:r>
              <a:rPr sz="1400" spc="25" dirty="0">
                <a:solidFill>
                  <a:srgbClr val="273139"/>
                </a:solidFill>
                <a:latin typeface="Calibri"/>
                <a:cs typeface="Calibri"/>
              </a:rPr>
              <a:t> </a:t>
            </a:r>
            <a:r>
              <a:rPr sz="1400" spc="-10" dirty="0">
                <a:solidFill>
                  <a:srgbClr val="273139"/>
                </a:solidFill>
                <a:latin typeface="Calibri"/>
                <a:cs typeface="Calibri"/>
              </a:rPr>
              <a:t>to</a:t>
            </a:r>
            <a:r>
              <a:rPr sz="1400" spc="25" dirty="0">
                <a:solidFill>
                  <a:srgbClr val="273139"/>
                </a:solidFill>
                <a:latin typeface="Calibri"/>
                <a:cs typeface="Calibri"/>
              </a:rPr>
              <a:t> </a:t>
            </a:r>
            <a:r>
              <a:rPr sz="1400" dirty="0">
                <a:solidFill>
                  <a:srgbClr val="273139"/>
                </a:solidFill>
                <a:latin typeface="Calibri"/>
                <a:cs typeface="Calibri"/>
              </a:rPr>
              <a:t>denote</a:t>
            </a:r>
            <a:r>
              <a:rPr sz="1400" spc="20" dirty="0">
                <a:solidFill>
                  <a:srgbClr val="273139"/>
                </a:solidFill>
                <a:latin typeface="Calibri"/>
                <a:cs typeface="Calibri"/>
              </a:rPr>
              <a:t> </a:t>
            </a:r>
            <a:r>
              <a:rPr sz="1400" spc="-5" dirty="0">
                <a:solidFill>
                  <a:srgbClr val="273139"/>
                </a:solidFill>
                <a:latin typeface="Calibri"/>
                <a:cs typeface="Calibri"/>
              </a:rPr>
              <a:t>a</a:t>
            </a:r>
            <a:r>
              <a:rPr sz="1400" spc="20" dirty="0">
                <a:solidFill>
                  <a:srgbClr val="273139"/>
                </a:solidFill>
                <a:latin typeface="Calibri"/>
                <a:cs typeface="Calibri"/>
              </a:rPr>
              <a:t> </a:t>
            </a:r>
            <a:r>
              <a:rPr sz="1400" spc="5" dirty="0">
                <a:solidFill>
                  <a:srgbClr val="273139"/>
                </a:solidFill>
                <a:latin typeface="Calibri"/>
                <a:cs typeface="Calibri"/>
              </a:rPr>
              <a:t>class</a:t>
            </a:r>
            <a:r>
              <a:rPr sz="1400" spc="25" dirty="0">
                <a:solidFill>
                  <a:srgbClr val="273139"/>
                </a:solidFill>
                <a:latin typeface="Calibri"/>
                <a:cs typeface="Calibri"/>
              </a:rPr>
              <a:t> </a:t>
            </a:r>
            <a:r>
              <a:rPr sz="1400" spc="-5" dirty="0">
                <a:solidFill>
                  <a:srgbClr val="273139"/>
                </a:solidFill>
                <a:latin typeface="Calibri"/>
                <a:cs typeface="Calibri"/>
              </a:rPr>
              <a:t>as</a:t>
            </a:r>
            <a:r>
              <a:rPr sz="1400" spc="20" dirty="0">
                <a:solidFill>
                  <a:srgbClr val="273139"/>
                </a:solidFill>
                <a:latin typeface="Calibri"/>
                <a:cs typeface="Calibri"/>
              </a:rPr>
              <a:t> </a:t>
            </a:r>
            <a:r>
              <a:rPr sz="1400" spc="-5" dirty="0">
                <a:solidFill>
                  <a:srgbClr val="273139"/>
                </a:solidFill>
                <a:latin typeface="Calibri"/>
                <a:cs typeface="Calibri"/>
              </a:rPr>
              <a:t>a </a:t>
            </a:r>
            <a:r>
              <a:rPr sz="1400" dirty="0">
                <a:solidFill>
                  <a:srgbClr val="273139"/>
                </a:solidFill>
                <a:latin typeface="Calibri"/>
                <a:cs typeface="Calibri"/>
              </a:rPr>
              <a:t> Component.</a:t>
            </a:r>
            <a:r>
              <a:rPr sz="1400" spc="5" dirty="0">
                <a:solidFill>
                  <a:srgbClr val="273139"/>
                </a:solidFill>
                <a:latin typeface="Calibri"/>
                <a:cs typeface="Calibri"/>
              </a:rPr>
              <a:t> We</a:t>
            </a:r>
            <a:r>
              <a:rPr sz="1400" spc="20" dirty="0">
                <a:solidFill>
                  <a:srgbClr val="273139"/>
                </a:solidFill>
                <a:latin typeface="Calibri"/>
                <a:cs typeface="Calibri"/>
              </a:rPr>
              <a:t> </a:t>
            </a:r>
            <a:r>
              <a:rPr sz="1400" spc="5" dirty="0">
                <a:solidFill>
                  <a:srgbClr val="273139"/>
                </a:solidFill>
                <a:latin typeface="Calibri"/>
                <a:cs typeface="Calibri"/>
              </a:rPr>
              <a:t>can</a:t>
            </a:r>
            <a:r>
              <a:rPr sz="1400" spc="25" dirty="0">
                <a:solidFill>
                  <a:srgbClr val="273139"/>
                </a:solidFill>
                <a:latin typeface="Calibri"/>
                <a:cs typeface="Calibri"/>
              </a:rPr>
              <a:t> </a:t>
            </a:r>
            <a:r>
              <a:rPr sz="1400" spc="-10" dirty="0">
                <a:solidFill>
                  <a:srgbClr val="273139"/>
                </a:solidFill>
                <a:latin typeface="Calibri"/>
                <a:cs typeface="Calibri"/>
              </a:rPr>
              <a:t>use</a:t>
            </a:r>
            <a:r>
              <a:rPr sz="1400" spc="45" dirty="0">
                <a:solidFill>
                  <a:srgbClr val="273139"/>
                </a:solidFill>
                <a:latin typeface="Calibri"/>
                <a:cs typeface="Calibri"/>
              </a:rPr>
              <a:t> </a:t>
            </a:r>
            <a:r>
              <a:rPr sz="1400" spc="5" dirty="0">
                <a:solidFill>
                  <a:srgbClr val="273139"/>
                </a:solidFill>
                <a:latin typeface="Calibri"/>
                <a:cs typeface="Calibri"/>
              </a:rPr>
              <a:t>@Component</a:t>
            </a:r>
            <a:r>
              <a:rPr sz="1400" spc="10" dirty="0">
                <a:solidFill>
                  <a:srgbClr val="273139"/>
                </a:solidFill>
                <a:latin typeface="Calibri"/>
                <a:cs typeface="Calibri"/>
              </a:rPr>
              <a:t> </a:t>
            </a:r>
            <a:r>
              <a:rPr sz="1400" dirty="0">
                <a:solidFill>
                  <a:srgbClr val="273139"/>
                </a:solidFill>
                <a:latin typeface="Calibri"/>
                <a:cs typeface="Calibri"/>
              </a:rPr>
              <a:t>across</a:t>
            </a:r>
            <a:r>
              <a:rPr sz="1400" spc="45" dirty="0">
                <a:solidFill>
                  <a:srgbClr val="273139"/>
                </a:solidFill>
                <a:latin typeface="Calibri"/>
                <a:cs typeface="Calibri"/>
              </a:rPr>
              <a:t> </a:t>
            </a:r>
            <a:r>
              <a:rPr sz="1400" spc="-10" dirty="0">
                <a:solidFill>
                  <a:srgbClr val="273139"/>
                </a:solidFill>
                <a:latin typeface="Calibri"/>
                <a:cs typeface="Calibri"/>
              </a:rPr>
              <a:t>the</a:t>
            </a:r>
            <a:r>
              <a:rPr sz="1400" spc="20" dirty="0">
                <a:solidFill>
                  <a:srgbClr val="273139"/>
                </a:solidFill>
                <a:latin typeface="Calibri"/>
                <a:cs typeface="Calibri"/>
              </a:rPr>
              <a:t> </a:t>
            </a:r>
            <a:r>
              <a:rPr sz="1400" spc="5" dirty="0">
                <a:solidFill>
                  <a:srgbClr val="273139"/>
                </a:solidFill>
                <a:latin typeface="Calibri"/>
                <a:cs typeface="Calibri"/>
              </a:rPr>
              <a:t>application</a:t>
            </a:r>
            <a:r>
              <a:rPr sz="1400" spc="30" dirty="0">
                <a:solidFill>
                  <a:srgbClr val="273139"/>
                </a:solidFill>
                <a:latin typeface="Calibri"/>
                <a:cs typeface="Calibri"/>
              </a:rPr>
              <a:t> </a:t>
            </a:r>
            <a:r>
              <a:rPr sz="1400" spc="-10" dirty="0">
                <a:solidFill>
                  <a:srgbClr val="273139"/>
                </a:solidFill>
                <a:latin typeface="Calibri"/>
                <a:cs typeface="Calibri"/>
              </a:rPr>
              <a:t>to</a:t>
            </a:r>
            <a:r>
              <a:rPr sz="1400" spc="50" dirty="0">
                <a:solidFill>
                  <a:srgbClr val="273139"/>
                </a:solidFill>
                <a:latin typeface="Calibri"/>
                <a:cs typeface="Calibri"/>
              </a:rPr>
              <a:t> </a:t>
            </a:r>
            <a:r>
              <a:rPr sz="1400" dirty="0">
                <a:solidFill>
                  <a:srgbClr val="273139"/>
                </a:solidFill>
                <a:latin typeface="Calibri"/>
                <a:cs typeface="Calibri"/>
              </a:rPr>
              <a:t>mark</a:t>
            </a:r>
            <a:r>
              <a:rPr sz="1400" spc="10" dirty="0">
                <a:solidFill>
                  <a:srgbClr val="273139"/>
                </a:solidFill>
                <a:latin typeface="Calibri"/>
                <a:cs typeface="Calibri"/>
              </a:rPr>
              <a:t> </a:t>
            </a:r>
            <a:r>
              <a:rPr sz="1400" dirty="0">
                <a:solidFill>
                  <a:srgbClr val="273139"/>
                </a:solidFill>
                <a:latin typeface="Calibri"/>
                <a:cs typeface="Calibri"/>
              </a:rPr>
              <a:t>the </a:t>
            </a:r>
            <a:r>
              <a:rPr sz="1400" spc="5" dirty="0">
                <a:solidFill>
                  <a:srgbClr val="273139"/>
                </a:solidFill>
                <a:latin typeface="Calibri"/>
                <a:cs typeface="Calibri"/>
              </a:rPr>
              <a:t> </a:t>
            </a:r>
            <a:r>
              <a:rPr sz="1400" dirty="0">
                <a:solidFill>
                  <a:srgbClr val="273139"/>
                </a:solidFill>
                <a:latin typeface="Calibri"/>
                <a:cs typeface="Calibri"/>
              </a:rPr>
              <a:t>beans</a:t>
            </a:r>
            <a:r>
              <a:rPr sz="1400" spc="35" dirty="0">
                <a:solidFill>
                  <a:srgbClr val="273139"/>
                </a:solidFill>
                <a:latin typeface="Calibri"/>
                <a:cs typeface="Calibri"/>
              </a:rPr>
              <a:t> </a:t>
            </a:r>
            <a:r>
              <a:rPr sz="1400" spc="-5" dirty="0">
                <a:solidFill>
                  <a:srgbClr val="273139"/>
                </a:solidFill>
                <a:latin typeface="Calibri"/>
                <a:cs typeface="Calibri"/>
              </a:rPr>
              <a:t>as</a:t>
            </a:r>
            <a:r>
              <a:rPr sz="1400" spc="45" dirty="0">
                <a:solidFill>
                  <a:srgbClr val="273139"/>
                </a:solidFill>
                <a:latin typeface="Calibri"/>
                <a:cs typeface="Calibri"/>
              </a:rPr>
              <a:t> </a:t>
            </a:r>
            <a:r>
              <a:rPr sz="1400" spc="5" dirty="0">
                <a:solidFill>
                  <a:srgbClr val="273139"/>
                </a:solidFill>
                <a:latin typeface="Calibri"/>
                <a:cs typeface="Calibri"/>
              </a:rPr>
              <a:t>Spring’s</a:t>
            </a:r>
            <a:r>
              <a:rPr sz="1400" spc="35" dirty="0">
                <a:solidFill>
                  <a:srgbClr val="273139"/>
                </a:solidFill>
                <a:latin typeface="Calibri"/>
                <a:cs typeface="Calibri"/>
              </a:rPr>
              <a:t> </a:t>
            </a:r>
            <a:r>
              <a:rPr sz="1400" spc="5" dirty="0">
                <a:solidFill>
                  <a:srgbClr val="273139"/>
                </a:solidFill>
                <a:latin typeface="Calibri"/>
                <a:cs typeface="Calibri"/>
              </a:rPr>
              <a:t>managed</a:t>
            </a:r>
            <a:r>
              <a:rPr sz="1400" spc="-5" dirty="0">
                <a:solidFill>
                  <a:srgbClr val="273139"/>
                </a:solidFill>
                <a:latin typeface="Calibri"/>
                <a:cs typeface="Calibri"/>
              </a:rPr>
              <a:t> </a:t>
            </a:r>
            <a:r>
              <a:rPr sz="1400" spc="5" dirty="0">
                <a:solidFill>
                  <a:srgbClr val="273139"/>
                </a:solidFill>
                <a:latin typeface="Calibri"/>
                <a:cs typeface="Calibri"/>
              </a:rPr>
              <a:t>components.</a:t>
            </a:r>
            <a:r>
              <a:rPr sz="1400" spc="40" dirty="0">
                <a:solidFill>
                  <a:srgbClr val="273139"/>
                </a:solidFill>
                <a:latin typeface="Calibri"/>
                <a:cs typeface="Calibri"/>
              </a:rPr>
              <a:t> </a:t>
            </a:r>
            <a:r>
              <a:rPr sz="1400" spc="-5" dirty="0">
                <a:solidFill>
                  <a:srgbClr val="273139"/>
                </a:solidFill>
                <a:latin typeface="Calibri"/>
                <a:cs typeface="Calibri"/>
              </a:rPr>
              <a:t>A</a:t>
            </a:r>
            <a:r>
              <a:rPr sz="1400" spc="20" dirty="0">
                <a:solidFill>
                  <a:srgbClr val="273139"/>
                </a:solidFill>
                <a:latin typeface="Calibri"/>
                <a:cs typeface="Calibri"/>
              </a:rPr>
              <a:t> </a:t>
            </a:r>
            <a:r>
              <a:rPr sz="1400" spc="5" dirty="0">
                <a:solidFill>
                  <a:srgbClr val="273139"/>
                </a:solidFill>
                <a:latin typeface="Calibri"/>
                <a:cs typeface="Calibri"/>
              </a:rPr>
              <a:t>component</a:t>
            </a:r>
            <a:r>
              <a:rPr sz="1400" spc="20" dirty="0">
                <a:solidFill>
                  <a:srgbClr val="273139"/>
                </a:solidFill>
                <a:latin typeface="Calibri"/>
                <a:cs typeface="Calibri"/>
              </a:rPr>
              <a:t> </a:t>
            </a:r>
            <a:r>
              <a:rPr sz="1400" spc="-10" dirty="0">
                <a:solidFill>
                  <a:srgbClr val="273139"/>
                </a:solidFill>
                <a:latin typeface="Calibri"/>
                <a:cs typeface="Calibri"/>
              </a:rPr>
              <a:t>is</a:t>
            </a:r>
            <a:r>
              <a:rPr sz="1400" spc="55" dirty="0">
                <a:solidFill>
                  <a:srgbClr val="273139"/>
                </a:solidFill>
                <a:latin typeface="Calibri"/>
                <a:cs typeface="Calibri"/>
              </a:rPr>
              <a:t> </a:t>
            </a:r>
            <a:r>
              <a:rPr sz="1400" spc="10" dirty="0">
                <a:solidFill>
                  <a:srgbClr val="273139"/>
                </a:solidFill>
                <a:latin typeface="Calibri"/>
                <a:cs typeface="Calibri"/>
              </a:rPr>
              <a:t>responsible</a:t>
            </a:r>
            <a:r>
              <a:rPr sz="1400" spc="35" dirty="0">
                <a:solidFill>
                  <a:srgbClr val="273139"/>
                </a:solidFill>
                <a:latin typeface="Calibri"/>
                <a:cs typeface="Calibri"/>
              </a:rPr>
              <a:t> </a:t>
            </a:r>
            <a:r>
              <a:rPr sz="1400" spc="5" dirty="0">
                <a:solidFill>
                  <a:srgbClr val="273139"/>
                </a:solidFill>
                <a:latin typeface="Calibri"/>
                <a:cs typeface="Calibri"/>
              </a:rPr>
              <a:t>for </a:t>
            </a:r>
            <a:r>
              <a:rPr sz="1400" spc="10" dirty="0">
                <a:solidFill>
                  <a:srgbClr val="273139"/>
                </a:solidFill>
                <a:latin typeface="Calibri"/>
                <a:cs typeface="Calibri"/>
              </a:rPr>
              <a:t> </a:t>
            </a:r>
            <a:r>
              <a:rPr sz="1400" dirty="0">
                <a:solidFill>
                  <a:srgbClr val="273139"/>
                </a:solidFill>
                <a:latin typeface="Calibri"/>
                <a:cs typeface="Calibri"/>
              </a:rPr>
              <a:t>some</a:t>
            </a:r>
            <a:r>
              <a:rPr sz="1400" spc="20" dirty="0">
                <a:solidFill>
                  <a:srgbClr val="273139"/>
                </a:solidFill>
                <a:latin typeface="Calibri"/>
                <a:cs typeface="Calibri"/>
              </a:rPr>
              <a:t> </a:t>
            </a:r>
            <a:r>
              <a:rPr sz="1400" spc="5" dirty="0">
                <a:solidFill>
                  <a:srgbClr val="273139"/>
                </a:solidFill>
                <a:latin typeface="Calibri"/>
                <a:cs typeface="Calibri"/>
              </a:rPr>
              <a:t>operations. Spring</a:t>
            </a:r>
            <a:r>
              <a:rPr sz="1400" spc="10" dirty="0">
                <a:solidFill>
                  <a:srgbClr val="273139"/>
                </a:solidFill>
                <a:latin typeface="Calibri"/>
                <a:cs typeface="Calibri"/>
              </a:rPr>
              <a:t> </a:t>
            </a:r>
            <a:r>
              <a:rPr sz="1400" spc="5" dirty="0">
                <a:solidFill>
                  <a:srgbClr val="273139"/>
                </a:solidFill>
                <a:latin typeface="Calibri"/>
                <a:cs typeface="Calibri"/>
              </a:rPr>
              <a:t>framework</a:t>
            </a:r>
            <a:r>
              <a:rPr sz="1400" spc="30" dirty="0">
                <a:solidFill>
                  <a:srgbClr val="273139"/>
                </a:solidFill>
                <a:latin typeface="Calibri"/>
                <a:cs typeface="Calibri"/>
              </a:rPr>
              <a:t> </a:t>
            </a:r>
            <a:r>
              <a:rPr sz="1400" dirty="0">
                <a:solidFill>
                  <a:srgbClr val="273139"/>
                </a:solidFill>
                <a:latin typeface="Calibri"/>
                <a:cs typeface="Calibri"/>
              </a:rPr>
              <a:t>provides</a:t>
            </a:r>
            <a:r>
              <a:rPr sz="1400" spc="20" dirty="0">
                <a:solidFill>
                  <a:srgbClr val="273139"/>
                </a:solidFill>
                <a:latin typeface="Calibri"/>
                <a:cs typeface="Calibri"/>
              </a:rPr>
              <a:t> </a:t>
            </a:r>
            <a:r>
              <a:rPr sz="1400" dirty="0">
                <a:solidFill>
                  <a:srgbClr val="273139"/>
                </a:solidFill>
                <a:latin typeface="Calibri"/>
                <a:cs typeface="Calibri"/>
              </a:rPr>
              <a:t>three</a:t>
            </a:r>
            <a:r>
              <a:rPr sz="1400" spc="30" dirty="0">
                <a:solidFill>
                  <a:srgbClr val="273139"/>
                </a:solidFill>
                <a:latin typeface="Calibri"/>
                <a:cs typeface="Calibri"/>
              </a:rPr>
              <a:t> </a:t>
            </a:r>
            <a:r>
              <a:rPr sz="1400" spc="5" dirty="0">
                <a:solidFill>
                  <a:srgbClr val="273139"/>
                </a:solidFill>
                <a:latin typeface="Calibri"/>
                <a:cs typeface="Calibri"/>
              </a:rPr>
              <a:t>other</a:t>
            </a:r>
            <a:r>
              <a:rPr sz="1400" spc="15" dirty="0">
                <a:solidFill>
                  <a:srgbClr val="273139"/>
                </a:solidFill>
                <a:latin typeface="Calibri"/>
                <a:cs typeface="Calibri"/>
              </a:rPr>
              <a:t> </a:t>
            </a:r>
            <a:r>
              <a:rPr sz="1400" dirty="0">
                <a:solidFill>
                  <a:srgbClr val="273139"/>
                </a:solidFill>
                <a:latin typeface="Calibri"/>
                <a:cs typeface="Calibri"/>
              </a:rPr>
              <a:t>specific</a:t>
            </a:r>
            <a:r>
              <a:rPr sz="1400" spc="30" dirty="0">
                <a:solidFill>
                  <a:srgbClr val="273139"/>
                </a:solidFill>
                <a:latin typeface="Calibri"/>
                <a:cs typeface="Calibri"/>
              </a:rPr>
              <a:t> </a:t>
            </a:r>
            <a:r>
              <a:rPr sz="1400" spc="5" dirty="0">
                <a:solidFill>
                  <a:srgbClr val="273139"/>
                </a:solidFill>
                <a:latin typeface="Calibri"/>
                <a:cs typeface="Calibri"/>
              </a:rPr>
              <a:t>annotations </a:t>
            </a:r>
            <a:r>
              <a:rPr sz="1400" spc="-300" dirty="0">
                <a:solidFill>
                  <a:srgbClr val="273139"/>
                </a:solidFill>
                <a:latin typeface="Calibri"/>
                <a:cs typeface="Calibri"/>
              </a:rPr>
              <a:t> </a:t>
            </a:r>
            <a:r>
              <a:rPr sz="1400" spc="-10" dirty="0">
                <a:solidFill>
                  <a:srgbClr val="273139"/>
                </a:solidFill>
                <a:latin typeface="Calibri"/>
                <a:cs typeface="Calibri"/>
              </a:rPr>
              <a:t>to</a:t>
            </a:r>
            <a:r>
              <a:rPr sz="1400" spc="50" dirty="0">
                <a:solidFill>
                  <a:srgbClr val="273139"/>
                </a:solidFill>
                <a:latin typeface="Calibri"/>
                <a:cs typeface="Calibri"/>
              </a:rPr>
              <a:t> </a:t>
            </a:r>
            <a:r>
              <a:rPr sz="1400" spc="-15" dirty="0">
                <a:solidFill>
                  <a:srgbClr val="273139"/>
                </a:solidFill>
                <a:latin typeface="Calibri"/>
                <a:cs typeface="Calibri"/>
              </a:rPr>
              <a:t>be</a:t>
            </a:r>
            <a:r>
              <a:rPr sz="1400" spc="40" dirty="0">
                <a:solidFill>
                  <a:srgbClr val="273139"/>
                </a:solidFill>
                <a:latin typeface="Calibri"/>
                <a:cs typeface="Calibri"/>
              </a:rPr>
              <a:t> </a:t>
            </a:r>
            <a:r>
              <a:rPr sz="1400" spc="5" dirty="0">
                <a:solidFill>
                  <a:srgbClr val="273139"/>
                </a:solidFill>
                <a:latin typeface="Calibri"/>
                <a:cs typeface="Calibri"/>
              </a:rPr>
              <a:t>used when </a:t>
            </a:r>
            <a:r>
              <a:rPr sz="1400" dirty="0">
                <a:solidFill>
                  <a:srgbClr val="273139"/>
                </a:solidFill>
                <a:latin typeface="Calibri"/>
                <a:cs typeface="Calibri"/>
              </a:rPr>
              <a:t>marking</a:t>
            </a:r>
            <a:r>
              <a:rPr sz="1400" spc="10" dirty="0">
                <a:solidFill>
                  <a:srgbClr val="273139"/>
                </a:solidFill>
                <a:latin typeface="Calibri"/>
                <a:cs typeface="Calibri"/>
              </a:rPr>
              <a:t> </a:t>
            </a:r>
            <a:r>
              <a:rPr sz="1400" spc="-5" dirty="0">
                <a:solidFill>
                  <a:srgbClr val="273139"/>
                </a:solidFill>
                <a:latin typeface="Calibri"/>
                <a:cs typeface="Calibri"/>
              </a:rPr>
              <a:t>a</a:t>
            </a:r>
            <a:r>
              <a:rPr sz="1400" spc="20" dirty="0">
                <a:solidFill>
                  <a:srgbClr val="273139"/>
                </a:solidFill>
                <a:latin typeface="Calibri"/>
                <a:cs typeface="Calibri"/>
              </a:rPr>
              <a:t> </a:t>
            </a:r>
            <a:r>
              <a:rPr sz="1400" spc="5" dirty="0">
                <a:solidFill>
                  <a:srgbClr val="273139"/>
                </a:solidFill>
                <a:latin typeface="Calibri"/>
                <a:cs typeface="Calibri"/>
              </a:rPr>
              <a:t>class</a:t>
            </a:r>
            <a:r>
              <a:rPr sz="1400" dirty="0">
                <a:solidFill>
                  <a:srgbClr val="273139"/>
                </a:solidFill>
                <a:latin typeface="Calibri"/>
                <a:cs typeface="Calibri"/>
              </a:rPr>
              <a:t> </a:t>
            </a:r>
            <a:r>
              <a:rPr sz="1400" spc="5" dirty="0">
                <a:solidFill>
                  <a:srgbClr val="273139"/>
                </a:solidFill>
                <a:latin typeface="Calibri"/>
                <a:cs typeface="Calibri"/>
              </a:rPr>
              <a:t>as</a:t>
            </a:r>
            <a:r>
              <a:rPr sz="1400" spc="20" dirty="0">
                <a:solidFill>
                  <a:srgbClr val="273139"/>
                </a:solidFill>
                <a:latin typeface="Calibri"/>
                <a:cs typeface="Calibri"/>
              </a:rPr>
              <a:t> </a:t>
            </a:r>
            <a:r>
              <a:rPr sz="1400" spc="-5" dirty="0">
                <a:solidFill>
                  <a:srgbClr val="273139"/>
                </a:solidFill>
                <a:latin typeface="Calibri"/>
                <a:cs typeface="Calibri"/>
              </a:rPr>
              <a:t>a</a:t>
            </a:r>
            <a:r>
              <a:rPr sz="1400" spc="20" dirty="0">
                <a:solidFill>
                  <a:srgbClr val="273139"/>
                </a:solidFill>
                <a:latin typeface="Calibri"/>
                <a:cs typeface="Calibri"/>
              </a:rPr>
              <a:t> </a:t>
            </a:r>
            <a:r>
              <a:rPr sz="1400" dirty="0">
                <a:solidFill>
                  <a:srgbClr val="273139"/>
                </a:solidFill>
                <a:latin typeface="Calibri"/>
                <a:cs typeface="Calibri"/>
              </a:rPr>
              <a:t>Component.</a:t>
            </a:r>
            <a:endParaRPr sz="1400">
              <a:latin typeface="Calibri"/>
              <a:cs typeface="Calibri"/>
            </a:endParaRPr>
          </a:p>
          <a:p>
            <a:pPr marL="241300" indent="-228600">
              <a:lnSpc>
                <a:spcPct val="100000"/>
              </a:lnSpc>
              <a:spcBef>
                <a:spcPts val="790"/>
              </a:spcBef>
              <a:buAutoNum type="arabicPeriod"/>
              <a:tabLst>
                <a:tab pos="241300" algn="l"/>
              </a:tabLst>
            </a:pPr>
            <a:r>
              <a:rPr sz="1400" dirty="0">
                <a:solidFill>
                  <a:srgbClr val="273139"/>
                </a:solidFill>
                <a:latin typeface="Calibri"/>
                <a:cs typeface="Calibri"/>
              </a:rPr>
              <a:t>@Service</a:t>
            </a:r>
            <a:endParaRPr sz="1400">
              <a:latin typeface="Calibri"/>
              <a:cs typeface="Calibri"/>
            </a:endParaRPr>
          </a:p>
          <a:p>
            <a:pPr marL="241300" indent="-228600">
              <a:lnSpc>
                <a:spcPct val="100000"/>
              </a:lnSpc>
              <a:spcBef>
                <a:spcPts val="25"/>
              </a:spcBef>
              <a:buAutoNum type="arabicPeriod"/>
              <a:tabLst>
                <a:tab pos="241300" algn="l"/>
              </a:tabLst>
            </a:pPr>
            <a:r>
              <a:rPr sz="1400" dirty="0">
                <a:solidFill>
                  <a:srgbClr val="273139"/>
                </a:solidFill>
                <a:latin typeface="Calibri"/>
                <a:cs typeface="Calibri"/>
              </a:rPr>
              <a:t>@Repository</a:t>
            </a:r>
            <a:endParaRPr sz="1400">
              <a:latin typeface="Calibri"/>
              <a:cs typeface="Calibri"/>
            </a:endParaRPr>
          </a:p>
          <a:p>
            <a:pPr marL="241300" indent="-228600">
              <a:lnSpc>
                <a:spcPct val="100000"/>
              </a:lnSpc>
              <a:spcBef>
                <a:spcPts val="25"/>
              </a:spcBef>
              <a:buAutoNum type="arabicPeriod"/>
              <a:tabLst>
                <a:tab pos="241300" algn="l"/>
              </a:tabLst>
            </a:pPr>
            <a:r>
              <a:rPr sz="1400" dirty="0">
                <a:solidFill>
                  <a:srgbClr val="273139"/>
                </a:solidFill>
                <a:latin typeface="Calibri"/>
                <a:cs typeface="Calibri"/>
              </a:rPr>
              <a:t>@Controller</a:t>
            </a:r>
            <a:endParaRPr sz="1400">
              <a:latin typeface="Calibri"/>
              <a:cs typeface="Calibri"/>
            </a:endParaRPr>
          </a:p>
          <a:p>
            <a:pPr>
              <a:lnSpc>
                <a:spcPct val="100000"/>
              </a:lnSpc>
              <a:spcBef>
                <a:spcPts val="20"/>
              </a:spcBef>
            </a:pPr>
            <a:endParaRPr sz="1400">
              <a:latin typeface="Calibri"/>
              <a:cs typeface="Calibri"/>
            </a:endParaRPr>
          </a:p>
          <a:p>
            <a:pPr marL="278130" indent="-266065">
              <a:lnSpc>
                <a:spcPct val="100000"/>
              </a:lnSpc>
              <a:buAutoNum type="arabicPeriod" startAt="19"/>
              <a:tabLst>
                <a:tab pos="278765" algn="l"/>
              </a:tabLst>
            </a:pPr>
            <a:r>
              <a:rPr sz="1400" b="1" spc="-5" dirty="0">
                <a:latin typeface="Calibri"/>
                <a:cs typeface="Calibri"/>
              </a:rPr>
              <a:t>@Table:</a:t>
            </a:r>
            <a:endParaRPr sz="1400">
              <a:latin typeface="Calibri"/>
              <a:cs typeface="Calibri"/>
            </a:endParaRPr>
          </a:p>
          <a:p>
            <a:pPr marL="12700" marR="24130" algn="just">
              <a:lnSpc>
                <a:spcPct val="117200"/>
              </a:lnSpc>
              <a:spcBef>
                <a:spcPts val="1005"/>
              </a:spcBef>
            </a:pPr>
            <a:r>
              <a:rPr sz="1400" spc="-5" dirty="0">
                <a:solidFill>
                  <a:srgbClr val="273139"/>
                </a:solidFill>
                <a:latin typeface="Calibri"/>
                <a:cs typeface="Calibri"/>
              </a:rPr>
              <a:t>The</a:t>
            </a:r>
            <a:r>
              <a:rPr sz="1400" spc="95" dirty="0">
                <a:solidFill>
                  <a:srgbClr val="273139"/>
                </a:solidFill>
                <a:latin typeface="Calibri"/>
                <a:cs typeface="Calibri"/>
              </a:rPr>
              <a:t> </a:t>
            </a:r>
            <a:r>
              <a:rPr sz="1400" dirty="0">
                <a:solidFill>
                  <a:srgbClr val="273139"/>
                </a:solidFill>
                <a:latin typeface="Calibri"/>
                <a:cs typeface="Calibri"/>
              </a:rPr>
              <a:t>@Table</a:t>
            </a:r>
            <a:r>
              <a:rPr sz="1400" spc="70" dirty="0">
                <a:solidFill>
                  <a:srgbClr val="273139"/>
                </a:solidFill>
                <a:latin typeface="Calibri"/>
                <a:cs typeface="Calibri"/>
              </a:rPr>
              <a:t> </a:t>
            </a:r>
            <a:r>
              <a:rPr sz="1400" spc="5" dirty="0">
                <a:solidFill>
                  <a:srgbClr val="273139"/>
                </a:solidFill>
                <a:latin typeface="Calibri"/>
                <a:cs typeface="Calibri"/>
              </a:rPr>
              <a:t>annotation</a:t>
            </a:r>
            <a:r>
              <a:rPr sz="1400" spc="60" dirty="0">
                <a:solidFill>
                  <a:srgbClr val="273139"/>
                </a:solidFill>
                <a:latin typeface="Calibri"/>
                <a:cs typeface="Calibri"/>
              </a:rPr>
              <a:t> </a:t>
            </a:r>
            <a:r>
              <a:rPr sz="1400" dirty="0">
                <a:solidFill>
                  <a:srgbClr val="273139"/>
                </a:solidFill>
                <a:latin typeface="Calibri"/>
                <a:cs typeface="Calibri"/>
              </a:rPr>
              <a:t>allows</a:t>
            </a:r>
            <a:r>
              <a:rPr sz="1400" spc="100" dirty="0">
                <a:solidFill>
                  <a:srgbClr val="273139"/>
                </a:solidFill>
                <a:latin typeface="Calibri"/>
                <a:cs typeface="Calibri"/>
              </a:rPr>
              <a:t> </a:t>
            </a:r>
            <a:r>
              <a:rPr sz="1400" dirty="0">
                <a:solidFill>
                  <a:srgbClr val="273139"/>
                </a:solidFill>
                <a:latin typeface="Calibri"/>
                <a:cs typeface="Calibri"/>
              </a:rPr>
              <a:t>you</a:t>
            </a:r>
            <a:r>
              <a:rPr sz="1400" spc="85" dirty="0">
                <a:solidFill>
                  <a:srgbClr val="273139"/>
                </a:solidFill>
                <a:latin typeface="Calibri"/>
                <a:cs typeface="Calibri"/>
              </a:rPr>
              <a:t> </a:t>
            </a:r>
            <a:r>
              <a:rPr sz="1400" spc="-10" dirty="0">
                <a:solidFill>
                  <a:srgbClr val="273139"/>
                </a:solidFill>
                <a:latin typeface="Calibri"/>
                <a:cs typeface="Calibri"/>
              </a:rPr>
              <a:t>to</a:t>
            </a:r>
            <a:r>
              <a:rPr sz="1400" spc="80" dirty="0">
                <a:solidFill>
                  <a:srgbClr val="273139"/>
                </a:solidFill>
                <a:latin typeface="Calibri"/>
                <a:cs typeface="Calibri"/>
              </a:rPr>
              <a:t> </a:t>
            </a:r>
            <a:r>
              <a:rPr sz="1400" spc="5" dirty="0">
                <a:solidFill>
                  <a:srgbClr val="273139"/>
                </a:solidFill>
                <a:latin typeface="Calibri"/>
                <a:cs typeface="Calibri"/>
              </a:rPr>
              <a:t>specify</a:t>
            </a:r>
            <a:r>
              <a:rPr sz="1400" spc="90" dirty="0">
                <a:solidFill>
                  <a:srgbClr val="273139"/>
                </a:solidFill>
                <a:latin typeface="Calibri"/>
                <a:cs typeface="Calibri"/>
              </a:rPr>
              <a:t> </a:t>
            </a:r>
            <a:r>
              <a:rPr sz="1400" spc="-10" dirty="0">
                <a:solidFill>
                  <a:srgbClr val="273139"/>
                </a:solidFill>
                <a:latin typeface="Calibri"/>
                <a:cs typeface="Calibri"/>
              </a:rPr>
              <a:t>the</a:t>
            </a:r>
            <a:r>
              <a:rPr sz="1400" spc="95" dirty="0">
                <a:solidFill>
                  <a:srgbClr val="273139"/>
                </a:solidFill>
                <a:latin typeface="Calibri"/>
                <a:cs typeface="Calibri"/>
              </a:rPr>
              <a:t> </a:t>
            </a:r>
            <a:r>
              <a:rPr sz="1400" dirty="0">
                <a:solidFill>
                  <a:srgbClr val="273139"/>
                </a:solidFill>
                <a:latin typeface="Calibri"/>
                <a:cs typeface="Calibri"/>
              </a:rPr>
              <a:t>details</a:t>
            </a:r>
            <a:r>
              <a:rPr sz="1400" spc="80" dirty="0">
                <a:solidFill>
                  <a:srgbClr val="273139"/>
                </a:solidFill>
                <a:latin typeface="Calibri"/>
                <a:cs typeface="Calibri"/>
              </a:rPr>
              <a:t> </a:t>
            </a:r>
            <a:r>
              <a:rPr sz="1400" spc="-5" dirty="0">
                <a:solidFill>
                  <a:srgbClr val="273139"/>
                </a:solidFill>
                <a:latin typeface="Calibri"/>
                <a:cs typeface="Calibri"/>
              </a:rPr>
              <a:t>of</a:t>
            </a:r>
            <a:r>
              <a:rPr sz="1400" spc="75" dirty="0">
                <a:solidFill>
                  <a:srgbClr val="273139"/>
                </a:solidFill>
                <a:latin typeface="Calibri"/>
                <a:cs typeface="Calibri"/>
              </a:rPr>
              <a:t> </a:t>
            </a:r>
            <a:r>
              <a:rPr sz="1400" dirty="0">
                <a:solidFill>
                  <a:srgbClr val="273139"/>
                </a:solidFill>
                <a:latin typeface="Calibri"/>
                <a:cs typeface="Calibri"/>
              </a:rPr>
              <a:t>the</a:t>
            </a:r>
            <a:r>
              <a:rPr sz="1400" spc="100" dirty="0">
                <a:solidFill>
                  <a:srgbClr val="273139"/>
                </a:solidFill>
                <a:latin typeface="Calibri"/>
                <a:cs typeface="Calibri"/>
              </a:rPr>
              <a:t> </a:t>
            </a:r>
            <a:r>
              <a:rPr sz="1400" spc="-5" dirty="0">
                <a:solidFill>
                  <a:srgbClr val="273139"/>
                </a:solidFill>
                <a:latin typeface="Calibri"/>
                <a:cs typeface="Calibri"/>
              </a:rPr>
              <a:t>table</a:t>
            </a:r>
            <a:r>
              <a:rPr sz="1400" spc="95" dirty="0">
                <a:solidFill>
                  <a:srgbClr val="273139"/>
                </a:solidFill>
                <a:latin typeface="Calibri"/>
                <a:cs typeface="Calibri"/>
              </a:rPr>
              <a:t> </a:t>
            </a:r>
            <a:r>
              <a:rPr sz="1400" dirty="0">
                <a:solidFill>
                  <a:srgbClr val="273139"/>
                </a:solidFill>
                <a:latin typeface="Calibri"/>
                <a:cs typeface="Calibri"/>
              </a:rPr>
              <a:t>that</a:t>
            </a:r>
            <a:r>
              <a:rPr sz="1400" spc="85" dirty="0">
                <a:solidFill>
                  <a:srgbClr val="273139"/>
                </a:solidFill>
                <a:latin typeface="Calibri"/>
                <a:cs typeface="Calibri"/>
              </a:rPr>
              <a:t> </a:t>
            </a:r>
            <a:r>
              <a:rPr sz="1400" dirty="0">
                <a:solidFill>
                  <a:srgbClr val="273139"/>
                </a:solidFill>
                <a:latin typeface="Calibri"/>
                <a:cs typeface="Calibri"/>
              </a:rPr>
              <a:t>will </a:t>
            </a:r>
            <a:r>
              <a:rPr sz="1400" spc="-305" dirty="0">
                <a:solidFill>
                  <a:srgbClr val="273139"/>
                </a:solidFill>
                <a:latin typeface="Calibri"/>
                <a:cs typeface="Calibri"/>
              </a:rPr>
              <a:t> </a:t>
            </a:r>
            <a:r>
              <a:rPr sz="1400" spc="-15" dirty="0">
                <a:solidFill>
                  <a:srgbClr val="273139"/>
                </a:solidFill>
                <a:latin typeface="Calibri"/>
                <a:cs typeface="Calibri"/>
              </a:rPr>
              <a:t>be </a:t>
            </a:r>
            <a:r>
              <a:rPr sz="1400" spc="5" dirty="0">
                <a:solidFill>
                  <a:srgbClr val="273139"/>
                </a:solidFill>
                <a:latin typeface="Calibri"/>
                <a:cs typeface="Calibri"/>
              </a:rPr>
              <a:t>used </a:t>
            </a:r>
            <a:r>
              <a:rPr sz="1400" spc="-10" dirty="0">
                <a:solidFill>
                  <a:srgbClr val="273139"/>
                </a:solidFill>
                <a:latin typeface="Calibri"/>
                <a:cs typeface="Calibri"/>
              </a:rPr>
              <a:t>to </a:t>
            </a:r>
            <a:r>
              <a:rPr sz="1400" spc="5" dirty="0">
                <a:solidFill>
                  <a:srgbClr val="273139"/>
                </a:solidFill>
                <a:latin typeface="Calibri"/>
                <a:cs typeface="Calibri"/>
              </a:rPr>
              <a:t>persist </a:t>
            </a:r>
            <a:r>
              <a:rPr sz="1400" dirty="0">
                <a:solidFill>
                  <a:srgbClr val="273139"/>
                </a:solidFill>
                <a:latin typeface="Calibri"/>
                <a:cs typeface="Calibri"/>
              </a:rPr>
              <a:t>the </a:t>
            </a:r>
            <a:r>
              <a:rPr sz="1400" spc="5" dirty="0">
                <a:solidFill>
                  <a:srgbClr val="273139"/>
                </a:solidFill>
                <a:latin typeface="Calibri"/>
                <a:cs typeface="Calibri"/>
              </a:rPr>
              <a:t>entity </a:t>
            </a:r>
            <a:r>
              <a:rPr sz="1400" dirty="0">
                <a:solidFill>
                  <a:srgbClr val="273139"/>
                </a:solidFill>
                <a:latin typeface="Calibri"/>
                <a:cs typeface="Calibri"/>
              </a:rPr>
              <a:t>in </a:t>
            </a:r>
            <a:r>
              <a:rPr sz="1400" spc="-10" dirty="0">
                <a:solidFill>
                  <a:srgbClr val="273139"/>
                </a:solidFill>
                <a:latin typeface="Calibri"/>
                <a:cs typeface="Calibri"/>
              </a:rPr>
              <a:t>the </a:t>
            </a:r>
            <a:r>
              <a:rPr sz="1400" dirty="0">
                <a:solidFill>
                  <a:srgbClr val="273139"/>
                </a:solidFill>
                <a:latin typeface="Calibri"/>
                <a:cs typeface="Calibri"/>
              </a:rPr>
              <a:t>database. The </a:t>
            </a:r>
            <a:r>
              <a:rPr sz="1400" spc="5" dirty="0">
                <a:solidFill>
                  <a:srgbClr val="273139"/>
                </a:solidFill>
                <a:latin typeface="Calibri"/>
                <a:cs typeface="Calibri"/>
              </a:rPr>
              <a:t>@Table annotation </a:t>
            </a:r>
            <a:r>
              <a:rPr sz="1400" dirty="0">
                <a:solidFill>
                  <a:srgbClr val="273139"/>
                </a:solidFill>
                <a:latin typeface="Calibri"/>
                <a:cs typeface="Calibri"/>
              </a:rPr>
              <a:t>provides </a:t>
            </a:r>
            <a:r>
              <a:rPr sz="1400" spc="5" dirty="0">
                <a:solidFill>
                  <a:srgbClr val="273139"/>
                </a:solidFill>
                <a:latin typeface="Calibri"/>
                <a:cs typeface="Calibri"/>
              </a:rPr>
              <a:t> </a:t>
            </a:r>
            <a:r>
              <a:rPr sz="1400" dirty="0">
                <a:solidFill>
                  <a:srgbClr val="273139"/>
                </a:solidFill>
                <a:latin typeface="Calibri"/>
                <a:cs typeface="Calibri"/>
              </a:rPr>
              <a:t>four </a:t>
            </a:r>
            <a:r>
              <a:rPr sz="1400" spc="5" dirty="0">
                <a:solidFill>
                  <a:srgbClr val="273139"/>
                </a:solidFill>
                <a:latin typeface="Calibri"/>
                <a:cs typeface="Calibri"/>
              </a:rPr>
              <a:t>attributes, </a:t>
            </a:r>
            <a:r>
              <a:rPr sz="1400" dirty="0">
                <a:solidFill>
                  <a:srgbClr val="273139"/>
                </a:solidFill>
                <a:latin typeface="Calibri"/>
                <a:cs typeface="Calibri"/>
              </a:rPr>
              <a:t>allowing you </a:t>
            </a:r>
            <a:r>
              <a:rPr sz="1400" spc="-10" dirty="0">
                <a:solidFill>
                  <a:srgbClr val="273139"/>
                </a:solidFill>
                <a:latin typeface="Calibri"/>
                <a:cs typeface="Calibri"/>
              </a:rPr>
              <a:t>to</a:t>
            </a:r>
            <a:r>
              <a:rPr sz="1400" spc="-5" dirty="0">
                <a:solidFill>
                  <a:srgbClr val="273139"/>
                </a:solidFill>
                <a:latin typeface="Calibri"/>
                <a:cs typeface="Calibri"/>
              </a:rPr>
              <a:t> </a:t>
            </a:r>
            <a:r>
              <a:rPr sz="1400" spc="5" dirty="0">
                <a:solidFill>
                  <a:srgbClr val="273139"/>
                </a:solidFill>
                <a:latin typeface="Calibri"/>
                <a:cs typeface="Calibri"/>
              </a:rPr>
              <a:t>override </a:t>
            </a:r>
            <a:r>
              <a:rPr sz="1400" spc="-10" dirty="0">
                <a:solidFill>
                  <a:srgbClr val="273139"/>
                </a:solidFill>
                <a:latin typeface="Calibri"/>
                <a:cs typeface="Calibri"/>
              </a:rPr>
              <a:t>the</a:t>
            </a:r>
            <a:r>
              <a:rPr sz="1400" spc="295" dirty="0">
                <a:solidFill>
                  <a:srgbClr val="273139"/>
                </a:solidFill>
                <a:latin typeface="Calibri"/>
                <a:cs typeface="Calibri"/>
              </a:rPr>
              <a:t> </a:t>
            </a:r>
            <a:r>
              <a:rPr sz="1400" dirty="0">
                <a:solidFill>
                  <a:srgbClr val="273139"/>
                </a:solidFill>
                <a:latin typeface="Calibri"/>
                <a:cs typeface="Calibri"/>
              </a:rPr>
              <a:t>name </a:t>
            </a:r>
            <a:r>
              <a:rPr sz="1400" spc="-5" dirty="0">
                <a:solidFill>
                  <a:srgbClr val="273139"/>
                </a:solidFill>
                <a:latin typeface="Calibri"/>
                <a:cs typeface="Calibri"/>
              </a:rPr>
              <a:t>of</a:t>
            </a:r>
            <a:r>
              <a:rPr sz="1400" spc="305" dirty="0">
                <a:solidFill>
                  <a:srgbClr val="273139"/>
                </a:solidFill>
                <a:latin typeface="Calibri"/>
                <a:cs typeface="Calibri"/>
              </a:rPr>
              <a:t> </a:t>
            </a:r>
            <a:r>
              <a:rPr sz="1400" dirty="0">
                <a:solidFill>
                  <a:srgbClr val="273139"/>
                </a:solidFill>
                <a:latin typeface="Calibri"/>
                <a:cs typeface="Calibri"/>
              </a:rPr>
              <a:t>the table, </a:t>
            </a:r>
            <a:r>
              <a:rPr sz="1400" spc="-5" dirty="0">
                <a:solidFill>
                  <a:srgbClr val="273139"/>
                </a:solidFill>
                <a:latin typeface="Calibri"/>
                <a:cs typeface="Calibri"/>
              </a:rPr>
              <a:t>its </a:t>
            </a:r>
            <a:r>
              <a:rPr sz="1400" spc="5" dirty="0">
                <a:solidFill>
                  <a:srgbClr val="273139"/>
                </a:solidFill>
                <a:latin typeface="Calibri"/>
                <a:cs typeface="Calibri"/>
              </a:rPr>
              <a:t>catalog, </a:t>
            </a:r>
            <a:r>
              <a:rPr sz="1400" spc="10" dirty="0">
                <a:solidFill>
                  <a:srgbClr val="273139"/>
                </a:solidFill>
                <a:latin typeface="Calibri"/>
                <a:cs typeface="Calibri"/>
              </a:rPr>
              <a:t> </a:t>
            </a:r>
            <a:r>
              <a:rPr sz="1400" spc="-5" dirty="0">
                <a:solidFill>
                  <a:srgbClr val="273139"/>
                </a:solidFill>
                <a:latin typeface="Calibri"/>
                <a:cs typeface="Calibri"/>
              </a:rPr>
              <a:t>and</a:t>
            </a:r>
            <a:r>
              <a:rPr sz="1400" spc="25" dirty="0">
                <a:solidFill>
                  <a:srgbClr val="273139"/>
                </a:solidFill>
                <a:latin typeface="Calibri"/>
                <a:cs typeface="Calibri"/>
              </a:rPr>
              <a:t> </a:t>
            </a:r>
            <a:r>
              <a:rPr sz="1400" spc="-5" dirty="0">
                <a:solidFill>
                  <a:srgbClr val="273139"/>
                </a:solidFill>
                <a:latin typeface="Calibri"/>
                <a:cs typeface="Calibri"/>
              </a:rPr>
              <a:t>its</a:t>
            </a:r>
            <a:r>
              <a:rPr sz="1400" spc="25" dirty="0">
                <a:solidFill>
                  <a:srgbClr val="273139"/>
                </a:solidFill>
                <a:latin typeface="Calibri"/>
                <a:cs typeface="Calibri"/>
              </a:rPr>
              <a:t> </a:t>
            </a:r>
            <a:r>
              <a:rPr sz="1400" spc="5" dirty="0">
                <a:solidFill>
                  <a:srgbClr val="273139"/>
                </a:solidFill>
                <a:latin typeface="Calibri"/>
                <a:cs typeface="Calibri"/>
              </a:rPr>
              <a:t>schema,</a:t>
            </a:r>
            <a:r>
              <a:rPr sz="1400" spc="10" dirty="0">
                <a:solidFill>
                  <a:srgbClr val="273139"/>
                </a:solidFill>
                <a:latin typeface="Calibri"/>
                <a:cs typeface="Calibri"/>
              </a:rPr>
              <a:t> </a:t>
            </a:r>
            <a:r>
              <a:rPr sz="1400" spc="5" dirty="0">
                <a:solidFill>
                  <a:srgbClr val="273139"/>
                </a:solidFill>
                <a:latin typeface="Calibri"/>
                <a:cs typeface="Calibri"/>
              </a:rPr>
              <a:t>and </a:t>
            </a:r>
            <a:r>
              <a:rPr sz="1400" spc="10" dirty="0">
                <a:solidFill>
                  <a:srgbClr val="273139"/>
                </a:solidFill>
                <a:latin typeface="Calibri"/>
                <a:cs typeface="Calibri"/>
              </a:rPr>
              <a:t>enforce</a:t>
            </a:r>
            <a:r>
              <a:rPr sz="1400" spc="20" dirty="0">
                <a:solidFill>
                  <a:srgbClr val="273139"/>
                </a:solidFill>
                <a:latin typeface="Calibri"/>
                <a:cs typeface="Calibri"/>
              </a:rPr>
              <a:t> </a:t>
            </a:r>
            <a:r>
              <a:rPr sz="1400" dirty="0">
                <a:solidFill>
                  <a:srgbClr val="273139"/>
                </a:solidFill>
                <a:latin typeface="Calibri"/>
                <a:cs typeface="Calibri"/>
              </a:rPr>
              <a:t>unique </a:t>
            </a:r>
            <a:r>
              <a:rPr sz="1400" spc="5" dirty="0">
                <a:solidFill>
                  <a:srgbClr val="273139"/>
                </a:solidFill>
                <a:latin typeface="Calibri"/>
                <a:cs typeface="Calibri"/>
              </a:rPr>
              <a:t>constraints</a:t>
            </a:r>
            <a:r>
              <a:rPr sz="1400" spc="25" dirty="0">
                <a:solidFill>
                  <a:srgbClr val="273139"/>
                </a:solidFill>
                <a:latin typeface="Calibri"/>
                <a:cs typeface="Calibri"/>
              </a:rPr>
              <a:t> </a:t>
            </a:r>
            <a:r>
              <a:rPr sz="1400" spc="10" dirty="0">
                <a:solidFill>
                  <a:srgbClr val="273139"/>
                </a:solidFill>
                <a:latin typeface="Calibri"/>
                <a:cs typeface="Calibri"/>
              </a:rPr>
              <a:t>on</a:t>
            </a:r>
            <a:r>
              <a:rPr sz="1400" spc="5" dirty="0">
                <a:solidFill>
                  <a:srgbClr val="273139"/>
                </a:solidFill>
                <a:latin typeface="Calibri"/>
                <a:cs typeface="Calibri"/>
              </a:rPr>
              <a:t> </a:t>
            </a:r>
            <a:r>
              <a:rPr sz="1400" dirty="0">
                <a:solidFill>
                  <a:srgbClr val="273139"/>
                </a:solidFill>
                <a:latin typeface="Calibri"/>
                <a:cs typeface="Calibri"/>
              </a:rPr>
              <a:t>columns</a:t>
            </a:r>
            <a:r>
              <a:rPr sz="1400" spc="50" dirty="0">
                <a:solidFill>
                  <a:srgbClr val="273139"/>
                </a:solidFill>
                <a:latin typeface="Calibri"/>
                <a:cs typeface="Calibri"/>
              </a:rPr>
              <a:t> </a:t>
            </a:r>
            <a:r>
              <a:rPr sz="1400" dirty="0">
                <a:solidFill>
                  <a:srgbClr val="273139"/>
                </a:solidFill>
                <a:latin typeface="Calibri"/>
                <a:cs typeface="Calibri"/>
              </a:rPr>
              <a:t>in</a:t>
            </a:r>
            <a:r>
              <a:rPr sz="1400" spc="5" dirty="0">
                <a:solidFill>
                  <a:srgbClr val="273139"/>
                </a:solidFill>
                <a:latin typeface="Calibri"/>
                <a:cs typeface="Calibri"/>
              </a:rPr>
              <a:t> </a:t>
            </a:r>
            <a:r>
              <a:rPr sz="1400" dirty="0">
                <a:solidFill>
                  <a:srgbClr val="273139"/>
                </a:solidFill>
                <a:latin typeface="Calibri"/>
                <a:cs typeface="Calibri"/>
              </a:rPr>
              <a:t>the</a:t>
            </a:r>
            <a:r>
              <a:rPr sz="1400" spc="25" dirty="0">
                <a:solidFill>
                  <a:srgbClr val="273139"/>
                </a:solidFill>
                <a:latin typeface="Calibri"/>
                <a:cs typeface="Calibri"/>
              </a:rPr>
              <a:t> </a:t>
            </a:r>
            <a:r>
              <a:rPr sz="1400" dirty="0">
                <a:solidFill>
                  <a:srgbClr val="273139"/>
                </a:solidFill>
                <a:latin typeface="Calibri"/>
                <a:cs typeface="Calibri"/>
              </a:rPr>
              <a:t>table.</a:t>
            </a:r>
            <a:endParaRPr sz="1400">
              <a:latin typeface="Calibri"/>
              <a:cs typeface="Calibri"/>
            </a:endParaRPr>
          </a:p>
          <a:p>
            <a:pPr>
              <a:lnSpc>
                <a:spcPct val="100000"/>
              </a:lnSpc>
              <a:spcBef>
                <a:spcPts val="50"/>
              </a:spcBef>
            </a:pPr>
            <a:endParaRPr sz="1000">
              <a:latin typeface="Calibri"/>
              <a:cs typeface="Calibri"/>
            </a:endParaRPr>
          </a:p>
          <a:p>
            <a:pPr marL="278130" indent="-266065">
              <a:lnSpc>
                <a:spcPct val="100000"/>
              </a:lnSpc>
              <a:spcBef>
                <a:spcPts val="5"/>
              </a:spcBef>
              <a:buAutoNum type="arabicPeriod" startAt="20"/>
              <a:tabLst>
                <a:tab pos="278765" algn="l"/>
              </a:tabLst>
            </a:pPr>
            <a:r>
              <a:rPr sz="1400" b="1" spc="-5" dirty="0">
                <a:latin typeface="Calibri"/>
                <a:cs typeface="Calibri"/>
              </a:rPr>
              <a:t>@Id:</a:t>
            </a:r>
            <a:endParaRPr sz="1400">
              <a:latin typeface="Calibri"/>
              <a:cs typeface="Calibri"/>
            </a:endParaRPr>
          </a:p>
          <a:p>
            <a:pPr marL="12700" marR="17145">
              <a:lnSpc>
                <a:spcPct val="117300"/>
              </a:lnSpc>
              <a:spcBef>
                <a:spcPts val="1005"/>
              </a:spcBef>
            </a:pPr>
            <a:r>
              <a:rPr sz="1400" spc="-5" dirty="0">
                <a:solidFill>
                  <a:srgbClr val="273139"/>
                </a:solidFill>
                <a:latin typeface="Calibri"/>
                <a:cs typeface="Calibri"/>
              </a:rPr>
              <a:t>The</a:t>
            </a:r>
            <a:r>
              <a:rPr sz="1400" dirty="0">
                <a:solidFill>
                  <a:srgbClr val="273139"/>
                </a:solidFill>
                <a:latin typeface="Calibri"/>
                <a:cs typeface="Calibri"/>
              </a:rPr>
              <a:t> </a:t>
            </a:r>
            <a:r>
              <a:rPr sz="1400" spc="10" dirty="0">
                <a:solidFill>
                  <a:srgbClr val="273139"/>
                </a:solidFill>
                <a:latin typeface="Calibri"/>
                <a:cs typeface="Calibri"/>
              </a:rPr>
              <a:t>@Id</a:t>
            </a:r>
            <a:r>
              <a:rPr sz="1400" spc="15" dirty="0">
                <a:solidFill>
                  <a:srgbClr val="273139"/>
                </a:solidFill>
                <a:latin typeface="Calibri"/>
                <a:cs typeface="Calibri"/>
              </a:rPr>
              <a:t> </a:t>
            </a:r>
            <a:r>
              <a:rPr sz="1400" spc="5" dirty="0">
                <a:solidFill>
                  <a:srgbClr val="273139"/>
                </a:solidFill>
                <a:latin typeface="Calibri"/>
                <a:cs typeface="Calibri"/>
              </a:rPr>
              <a:t>annotation</a:t>
            </a:r>
            <a:r>
              <a:rPr sz="1400" spc="330" dirty="0">
                <a:solidFill>
                  <a:srgbClr val="273139"/>
                </a:solidFill>
                <a:latin typeface="Calibri"/>
                <a:cs typeface="Calibri"/>
              </a:rPr>
              <a:t> </a:t>
            </a:r>
            <a:r>
              <a:rPr sz="1400" dirty="0">
                <a:solidFill>
                  <a:srgbClr val="273139"/>
                </a:solidFill>
                <a:latin typeface="Calibri"/>
                <a:cs typeface="Calibri"/>
              </a:rPr>
              <a:t>is</a:t>
            </a:r>
            <a:r>
              <a:rPr sz="1400" spc="5" dirty="0">
                <a:solidFill>
                  <a:srgbClr val="273139"/>
                </a:solidFill>
                <a:latin typeface="Calibri"/>
                <a:cs typeface="Calibri"/>
              </a:rPr>
              <a:t> inherited</a:t>
            </a:r>
            <a:r>
              <a:rPr sz="1400" spc="10" dirty="0">
                <a:solidFill>
                  <a:srgbClr val="273139"/>
                </a:solidFill>
                <a:latin typeface="Calibri"/>
                <a:cs typeface="Calibri"/>
              </a:rPr>
              <a:t> </a:t>
            </a:r>
            <a:r>
              <a:rPr sz="1400" spc="5" dirty="0">
                <a:solidFill>
                  <a:srgbClr val="273139"/>
                </a:solidFill>
                <a:latin typeface="Calibri"/>
                <a:cs typeface="Calibri"/>
              </a:rPr>
              <a:t>from </a:t>
            </a:r>
            <a:r>
              <a:rPr sz="1400" i="1" spc="5" dirty="0">
                <a:solidFill>
                  <a:srgbClr val="273139"/>
                </a:solidFill>
                <a:latin typeface="Calibri"/>
                <a:cs typeface="Calibri"/>
              </a:rPr>
              <a:t>javax.persistence.Id, </a:t>
            </a:r>
            <a:r>
              <a:rPr sz="1400" spc="5" dirty="0">
                <a:solidFill>
                  <a:srgbClr val="273139"/>
                </a:solidFill>
                <a:latin typeface="Calibri"/>
                <a:cs typeface="Calibri"/>
              </a:rPr>
              <a:t>indicating</a:t>
            </a:r>
            <a:r>
              <a:rPr sz="1400" spc="330" dirty="0">
                <a:solidFill>
                  <a:srgbClr val="273139"/>
                </a:solidFill>
                <a:latin typeface="Calibri"/>
                <a:cs typeface="Calibri"/>
              </a:rPr>
              <a:t> </a:t>
            </a:r>
            <a:r>
              <a:rPr sz="1400" dirty="0">
                <a:solidFill>
                  <a:srgbClr val="273139"/>
                </a:solidFill>
                <a:latin typeface="Calibri"/>
                <a:cs typeface="Calibri"/>
              </a:rPr>
              <a:t>the </a:t>
            </a:r>
            <a:r>
              <a:rPr sz="1400" spc="-305" dirty="0">
                <a:solidFill>
                  <a:srgbClr val="273139"/>
                </a:solidFill>
                <a:latin typeface="Calibri"/>
                <a:cs typeface="Calibri"/>
              </a:rPr>
              <a:t> </a:t>
            </a:r>
            <a:r>
              <a:rPr sz="1400" spc="5" dirty="0">
                <a:solidFill>
                  <a:srgbClr val="273139"/>
                </a:solidFill>
                <a:latin typeface="Calibri"/>
                <a:cs typeface="Calibri"/>
              </a:rPr>
              <a:t>member</a:t>
            </a:r>
            <a:r>
              <a:rPr sz="1400" spc="10" dirty="0">
                <a:solidFill>
                  <a:srgbClr val="273139"/>
                </a:solidFill>
                <a:latin typeface="Calibri"/>
                <a:cs typeface="Calibri"/>
              </a:rPr>
              <a:t> </a:t>
            </a:r>
            <a:r>
              <a:rPr sz="1400" spc="5" dirty="0">
                <a:solidFill>
                  <a:srgbClr val="273139"/>
                </a:solidFill>
                <a:latin typeface="Calibri"/>
                <a:cs typeface="Calibri"/>
              </a:rPr>
              <a:t>field below </a:t>
            </a:r>
            <a:r>
              <a:rPr sz="1400" spc="-10" dirty="0">
                <a:solidFill>
                  <a:srgbClr val="273139"/>
                </a:solidFill>
                <a:latin typeface="Calibri"/>
                <a:cs typeface="Calibri"/>
              </a:rPr>
              <a:t>is</a:t>
            </a:r>
            <a:r>
              <a:rPr sz="1400" spc="45" dirty="0">
                <a:solidFill>
                  <a:srgbClr val="273139"/>
                </a:solidFill>
                <a:latin typeface="Calibri"/>
                <a:cs typeface="Calibri"/>
              </a:rPr>
              <a:t> </a:t>
            </a:r>
            <a:r>
              <a:rPr sz="1400" spc="-10" dirty="0">
                <a:solidFill>
                  <a:srgbClr val="273139"/>
                </a:solidFill>
                <a:latin typeface="Calibri"/>
                <a:cs typeface="Calibri"/>
              </a:rPr>
              <a:t>the</a:t>
            </a:r>
            <a:r>
              <a:rPr sz="1400" spc="40" dirty="0">
                <a:solidFill>
                  <a:srgbClr val="273139"/>
                </a:solidFill>
                <a:latin typeface="Calibri"/>
                <a:cs typeface="Calibri"/>
              </a:rPr>
              <a:t> </a:t>
            </a:r>
            <a:r>
              <a:rPr sz="1400" spc="5" dirty="0">
                <a:solidFill>
                  <a:srgbClr val="273139"/>
                </a:solidFill>
                <a:latin typeface="Calibri"/>
                <a:cs typeface="Calibri"/>
              </a:rPr>
              <a:t>primary</a:t>
            </a:r>
            <a:r>
              <a:rPr sz="1400" spc="10" dirty="0">
                <a:solidFill>
                  <a:srgbClr val="273139"/>
                </a:solidFill>
                <a:latin typeface="Calibri"/>
                <a:cs typeface="Calibri"/>
              </a:rPr>
              <a:t> </a:t>
            </a:r>
            <a:r>
              <a:rPr sz="1400" spc="-5" dirty="0">
                <a:solidFill>
                  <a:srgbClr val="273139"/>
                </a:solidFill>
                <a:latin typeface="Calibri"/>
                <a:cs typeface="Calibri"/>
              </a:rPr>
              <a:t>key</a:t>
            </a:r>
            <a:r>
              <a:rPr sz="1400" spc="20" dirty="0">
                <a:solidFill>
                  <a:srgbClr val="273139"/>
                </a:solidFill>
                <a:latin typeface="Calibri"/>
                <a:cs typeface="Calibri"/>
              </a:rPr>
              <a:t> </a:t>
            </a:r>
            <a:r>
              <a:rPr sz="1400" spc="-5" dirty="0">
                <a:solidFill>
                  <a:srgbClr val="273139"/>
                </a:solidFill>
                <a:latin typeface="Calibri"/>
                <a:cs typeface="Calibri"/>
              </a:rPr>
              <a:t>of</a:t>
            </a:r>
            <a:r>
              <a:rPr sz="1400" spc="45" dirty="0">
                <a:solidFill>
                  <a:srgbClr val="273139"/>
                </a:solidFill>
                <a:latin typeface="Calibri"/>
                <a:cs typeface="Calibri"/>
              </a:rPr>
              <a:t> </a:t>
            </a:r>
            <a:r>
              <a:rPr sz="1400" spc="-10" dirty="0">
                <a:solidFill>
                  <a:srgbClr val="273139"/>
                </a:solidFill>
                <a:latin typeface="Calibri"/>
                <a:cs typeface="Calibri"/>
              </a:rPr>
              <a:t>the</a:t>
            </a:r>
            <a:r>
              <a:rPr sz="1400" spc="20" dirty="0">
                <a:solidFill>
                  <a:srgbClr val="273139"/>
                </a:solidFill>
                <a:latin typeface="Calibri"/>
                <a:cs typeface="Calibri"/>
              </a:rPr>
              <a:t> </a:t>
            </a:r>
            <a:r>
              <a:rPr sz="1400" spc="5" dirty="0">
                <a:solidFill>
                  <a:srgbClr val="273139"/>
                </a:solidFill>
                <a:latin typeface="Calibri"/>
                <a:cs typeface="Calibri"/>
              </a:rPr>
              <a:t>current</a:t>
            </a:r>
            <a:r>
              <a:rPr sz="1400" spc="10" dirty="0">
                <a:solidFill>
                  <a:srgbClr val="273139"/>
                </a:solidFill>
                <a:latin typeface="Calibri"/>
                <a:cs typeface="Calibri"/>
              </a:rPr>
              <a:t> </a:t>
            </a:r>
            <a:r>
              <a:rPr sz="1400" dirty="0">
                <a:solidFill>
                  <a:srgbClr val="273139"/>
                </a:solidFill>
                <a:latin typeface="Calibri"/>
                <a:cs typeface="Calibri"/>
              </a:rPr>
              <a:t>entity.</a:t>
            </a:r>
            <a:endParaRPr sz="1400">
              <a:latin typeface="Calibri"/>
              <a:cs typeface="Calibri"/>
            </a:endParaRPr>
          </a:p>
          <a:p>
            <a:pPr>
              <a:lnSpc>
                <a:spcPct val="100000"/>
              </a:lnSpc>
              <a:spcBef>
                <a:spcPts val="50"/>
              </a:spcBef>
            </a:pPr>
            <a:endParaRPr sz="1000">
              <a:latin typeface="Calibri"/>
              <a:cs typeface="Calibri"/>
            </a:endParaRPr>
          </a:p>
          <a:p>
            <a:pPr marL="278130" indent="-266065">
              <a:lnSpc>
                <a:spcPct val="100000"/>
              </a:lnSpc>
              <a:buAutoNum type="arabicPeriod" startAt="21"/>
              <a:tabLst>
                <a:tab pos="278765" algn="l"/>
              </a:tabLst>
            </a:pPr>
            <a:r>
              <a:rPr sz="1400" b="1" spc="-5" dirty="0">
                <a:latin typeface="Calibri"/>
                <a:cs typeface="Calibri"/>
              </a:rPr>
              <a:t>@Override:</a:t>
            </a:r>
            <a:endParaRPr sz="1400">
              <a:latin typeface="Calibri"/>
              <a:cs typeface="Calibri"/>
            </a:endParaRPr>
          </a:p>
          <a:p>
            <a:pPr marL="12700" marR="20320">
              <a:lnSpc>
                <a:spcPct val="117300"/>
              </a:lnSpc>
              <a:spcBef>
                <a:spcPts val="1005"/>
              </a:spcBef>
            </a:pPr>
            <a:r>
              <a:rPr sz="1400" spc="-5" dirty="0">
                <a:solidFill>
                  <a:srgbClr val="273139"/>
                </a:solidFill>
                <a:latin typeface="Calibri"/>
                <a:cs typeface="Calibri"/>
              </a:rPr>
              <a:t>The</a:t>
            </a:r>
            <a:r>
              <a:rPr sz="1400" dirty="0">
                <a:solidFill>
                  <a:srgbClr val="273139"/>
                </a:solidFill>
                <a:latin typeface="Calibri"/>
                <a:cs typeface="Calibri"/>
              </a:rPr>
              <a:t> @Override </a:t>
            </a:r>
            <a:r>
              <a:rPr sz="1400" spc="5" dirty="0">
                <a:solidFill>
                  <a:srgbClr val="273139"/>
                </a:solidFill>
                <a:latin typeface="Calibri"/>
                <a:cs typeface="Calibri"/>
              </a:rPr>
              <a:t>annotation denotes </a:t>
            </a:r>
            <a:r>
              <a:rPr sz="1400" dirty="0">
                <a:solidFill>
                  <a:srgbClr val="273139"/>
                </a:solidFill>
                <a:latin typeface="Calibri"/>
                <a:cs typeface="Calibri"/>
              </a:rPr>
              <a:t>that </a:t>
            </a:r>
            <a:r>
              <a:rPr sz="1400" spc="-10" dirty="0">
                <a:solidFill>
                  <a:srgbClr val="273139"/>
                </a:solidFill>
                <a:latin typeface="Calibri"/>
                <a:cs typeface="Calibri"/>
              </a:rPr>
              <a:t>the</a:t>
            </a:r>
            <a:r>
              <a:rPr sz="1400" spc="-5" dirty="0">
                <a:solidFill>
                  <a:srgbClr val="273139"/>
                </a:solidFill>
                <a:latin typeface="Calibri"/>
                <a:cs typeface="Calibri"/>
              </a:rPr>
              <a:t> </a:t>
            </a:r>
            <a:r>
              <a:rPr sz="1400" dirty="0">
                <a:solidFill>
                  <a:srgbClr val="273139"/>
                </a:solidFill>
                <a:latin typeface="Calibri"/>
                <a:cs typeface="Calibri"/>
              </a:rPr>
              <a:t>child class</a:t>
            </a:r>
            <a:r>
              <a:rPr sz="1400" spc="5" dirty="0">
                <a:solidFill>
                  <a:srgbClr val="273139"/>
                </a:solidFill>
                <a:latin typeface="Calibri"/>
                <a:cs typeface="Calibri"/>
              </a:rPr>
              <a:t> method overrides </a:t>
            </a:r>
            <a:r>
              <a:rPr sz="1400" spc="-10" dirty="0">
                <a:solidFill>
                  <a:srgbClr val="273139"/>
                </a:solidFill>
                <a:latin typeface="Calibri"/>
                <a:cs typeface="Calibri"/>
              </a:rPr>
              <a:t>the </a:t>
            </a:r>
            <a:r>
              <a:rPr sz="1400" spc="-305" dirty="0">
                <a:solidFill>
                  <a:srgbClr val="273139"/>
                </a:solidFill>
                <a:latin typeface="Calibri"/>
                <a:cs typeface="Calibri"/>
              </a:rPr>
              <a:t> </a:t>
            </a:r>
            <a:r>
              <a:rPr sz="1400" dirty="0">
                <a:solidFill>
                  <a:srgbClr val="273139"/>
                </a:solidFill>
                <a:latin typeface="Calibri"/>
                <a:cs typeface="Calibri"/>
              </a:rPr>
              <a:t>base</a:t>
            </a:r>
            <a:r>
              <a:rPr sz="1400" spc="15" dirty="0">
                <a:solidFill>
                  <a:srgbClr val="273139"/>
                </a:solidFill>
                <a:latin typeface="Calibri"/>
                <a:cs typeface="Calibri"/>
              </a:rPr>
              <a:t> </a:t>
            </a:r>
            <a:r>
              <a:rPr sz="1400" dirty="0">
                <a:solidFill>
                  <a:srgbClr val="273139"/>
                </a:solidFill>
                <a:latin typeface="Calibri"/>
                <a:cs typeface="Calibri"/>
              </a:rPr>
              <a:t>class</a:t>
            </a:r>
            <a:r>
              <a:rPr sz="1400" spc="45" dirty="0">
                <a:solidFill>
                  <a:srgbClr val="273139"/>
                </a:solidFill>
                <a:latin typeface="Calibri"/>
                <a:cs typeface="Calibri"/>
              </a:rPr>
              <a:t> </a:t>
            </a:r>
            <a:r>
              <a:rPr sz="1400" dirty="0">
                <a:solidFill>
                  <a:srgbClr val="273139"/>
                </a:solidFill>
                <a:latin typeface="Calibri"/>
                <a:cs typeface="Calibri"/>
              </a:rPr>
              <a:t>method.</a:t>
            </a:r>
            <a:endParaRPr sz="1400">
              <a:latin typeface="Calibri"/>
              <a:cs typeface="Calibri"/>
            </a:endParaRPr>
          </a:p>
          <a:p>
            <a:pPr>
              <a:lnSpc>
                <a:spcPct val="100000"/>
              </a:lnSpc>
              <a:spcBef>
                <a:spcPts val="50"/>
              </a:spcBef>
            </a:pPr>
            <a:endParaRPr sz="1000">
              <a:latin typeface="Calibri"/>
              <a:cs typeface="Calibri"/>
            </a:endParaRPr>
          </a:p>
          <a:p>
            <a:pPr marL="278130" indent="-266065">
              <a:lnSpc>
                <a:spcPct val="100000"/>
              </a:lnSpc>
              <a:buAutoNum type="arabicPeriod" startAt="22"/>
              <a:tabLst>
                <a:tab pos="278765" algn="l"/>
              </a:tabLst>
            </a:pPr>
            <a:r>
              <a:rPr sz="1400" b="1" spc="-5" dirty="0">
                <a:latin typeface="Calibri"/>
                <a:cs typeface="Calibri"/>
              </a:rPr>
              <a:t>@Service:</a:t>
            </a:r>
            <a:endParaRPr sz="1400">
              <a:latin typeface="Calibri"/>
              <a:cs typeface="Calibri"/>
            </a:endParaRPr>
          </a:p>
          <a:p>
            <a:pPr marL="12700" marR="332740">
              <a:lnSpc>
                <a:spcPct val="117300"/>
              </a:lnSpc>
              <a:spcBef>
                <a:spcPts val="1005"/>
              </a:spcBef>
            </a:pPr>
            <a:r>
              <a:rPr sz="1400" spc="-5" dirty="0">
                <a:solidFill>
                  <a:srgbClr val="273139"/>
                </a:solidFill>
                <a:latin typeface="Calibri"/>
                <a:cs typeface="Calibri"/>
              </a:rPr>
              <a:t>The</a:t>
            </a:r>
            <a:r>
              <a:rPr sz="1400" spc="40" dirty="0">
                <a:solidFill>
                  <a:srgbClr val="273139"/>
                </a:solidFill>
                <a:latin typeface="Calibri"/>
                <a:cs typeface="Calibri"/>
              </a:rPr>
              <a:t> </a:t>
            </a:r>
            <a:r>
              <a:rPr sz="1400" dirty="0">
                <a:solidFill>
                  <a:srgbClr val="273139"/>
                </a:solidFill>
                <a:latin typeface="Calibri"/>
                <a:cs typeface="Calibri"/>
              </a:rPr>
              <a:t>business</a:t>
            </a:r>
            <a:r>
              <a:rPr sz="1400" spc="30" dirty="0">
                <a:solidFill>
                  <a:srgbClr val="273139"/>
                </a:solidFill>
                <a:latin typeface="Calibri"/>
                <a:cs typeface="Calibri"/>
              </a:rPr>
              <a:t> </a:t>
            </a:r>
            <a:r>
              <a:rPr sz="1400" dirty="0">
                <a:solidFill>
                  <a:srgbClr val="273139"/>
                </a:solidFill>
                <a:latin typeface="Calibri"/>
                <a:cs typeface="Calibri"/>
              </a:rPr>
              <a:t>logic</a:t>
            </a:r>
            <a:r>
              <a:rPr sz="1400" spc="55" dirty="0">
                <a:solidFill>
                  <a:srgbClr val="273139"/>
                </a:solidFill>
                <a:latin typeface="Calibri"/>
                <a:cs typeface="Calibri"/>
              </a:rPr>
              <a:t> </a:t>
            </a:r>
            <a:r>
              <a:rPr sz="1400" dirty="0">
                <a:solidFill>
                  <a:srgbClr val="273139"/>
                </a:solidFill>
                <a:latin typeface="Calibri"/>
                <a:cs typeface="Calibri"/>
              </a:rPr>
              <a:t>resides</a:t>
            </a:r>
            <a:r>
              <a:rPr sz="1400" spc="55" dirty="0">
                <a:solidFill>
                  <a:srgbClr val="273139"/>
                </a:solidFill>
                <a:latin typeface="Calibri"/>
                <a:cs typeface="Calibri"/>
              </a:rPr>
              <a:t> </a:t>
            </a:r>
            <a:r>
              <a:rPr sz="1400" dirty="0">
                <a:solidFill>
                  <a:srgbClr val="273139"/>
                </a:solidFill>
                <a:latin typeface="Calibri"/>
                <a:cs typeface="Calibri"/>
              </a:rPr>
              <a:t>within</a:t>
            </a:r>
            <a:r>
              <a:rPr sz="1400" spc="30" dirty="0">
                <a:solidFill>
                  <a:srgbClr val="273139"/>
                </a:solidFill>
                <a:latin typeface="Calibri"/>
                <a:cs typeface="Calibri"/>
              </a:rPr>
              <a:t> </a:t>
            </a:r>
            <a:r>
              <a:rPr sz="1400" spc="-10" dirty="0">
                <a:solidFill>
                  <a:srgbClr val="273139"/>
                </a:solidFill>
                <a:latin typeface="Calibri"/>
                <a:cs typeface="Calibri"/>
              </a:rPr>
              <a:t>the</a:t>
            </a:r>
            <a:r>
              <a:rPr sz="1400" spc="25" dirty="0">
                <a:solidFill>
                  <a:srgbClr val="273139"/>
                </a:solidFill>
                <a:latin typeface="Calibri"/>
                <a:cs typeface="Calibri"/>
              </a:rPr>
              <a:t> </a:t>
            </a:r>
            <a:r>
              <a:rPr sz="1400" spc="5" dirty="0">
                <a:solidFill>
                  <a:srgbClr val="273139"/>
                </a:solidFill>
                <a:latin typeface="Calibri"/>
                <a:cs typeface="Calibri"/>
              </a:rPr>
              <a:t>service</a:t>
            </a:r>
            <a:r>
              <a:rPr sz="1400" spc="25" dirty="0">
                <a:solidFill>
                  <a:srgbClr val="273139"/>
                </a:solidFill>
                <a:latin typeface="Calibri"/>
                <a:cs typeface="Calibri"/>
              </a:rPr>
              <a:t> </a:t>
            </a:r>
            <a:r>
              <a:rPr sz="1400" dirty="0">
                <a:solidFill>
                  <a:srgbClr val="273139"/>
                </a:solidFill>
                <a:latin typeface="Calibri"/>
                <a:cs typeface="Calibri"/>
              </a:rPr>
              <a:t>layer</a:t>
            </a:r>
            <a:r>
              <a:rPr sz="1400" spc="20" dirty="0">
                <a:solidFill>
                  <a:srgbClr val="273139"/>
                </a:solidFill>
                <a:latin typeface="Calibri"/>
                <a:cs typeface="Calibri"/>
              </a:rPr>
              <a:t> </a:t>
            </a:r>
            <a:r>
              <a:rPr sz="1400" spc="-5" dirty="0">
                <a:solidFill>
                  <a:srgbClr val="273139"/>
                </a:solidFill>
                <a:latin typeface="Calibri"/>
                <a:cs typeface="Calibri"/>
              </a:rPr>
              <a:t>so</a:t>
            </a:r>
            <a:r>
              <a:rPr sz="1400" spc="55" dirty="0">
                <a:solidFill>
                  <a:srgbClr val="273139"/>
                </a:solidFill>
                <a:latin typeface="Calibri"/>
                <a:cs typeface="Calibri"/>
              </a:rPr>
              <a:t> </a:t>
            </a:r>
            <a:r>
              <a:rPr sz="1400" spc="-15" dirty="0">
                <a:solidFill>
                  <a:srgbClr val="273139"/>
                </a:solidFill>
                <a:latin typeface="Calibri"/>
                <a:cs typeface="Calibri"/>
              </a:rPr>
              <a:t>we</a:t>
            </a:r>
            <a:r>
              <a:rPr sz="1400" spc="45" dirty="0">
                <a:solidFill>
                  <a:srgbClr val="273139"/>
                </a:solidFill>
                <a:latin typeface="Calibri"/>
                <a:cs typeface="Calibri"/>
              </a:rPr>
              <a:t> </a:t>
            </a:r>
            <a:r>
              <a:rPr sz="1400" dirty="0">
                <a:solidFill>
                  <a:srgbClr val="273139"/>
                </a:solidFill>
                <a:latin typeface="Calibri"/>
                <a:cs typeface="Calibri"/>
              </a:rPr>
              <a:t>use</a:t>
            </a:r>
            <a:r>
              <a:rPr sz="1400" spc="25" dirty="0">
                <a:solidFill>
                  <a:srgbClr val="273139"/>
                </a:solidFill>
                <a:latin typeface="Calibri"/>
                <a:cs typeface="Calibri"/>
              </a:rPr>
              <a:t> </a:t>
            </a:r>
            <a:r>
              <a:rPr sz="1400" dirty="0">
                <a:solidFill>
                  <a:srgbClr val="273139"/>
                </a:solidFill>
                <a:latin typeface="Calibri"/>
                <a:cs typeface="Calibri"/>
              </a:rPr>
              <a:t>the</a:t>
            </a:r>
            <a:r>
              <a:rPr sz="1400" spc="105" dirty="0">
                <a:solidFill>
                  <a:srgbClr val="273139"/>
                </a:solidFill>
                <a:latin typeface="Calibri"/>
                <a:cs typeface="Calibri"/>
              </a:rPr>
              <a:t> </a:t>
            </a:r>
            <a:r>
              <a:rPr sz="1400" dirty="0">
                <a:solidFill>
                  <a:srgbClr val="273139"/>
                </a:solidFill>
                <a:latin typeface="Calibri"/>
                <a:cs typeface="Calibri"/>
              </a:rPr>
              <a:t>@Service </a:t>
            </a:r>
            <a:r>
              <a:rPr sz="1400" spc="-305" dirty="0">
                <a:solidFill>
                  <a:srgbClr val="273139"/>
                </a:solidFill>
                <a:latin typeface="Calibri"/>
                <a:cs typeface="Calibri"/>
              </a:rPr>
              <a:t> </a:t>
            </a:r>
            <a:r>
              <a:rPr sz="1400" spc="5" dirty="0">
                <a:solidFill>
                  <a:srgbClr val="273139"/>
                </a:solidFill>
                <a:latin typeface="Calibri"/>
                <a:cs typeface="Calibri"/>
              </a:rPr>
              <a:t>Annotation</a:t>
            </a:r>
            <a:r>
              <a:rPr sz="1400" spc="20" dirty="0">
                <a:solidFill>
                  <a:srgbClr val="273139"/>
                </a:solidFill>
                <a:latin typeface="Calibri"/>
                <a:cs typeface="Calibri"/>
              </a:rPr>
              <a:t> </a:t>
            </a:r>
            <a:r>
              <a:rPr sz="1400" spc="-10" dirty="0">
                <a:solidFill>
                  <a:srgbClr val="273139"/>
                </a:solidFill>
                <a:latin typeface="Calibri"/>
                <a:cs typeface="Calibri"/>
              </a:rPr>
              <a:t>to</a:t>
            </a:r>
            <a:r>
              <a:rPr sz="1400" spc="50" dirty="0">
                <a:solidFill>
                  <a:srgbClr val="273139"/>
                </a:solidFill>
                <a:latin typeface="Calibri"/>
                <a:cs typeface="Calibri"/>
              </a:rPr>
              <a:t> </a:t>
            </a:r>
            <a:r>
              <a:rPr sz="1400" dirty="0">
                <a:solidFill>
                  <a:srgbClr val="273139"/>
                </a:solidFill>
                <a:latin typeface="Calibri"/>
                <a:cs typeface="Calibri"/>
              </a:rPr>
              <a:t>indicate</a:t>
            </a:r>
            <a:r>
              <a:rPr sz="1400" spc="20" dirty="0">
                <a:solidFill>
                  <a:srgbClr val="273139"/>
                </a:solidFill>
                <a:latin typeface="Calibri"/>
                <a:cs typeface="Calibri"/>
              </a:rPr>
              <a:t> </a:t>
            </a:r>
            <a:r>
              <a:rPr sz="1400" spc="5" dirty="0">
                <a:solidFill>
                  <a:srgbClr val="273139"/>
                </a:solidFill>
                <a:latin typeface="Calibri"/>
                <a:cs typeface="Calibri"/>
              </a:rPr>
              <a:t>that </a:t>
            </a:r>
            <a:r>
              <a:rPr sz="1400" spc="-5" dirty="0">
                <a:solidFill>
                  <a:srgbClr val="273139"/>
                </a:solidFill>
                <a:latin typeface="Calibri"/>
                <a:cs typeface="Calibri"/>
              </a:rPr>
              <a:t>a</a:t>
            </a:r>
            <a:r>
              <a:rPr sz="1400" dirty="0">
                <a:solidFill>
                  <a:srgbClr val="273139"/>
                </a:solidFill>
                <a:latin typeface="Calibri"/>
                <a:cs typeface="Calibri"/>
              </a:rPr>
              <a:t> </a:t>
            </a:r>
            <a:r>
              <a:rPr sz="1400" spc="5" dirty="0">
                <a:solidFill>
                  <a:srgbClr val="273139"/>
                </a:solidFill>
                <a:latin typeface="Calibri"/>
                <a:cs typeface="Calibri"/>
              </a:rPr>
              <a:t>class</a:t>
            </a:r>
            <a:r>
              <a:rPr sz="1400" spc="20" dirty="0">
                <a:solidFill>
                  <a:srgbClr val="273139"/>
                </a:solidFill>
                <a:latin typeface="Calibri"/>
                <a:cs typeface="Calibri"/>
              </a:rPr>
              <a:t> </a:t>
            </a:r>
            <a:r>
              <a:rPr sz="1400" spc="5" dirty="0">
                <a:solidFill>
                  <a:srgbClr val="273139"/>
                </a:solidFill>
                <a:latin typeface="Calibri"/>
                <a:cs typeface="Calibri"/>
              </a:rPr>
              <a:t>belongs</a:t>
            </a:r>
            <a:r>
              <a:rPr sz="1400" spc="20" dirty="0">
                <a:solidFill>
                  <a:srgbClr val="273139"/>
                </a:solidFill>
                <a:latin typeface="Calibri"/>
                <a:cs typeface="Calibri"/>
              </a:rPr>
              <a:t> </a:t>
            </a:r>
            <a:r>
              <a:rPr sz="1400" spc="-10" dirty="0">
                <a:solidFill>
                  <a:srgbClr val="273139"/>
                </a:solidFill>
                <a:latin typeface="Calibri"/>
                <a:cs typeface="Calibri"/>
              </a:rPr>
              <a:t>to</a:t>
            </a:r>
            <a:r>
              <a:rPr sz="1400" spc="50" dirty="0">
                <a:solidFill>
                  <a:srgbClr val="273139"/>
                </a:solidFill>
                <a:latin typeface="Calibri"/>
                <a:cs typeface="Calibri"/>
              </a:rPr>
              <a:t> </a:t>
            </a:r>
            <a:r>
              <a:rPr sz="1400" dirty="0">
                <a:solidFill>
                  <a:srgbClr val="273139"/>
                </a:solidFill>
                <a:latin typeface="Calibri"/>
                <a:cs typeface="Calibri"/>
              </a:rPr>
              <a:t>that</a:t>
            </a:r>
            <a:r>
              <a:rPr sz="1400" spc="10" dirty="0">
                <a:solidFill>
                  <a:srgbClr val="273139"/>
                </a:solidFill>
                <a:latin typeface="Calibri"/>
                <a:cs typeface="Calibri"/>
              </a:rPr>
              <a:t> </a:t>
            </a:r>
            <a:r>
              <a:rPr sz="1400" dirty="0">
                <a:solidFill>
                  <a:srgbClr val="273139"/>
                </a:solidFill>
                <a:latin typeface="Calibri"/>
                <a:cs typeface="Calibri"/>
              </a:rPr>
              <a:t>layer.</a:t>
            </a:r>
            <a:endParaRPr sz="1400">
              <a:latin typeface="Calibri"/>
              <a:cs typeface="Calibri"/>
            </a:endParaRPr>
          </a:p>
        </p:txBody>
      </p:sp>
      <p:sp>
        <p:nvSpPr>
          <p:cNvPr id="3" name="object 3"/>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55005" cy="4399915"/>
          </a:xfrm>
          <a:prstGeom prst="rect">
            <a:avLst/>
          </a:prstGeom>
        </p:spPr>
        <p:txBody>
          <a:bodyPr vert="horz" wrap="square" lIns="0" tIns="11430" rIns="0" bIns="0" rtlCol="0">
            <a:spAutoFit/>
          </a:bodyPr>
          <a:lstStyle/>
          <a:p>
            <a:pPr marL="278130" indent="-266065">
              <a:lnSpc>
                <a:spcPct val="100000"/>
              </a:lnSpc>
              <a:spcBef>
                <a:spcPts val="90"/>
              </a:spcBef>
              <a:buAutoNum type="arabicPeriod" startAt="23"/>
              <a:tabLst>
                <a:tab pos="278765" algn="l"/>
              </a:tabLst>
            </a:pPr>
            <a:r>
              <a:rPr sz="1400" b="1" spc="-5" dirty="0">
                <a:latin typeface="Calibri"/>
                <a:cs typeface="Calibri"/>
              </a:rPr>
              <a:t>@Transactional:</a:t>
            </a:r>
            <a:endParaRPr sz="1400">
              <a:latin typeface="Calibri"/>
              <a:cs typeface="Calibri"/>
            </a:endParaRPr>
          </a:p>
          <a:p>
            <a:pPr marL="12700" marR="5080" algn="just">
              <a:lnSpc>
                <a:spcPct val="116700"/>
              </a:lnSpc>
              <a:spcBef>
                <a:spcPts val="1015"/>
              </a:spcBef>
            </a:pPr>
            <a:r>
              <a:rPr sz="1400" spc="-15" dirty="0">
                <a:solidFill>
                  <a:srgbClr val="333333"/>
                </a:solidFill>
                <a:latin typeface="Calibri"/>
                <a:cs typeface="Calibri"/>
              </a:rPr>
              <a:t>One </a:t>
            </a:r>
            <a:r>
              <a:rPr sz="1400" spc="-5" dirty="0">
                <a:solidFill>
                  <a:srgbClr val="333333"/>
                </a:solidFill>
                <a:latin typeface="Calibri"/>
                <a:cs typeface="Calibri"/>
              </a:rPr>
              <a:t>of </a:t>
            </a:r>
            <a:r>
              <a:rPr sz="1400" spc="-10" dirty="0">
                <a:solidFill>
                  <a:srgbClr val="333333"/>
                </a:solidFill>
                <a:latin typeface="Calibri"/>
                <a:cs typeface="Calibri"/>
              </a:rPr>
              <a:t>the </a:t>
            </a:r>
            <a:r>
              <a:rPr sz="1400" spc="-5" dirty="0">
                <a:solidFill>
                  <a:srgbClr val="333333"/>
                </a:solidFill>
                <a:latin typeface="Calibri"/>
                <a:cs typeface="Calibri"/>
              </a:rPr>
              <a:t>most </a:t>
            </a:r>
            <a:r>
              <a:rPr sz="1400" dirty="0">
                <a:solidFill>
                  <a:srgbClr val="333333"/>
                </a:solidFill>
                <a:latin typeface="Calibri"/>
                <a:cs typeface="Calibri"/>
              </a:rPr>
              <a:t>essential </a:t>
            </a:r>
            <a:r>
              <a:rPr sz="1400" spc="-10" dirty="0">
                <a:solidFill>
                  <a:srgbClr val="333333"/>
                </a:solidFill>
                <a:latin typeface="Calibri"/>
                <a:cs typeface="Calibri"/>
              </a:rPr>
              <a:t>parts </a:t>
            </a:r>
            <a:r>
              <a:rPr sz="1400" spc="-5" dirty="0">
                <a:solidFill>
                  <a:srgbClr val="333333"/>
                </a:solidFill>
                <a:latin typeface="Calibri"/>
                <a:cs typeface="Calibri"/>
              </a:rPr>
              <a:t>of Spring </a:t>
            </a:r>
            <a:r>
              <a:rPr sz="1400" spc="-10" dirty="0">
                <a:solidFill>
                  <a:srgbClr val="333333"/>
                </a:solidFill>
                <a:latin typeface="Calibri"/>
                <a:cs typeface="Calibri"/>
              </a:rPr>
              <a:t>MVC is </a:t>
            </a:r>
            <a:r>
              <a:rPr sz="1400" spc="-5" dirty="0">
                <a:solidFill>
                  <a:srgbClr val="333333"/>
                </a:solidFill>
                <a:latin typeface="Calibri"/>
                <a:cs typeface="Calibri"/>
              </a:rPr>
              <a:t>@Transactional annotation, </a:t>
            </a:r>
            <a:r>
              <a:rPr sz="1400" dirty="0">
                <a:solidFill>
                  <a:srgbClr val="333333"/>
                </a:solidFill>
                <a:latin typeface="Calibri"/>
                <a:cs typeface="Calibri"/>
              </a:rPr>
              <a:t> </a:t>
            </a:r>
            <a:r>
              <a:rPr sz="1400" spc="-5" dirty="0">
                <a:solidFill>
                  <a:srgbClr val="333333"/>
                </a:solidFill>
                <a:latin typeface="Calibri"/>
                <a:cs typeface="Calibri"/>
              </a:rPr>
              <a:t>which</a:t>
            </a:r>
            <a:r>
              <a:rPr sz="1400" dirty="0">
                <a:solidFill>
                  <a:srgbClr val="333333"/>
                </a:solidFill>
                <a:latin typeface="Calibri"/>
                <a:cs typeface="Calibri"/>
              </a:rPr>
              <a:t> </a:t>
            </a:r>
            <a:r>
              <a:rPr sz="1400" spc="-5" dirty="0">
                <a:solidFill>
                  <a:srgbClr val="333333"/>
                </a:solidFill>
                <a:latin typeface="Calibri"/>
                <a:cs typeface="Calibri"/>
              </a:rPr>
              <a:t>provides</a:t>
            </a:r>
            <a:r>
              <a:rPr sz="1400" dirty="0">
                <a:solidFill>
                  <a:srgbClr val="333333"/>
                </a:solidFill>
                <a:latin typeface="Calibri"/>
                <a:cs typeface="Calibri"/>
              </a:rPr>
              <a:t> </a:t>
            </a:r>
            <a:r>
              <a:rPr sz="1400" spc="-5" dirty="0">
                <a:solidFill>
                  <a:srgbClr val="333333"/>
                </a:solidFill>
                <a:latin typeface="Calibri"/>
                <a:cs typeface="Calibri"/>
              </a:rPr>
              <a:t>broad</a:t>
            </a:r>
            <a:r>
              <a:rPr sz="1400" dirty="0">
                <a:solidFill>
                  <a:srgbClr val="333333"/>
                </a:solidFill>
                <a:latin typeface="Calibri"/>
                <a:cs typeface="Calibri"/>
              </a:rPr>
              <a:t> </a:t>
            </a:r>
            <a:r>
              <a:rPr sz="1400" spc="-5" dirty="0">
                <a:solidFill>
                  <a:srgbClr val="333333"/>
                </a:solidFill>
                <a:latin typeface="Calibri"/>
                <a:cs typeface="Calibri"/>
              </a:rPr>
              <a:t>support</a:t>
            </a:r>
            <a:r>
              <a:rPr sz="1400" dirty="0">
                <a:solidFill>
                  <a:srgbClr val="333333"/>
                </a:solidFill>
                <a:latin typeface="Calibri"/>
                <a:cs typeface="Calibri"/>
              </a:rPr>
              <a:t> for</a:t>
            </a:r>
            <a:r>
              <a:rPr sz="1400" spc="5" dirty="0">
                <a:solidFill>
                  <a:srgbClr val="333333"/>
                </a:solidFill>
                <a:latin typeface="Calibri"/>
                <a:cs typeface="Calibri"/>
              </a:rPr>
              <a:t> </a:t>
            </a:r>
            <a:r>
              <a:rPr sz="1400" spc="-5" dirty="0">
                <a:solidFill>
                  <a:srgbClr val="333333"/>
                </a:solidFill>
                <a:latin typeface="Calibri"/>
                <a:cs typeface="Calibri"/>
              </a:rPr>
              <a:t>transaction</a:t>
            </a:r>
            <a:r>
              <a:rPr sz="1400" dirty="0">
                <a:solidFill>
                  <a:srgbClr val="333333"/>
                </a:solidFill>
                <a:latin typeface="Calibri"/>
                <a:cs typeface="Calibri"/>
              </a:rPr>
              <a:t> </a:t>
            </a:r>
            <a:r>
              <a:rPr sz="1400" spc="-5" dirty="0">
                <a:solidFill>
                  <a:srgbClr val="333333"/>
                </a:solidFill>
                <a:latin typeface="Calibri"/>
                <a:cs typeface="Calibri"/>
              </a:rPr>
              <a:t>management</a:t>
            </a:r>
            <a:r>
              <a:rPr sz="1400" dirty="0">
                <a:solidFill>
                  <a:srgbClr val="333333"/>
                </a:solidFill>
                <a:latin typeface="Calibri"/>
                <a:cs typeface="Calibri"/>
              </a:rPr>
              <a:t> </a:t>
            </a:r>
            <a:r>
              <a:rPr sz="1400" spc="-5" dirty="0">
                <a:solidFill>
                  <a:srgbClr val="333333"/>
                </a:solidFill>
                <a:latin typeface="Calibri"/>
                <a:cs typeface="Calibri"/>
              </a:rPr>
              <a:t>and</a:t>
            </a:r>
            <a:r>
              <a:rPr sz="1400" dirty="0">
                <a:solidFill>
                  <a:srgbClr val="333333"/>
                </a:solidFill>
                <a:latin typeface="Calibri"/>
                <a:cs typeface="Calibri"/>
              </a:rPr>
              <a:t> </a:t>
            </a:r>
            <a:r>
              <a:rPr sz="1400" spc="-10" dirty="0">
                <a:solidFill>
                  <a:srgbClr val="333333"/>
                </a:solidFill>
                <a:latin typeface="Calibri"/>
                <a:cs typeface="Calibri"/>
              </a:rPr>
              <a:t>allows </a:t>
            </a:r>
            <a:r>
              <a:rPr sz="1400" spc="-5" dirty="0">
                <a:solidFill>
                  <a:srgbClr val="333333"/>
                </a:solidFill>
                <a:latin typeface="Calibri"/>
                <a:cs typeface="Calibri"/>
              </a:rPr>
              <a:t> developers </a:t>
            </a:r>
            <a:r>
              <a:rPr sz="1400" spc="-10" dirty="0">
                <a:solidFill>
                  <a:srgbClr val="333333"/>
                </a:solidFill>
                <a:latin typeface="Calibri"/>
                <a:cs typeface="Calibri"/>
              </a:rPr>
              <a:t>to </a:t>
            </a:r>
            <a:r>
              <a:rPr sz="1400" spc="-5" dirty="0">
                <a:solidFill>
                  <a:srgbClr val="333333"/>
                </a:solidFill>
                <a:latin typeface="Calibri"/>
                <a:cs typeface="Calibri"/>
              </a:rPr>
              <a:t>concentrate </a:t>
            </a:r>
            <a:r>
              <a:rPr sz="1400" spc="10" dirty="0">
                <a:solidFill>
                  <a:srgbClr val="333333"/>
                </a:solidFill>
                <a:latin typeface="Calibri"/>
                <a:cs typeface="Calibri"/>
              </a:rPr>
              <a:t>on </a:t>
            </a:r>
            <a:r>
              <a:rPr sz="1400" spc="-10" dirty="0">
                <a:solidFill>
                  <a:srgbClr val="333333"/>
                </a:solidFill>
                <a:latin typeface="Calibri"/>
                <a:cs typeface="Calibri"/>
              </a:rPr>
              <a:t>business </a:t>
            </a:r>
            <a:r>
              <a:rPr sz="1400" spc="-5" dirty="0">
                <a:solidFill>
                  <a:srgbClr val="333333"/>
                </a:solidFill>
                <a:latin typeface="Calibri"/>
                <a:cs typeface="Calibri"/>
              </a:rPr>
              <a:t>logic </a:t>
            </a:r>
            <a:r>
              <a:rPr sz="1400" spc="-10" dirty="0">
                <a:solidFill>
                  <a:srgbClr val="333333"/>
                </a:solidFill>
                <a:latin typeface="Calibri"/>
                <a:cs typeface="Calibri"/>
              </a:rPr>
              <a:t>rather </a:t>
            </a:r>
            <a:r>
              <a:rPr sz="1400" spc="-5" dirty="0">
                <a:solidFill>
                  <a:srgbClr val="333333"/>
                </a:solidFill>
                <a:latin typeface="Calibri"/>
                <a:cs typeface="Calibri"/>
              </a:rPr>
              <a:t>than </a:t>
            </a:r>
            <a:r>
              <a:rPr sz="1400" spc="-10" dirty="0">
                <a:solidFill>
                  <a:srgbClr val="333333"/>
                </a:solidFill>
                <a:latin typeface="Calibri"/>
                <a:cs typeface="Calibri"/>
              </a:rPr>
              <a:t>worrying </a:t>
            </a:r>
            <a:r>
              <a:rPr sz="1400" dirty="0">
                <a:solidFill>
                  <a:srgbClr val="333333"/>
                </a:solidFill>
                <a:latin typeface="Calibri"/>
                <a:cs typeface="Calibri"/>
              </a:rPr>
              <a:t>about </a:t>
            </a:r>
            <a:r>
              <a:rPr sz="1400" spc="-10" dirty="0">
                <a:solidFill>
                  <a:srgbClr val="333333"/>
                </a:solidFill>
                <a:latin typeface="Calibri"/>
                <a:cs typeface="Calibri"/>
              </a:rPr>
              <a:t>data </a:t>
            </a:r>
            <a:r>
              <a:rPr sz="1400" spc="-5" dirty="0">
                <a:solidFill>
                  <a:srgbClr val="333333"/>
                </a:solidFill>
                <a:latin typeface="Calibri"/>
                <a:cs typeface="Calibri"/>
              </a:rPr>
              <a:t> integrity</a:t>
            </a:r>
            <a:r>
              <a:rPr sz="1400" spc="-15" dirty="0">
                <a:solidFill>
                  <a:srgbClr val="333333"/>
                </a:solidFill>
                <a:latin typeface="Calibri"/>
                <a:cs typeface="Calibri"/>
              </a:rPr>
              <a:t> </a:t>
            </a:r>
            <a:r>
              <a:rPr sz="1400" dirty="0">
                <a:solidFill>
                  <a:srgbClr val="333333"/>
                </a:solidFill>
                <a:latin typeface="Calibri"/>
                <a:cs typeface="Calibri"/>
              </a:rPr>
              <a:t>in</a:t>
            </a:r>
            <a:r>
              <a:rPr sz="1400" spc="5" dirty="0">
                <a:solidFill>
                  <a:srgbClr val="333333"/>
                </a:solidFill>
                <a:latin typeface="Calibri"/>
                <a:cs typeface="Calibri"/>
              </a:rPr>
              <a:t> </a:t>
            </a:r>
            <a:r>
              <a:rPr sz="1400" spc="-15" dirty="0">
                <a:solidFill>
                  <a:srgbClr val="333333"/>
                </a:solidFill>
                <a:latin typeface="Calibri"/>
                <a:cs typeface="Calibri"/>
              </a:rPr>
              <a:t>the</a:t>
            </a:r>
            <a:r>
              <a:rPr sz="1400" spc="-5" dirty="0">
                <a:solidFill>
                  <a:srgbClr val="333333"/>
                </a:solidFill>
                <a:latin typeface="Calibri"/>
                <a:cs typeface="Calibri"/>
              </a:rPr>
              <a:t> </a:t>
            </a:r>
            <a:r>
              <a:rPr sz="1400" dirty="0">
                <a:solidFill>
                  <a:srgbClr val="333333"/>
                </a:solidFill>
                <a:latin typeface="Calibri"/>
                <a:cs typeface="Calibri"/>
              </a:rPr>
              <a:t>event</a:t>
            </a:r>
            <a:r>
              <a:rPr sz="1400" spc="-15" dirty="0">
                <a:solidFill>
                  <a:srgbClr val="333333"/>
                </a:solidFill>
                <a:latin typeface="Calibri"/>
                <a:cs typeface="Calibri"/>
              </a:rPr>
              <a:t> </a:t>
            </a:r>
            <a:r>
              <a:rPr sz="1400" spc="-5" dirty="0">
                <a:solidFill>
                  <a:srgbClr val="333333"/>
                </a:solidFill>
                <a:latin typeface="Calibri"/>
                <a:cs typeface="Calibri"/>
              </a:rPr>
              <a:t>of</a:t>
            </a:r>
            <a:r>
              <a:rPr sz="1400" dirty="0">
                <a:solidFill>
                  <a:srgbClr val="333333"/>
                </a:solidFill>
                <a:latin typeface="Calibri"/>
                <a:cs typeface="Calibri"/>
              </a:rPr>
              <a:t> </a:t>
            </a:r>
            <a:r>
              <a:rPr sz="1400" spc="-5" dirty="0">
                <a:solidFill>
                  <a:srgbClr val="333333"/>
                </a:solidFill>
                <a:latin typeface="Calibri"/>
                <a:cs typeface="Calibri"/>
              </a:rPr>
              <a:t>system</a:t>
            </a:r>
            <a:r>
              <a:rPr sz="1400" spc="-10" dirty="0">
                <a:solidFill>
                  <a:srgbClr val="333333"/>
                </a:solidFill>
                <a:latin typeface="Calibri"/>
                <a:cs typeface="Calibri"/>
              </a:rPr>
              <a:t> </a:t>
            </a:r>
            <a:r>
              <a:rPr sz="1400" spc="-5" dirty="0">
                <a:solidFill>
                  <a:srgbClr val="333333"/>
                </a:solidFill>
                <a:latin typeface="Calibri"/>
                <a:cs typeface="Calibri"/>
              </a:rPr>
              <a:t>failures.</a:t>
            </a:r>
            <a:endParaRPr sz="1400">
              <a:latin typeface="Calibri"/>
              <a:cs typeface="Calibri"/>
            </a:endParaRPr>
          </a:p>
          <a:p>
            <a:pPr>
              <a:lnSpc>
                <a:spcPct val="100000"/>
              </a:lnSpc>
              <a:spcBef>
                <a:spcPts val="15"/>
              </a:spcBef>
            </a:pPr>
            <a:endParaRPr sz="1050">
              <a:latin typeface="Calibri"/>
              <a:cs typeface="Calibri"/>
            </a:endParaRPr>
          </a:p>
          <a:p>
            <a:pPr marL="278130" indent="-266065">
              <a:lnSpc>
                <a:spcPct val="100000"/>
              </a:lnSpc>
              <a:buAutoNum type="arabicPeriod" startAt="24"/>
              <a:tabLst>
                <a:tab pos="278765" algn="l"/>
              </a:tabLst>
            </a:pPr>
            <a:r>
              <a:rPr sz="1400" b="1" spc="-5" dirty="0">
                <a:latin typeface="Calibri"/>
                <a:cs typeface="Calibri"/>
              </a:rPr>
              <a:t>@Runwith:</a:t>
            </a:r>
            <a:endParaRPr sz="1400">
              <a:latin typeface="Calibri"/>
              <a:cs typeface="Calibri"/>
            </a:endParaRPr>
          </a:p>
          <a:p>
            <a:pPr marL="12700" marR="12700" algn="just">
              <a:lnSpc>
                <a:spcPct val="102899"/>
              </a:lnSpc>
              <a:spcBef>
                <a:spcPts val="1225"/>
              </a:spcBef>
            </a:pPr>
            <a:r>
              <a:rPr sz="1400" i="1" spc="-10" dirty="0">
                <a:latin typeface="Calibri"/>
                <a:cs typeface="Calibri"/>
              </a:rPr>
              <a:t>@RunWith </a:t>
            </a:r>
            <a:r>
              <a:rPr sz="1400" spc="-5" dirty="0">
                <a:latin typeface="Calibri"/>
                <a:cs typeface="Calibri"/>
              </a:rPr>
              <a:t>annotation can still </a:t>
            </a:r>
            <a:r>
              <a:rPr sz="1400" spc="-15" dirty="0">
                <a:latin typeface="Calibri"/>
                <a:cs typeface="Calibri"/>
              </a:rPr>
              <a:t>be </a:t>
            </a:r>
            <a:r>
              <a:rPr sz="1400" spc="-5" dirty="0">
                <a:latin typeface="Calibri"/>
                <a:cs typeface="Calibri"/>
              </a:rPr>
              <a:t>used </a:t>
            </a:r>
            <a:r>
              <a:rPr sz="1400" dirty="0">
                <a:latin typeface="Calibri"/>
                <a:cs typeface="Calibri"/>
              </a:rPr>
              <a:t>in JUnit </a:t>
            </a:r>
            <a:r>
              <a:rPr sz="1400" spc="-5" dirty="0">
                <a:latin typeface="Calibri"/>
                <a:cs typeface="Calibri"/>
              </a:rPr>
              <a:t>5 </a:t>
            </a:r>
            <a:r>
              <a:rPr sz="1400" dirty="0">
                <a:latin typeface="Calibri"/>
                <a:cs typeface="Calibri"/>
              </a:rPr>
              <a:t>for </a:t>
            </a:r>
            <a:r>
              <a:rPr sz="1400" spc="-10" dirty="0">
                <a:latin typeface="Calibri"/>
                <a:cs typeface="Calibri"/>
              </a:rPr>
              <a:t>the </a:t>
            </a:r>
            <a:r>
              <a:rPr sz="1400" spc="-5" dirty="0">
                <a:latin typeface="Calibri"/>
                <a:cs typeface="Calibri"/>
              </a:rPr>
              <a:t>sake of </a:t>
            </a:r>
            <a:r>
              <a:rPr sz="1400" spc="-10" dirty="0">
                <a:latin typeface="Calibri"/>
                <a:cs typeface="Calibri"/>
              </a:rPr>
              <a:t>backward </a:t>
            </a:r>
            <a:r>
              <a:rPr sz="1400" spc="-5" dirty="0">
                <a:latin typeface="Calibri"/>
                <a:cs typeface="Calibri"/>
              </a:rPr>
              <a:t> </a:t>
            </a:r>
            <a:r>
              <a:rPr sz="1400" spc="-10" dirty="0">
                <a:latin typeface="Calibri"/>
                <a:cs typeface="Calibri"/>
              </a:rPr>
              <a:t>compatibility.</a:t>
            </a:r>
            <a:endParaRPr sz="1400">
              <a:latin typeface="Calibri"/>
              <a:cs typeface="Calibri"/>
            </a:endParaRPr>
          </a:p>
          <a:p>
            <a:pPr marL="278130" indent="-266065">
              <a:lnSpc>
                <a:spcPct val="100000"/>
              </a:lnSpc>
              <a:spcBef>
                <a:spcPts val="770"/>
              </a:spcBef>
              <a:buAutoNum type="arabicPeriod" startAt="25"/>
              <a:tabLst>
                <a:tab pos="278765" algn="l"/>
              </a:tabLst>
            </a:pPr>
            <a:r>
              <a:rPr sz="1400" b="1" spc="-5" dirty="0">
                <a:latin typeface="Calibri"/>
                <a:cs typeface="Calibri"/>
              </a:rPr>
              <a:t>@InjectMocks:</a:t>
            </a:r>
            <a:endParaRPr sz="1400">
              <a:latin typeface="Calibri"/>
              <a:cs typeface="Calibri"/>
            </a:endParaRPr>
          </a:p>
          <a:p>
            <a:pPr marL="12700" marR="10795" algn="just">
              <a:lnSpc>
                <a:spcPct val="116799"/>
              </a:lnSpc>
              <a:spcBef>
                <a:spcPts val="1015"/>
              </a:spcBef>
            </a:pPr>
            <a:r>
              <a:rPr sz="1400" dirty="0">
                <a:latin typeface="Calibri"/>
                <a:cs typeface="Calibri"/>
              </a:rPr>
              <a:t>It </a:t>
            </a:r>
            <a:r>
              <a:rPr sz="1400" spc="-10" dirty="0">
                <a:latin typeface="Calibri"/>
                <a:cs typeface="Calibri"/>
              </a:rPr>
              <a:t>marks </a:t>
            </a:r>
            <a:r>
              <a:rPr sz="1400" spc="-5" dirty="0">
                <a:latin typeface="Calibri"/>
                <a:cs typeface="Calibri"/>
              </a:rPr>
              <a:t>a field or parameter on which </a:t>
            </a:r>
            <a:r>
              <a:rPr sz="1400" spc="-10" dirty="0">
                <a:latin typeface="Calibri"/>
                <a:cs typeface="Calibri"/>
              </a:rPr>
              <a:t>the </a:t>
            </a:r>
            <a:r>
              <a:rPr sz="1400" spc="-5" dirty="0">
                <a:latin typeface="Calibri"/>
                <a:cs typeface="Calibri"/>
              </a:rPr>
              <a:t>injection should </a:t>
            </a:r>
            <a:r>
              <a:rPr sz="1400" spc="-15" dirty="0">
                <a:latin typeface="Calibri"/>
                <a:cs typeface="Calibri"/>
              </a:rPr>
              <a:t>be </a:t>
            </a:r>
            <a:r>
              <a:rPr sz="1400" spc="-10" dirty="0">
                <a:latin typeface="Calibri"/>
                <a:cs typeface="Calibri"/>
              </a:rPr>
              <a:t>performed. </a:t>
            </a:r>
            <a:r>
              <a:rPr sz="1400" dirty="0">
                <a:latin typeface="Calibri"/>
                <a:cs typeface="Calibri"/>
              </a:rPr>
              <a:t>It </a:t>
            </a:r>
            <a:r>
              <a:rPr sz="1400" spc="5" dirty="0">
                <a:latin typeface="Calibri"/>
                <a:cs typeface="Calibri"/>
              </a:rPr>
              <a:t> </a:t>
            </a:r>
            <a:r>
              <a:rPr sz="1400" spc="-10" dirty="0">
                <a:latin typeface="Calibri"/>
                <a:cs typeface="Calibri"/>
              </a:rPr>
              <a:t>allows </a:t>
            </a:r>
            <a:r>
              <a:rPr sz="1400" spc="-5" dirty="0">
                <a:latin typeface="Calibri"/>
                <a:cs typeface="Calibri"/>
              </a:rPr>
              <a:t>shorthand mock and </a:t>
            </a:r>
            <a:r>
              <a:rPr sz="1400" dirty="0">
                <a:latin typeface="Calibri"/>
                <a:cs typeface="Calibri"/>
              </a:rPr>
              <a:t>spy </a:t>
            </a:r>
            <a:r>
              <a:rPr sz="1400" spc="-5" dirty="0">
                <a:latin typeface="Calibri"/>
                <a:cs typeface="Calibri"/>
              </a:rPr>
              <a:t>injections </a:t>
            </a:r>
            <a:r>
              <a:rPr sz="1400" spc="-10" dirty="0">
                <a:latin typeface="Calibri"/>
                <a:cs typeface="Calibri"/>
              </a:rPr>
              <a:t>and minimizes </a:t>
            </a:r>
            <a:r>
              <a:rPr sz="1400" spc="-15" dirty="0">
                <a:latin typeface="Calibri"/>
                <a:cs typeface="Calibri"/>
              </a:rPr>
              <a:t>the </a:t>
            </a:r>
            <a:r>
              <a:rPr sz="1400" spc="-5" dirty="0">
                <a:latin typeface="Calibri"/>
                <a:cs typeface="Calibri"/>
              </a:rPr>
              <a:t>repetitive </a:t>
            </a:r>
            <a:r>
              <a:rPr sz="1400" spc="-10" dirty="0">
                <a:latin typeface="Calibri"/>
                <a:cs typeface="Calibri"/>
              </a:rPr>
              <a:t>mocks </a:t>
            </a:r>
            <a:r>
              <a:rPr sz="1400" spc="-5" dirty="0">
                <a:latin typeface="Calibri"/>
                <a:cs typeface="Calibri"/>
              </a:rPr>
              <a:t> </a:t>
            </a:r>
            <a:r>
              <a:rPr sz="1400" spc="-10" dirty="0">
                <a:latin typeface="Calibri"/>
                <a:cs typeface="Calibri"/>
              </a:rPr>
              <a:t>and </a:t>
            </a:r>
            <a:r>
              <a:rPr sz="1400" dirty="0">
                <a:latin typeface="Calibri"/>
                <a:cs typeface="Calibri"/>
              </a:rPr>
              <a:t>spy </a:t>
            </a:r>
            <a:r>
              <a:rPr sz="1400" spc="-10" dirty="0">
                <a:latin typeface="Calibri"/>
                <a:cs typeface="Calibri"/>
              </a:rPr>
              <a:t>injection. </a:t>
            </a:r>
            <a:r>
              <a:rPr sz="1400" spc="-5" dirty="0">
                <a:latin typeface="Calibri"/>
                <a:cs typeface="Calibri"/>
              </a:rPr>
              <a:t>In Mockito, </a:t>
            </a:r>
            <a:r>
              <a:rPr sz="1400" spc="-10" dirty="0">
                <a:latin typeface="Calibri"/>
                <a:cs typeface="Calibri"/>
              </a:rPr>
              <a:t>the mocks </a:t>
            </a:r>
            <a:r>
              <a:rPr sz="1400" dirty="0">
                <a:latin typeface="Calibri"/>
                <a:cs typeface="Calibri"/>
              </a:rPr>
              <a:t>are </a:t>
            </a:r>
            <a:r>
              <a:rPr sz="1400" spc="-5" dirty="0">
                <a:latin typeface="Calibri"/>
                <a:cs typeface="Calibri"/>
              </a:rPr>
              <a:t>injected either </a:t>
            </a:r>
            <a:r>
              <a:rPr sz="1400" spc="-15" dirty="0">
                <a:latin typeface="Calibri"/>
                <a:cs typeface="Calibri"/>
              </a:rPr>
              <a:t>by </a:t>
            </a:r>
            <a:r>
              <a:rPr sz="1400" spc="-5" dirty="0">
                <a:latin typeface="Calibri"/>
                <a:cs typeface="Calibri"/>
              </a:rPr>
              <a:t>setter injection, </a:t>
            </a:r>
            <a:r>
              <a:rPr sz="1400" dirty="0">
                <a:latin typeface="Calibri"/>
                <a:cs typeface="Calibri"/>
              </a:rPr>
              <a:t> </a:t>
            </a:r>
            <a:r>
              <a:rPr sz="1400" spc="-5" dirty="0">
                <a:latin typeface="Calibri"/>
                <a:cs typeface="Calibri"/>
              </a:rPr>
              <a:t>constructor injection, and property injection. </a:t>
            </a:r>
            <a:r>
              <a:rPr sz="1400" spc="-15" dirty="0">
                <a:latin typeface="Calibri"/>
                <a:cs typeface="Calibri"/>
              </a:rPr>
              <a:t>The </a:t>
            </a:r>
            <a:r>
              <a:rPr sz="1400" spc="-5" dirty="0">
                <a:latin typeface="Calibri"/>
                <a:cs typeface="Calibri"/>
              </a:rPr>
              <a:t>@InjectMocks annotation </a:t>
            </a:r>
            <a:r>
              <a:rPr sz="1400" spc="-10" dirty="0">
                <a:latin typeface="Calibri"/>
                <a:cs typeface="Calibri"/>
              </a:rPr>
              <a:t>is </a:t>
            </a:r>
            <a:r>
              <a:rPr sz="1400" spc="-5" dirty="0">
                <a:latin typeface="Calibri"/>
                <a:cs typeface="Calibri"/>
              </a:rPr>
              <a:t> </a:t>
            </a:r>
            <a:r>
              <a:rPr sz="1400" spc="-10" dirty="0">
                <a:latin typeface="Calibri"/>
                <a:cs typeface="Calibri"/>
              </a:rPr>
              <a:t>available</a:t>
            </a:r>
            <a:r>
              <a:rPr sz="1400" spc="15" dirty="0">
                <a:latin typeface="Calibri"/>
                <a:cs typeface="Calibri"/>
              </a:rPr>
              <a:t> </a:t>
            </a:r>
            <a:r>
              <a:rPr sz="1400" spc="-10" dirty="0">
                <a:latin typeface="Calibri"/>
                <a:cs typeface="Calibri"/>
              </a:rPr>
              <a:t>in</a:t>
            </a:r>
            <a:r>
              <a:rPr sz="1400" spc="5" dirty="0">
                <a:latin typeface="Calibri"/>
                <a:cs typeface="Calibri"/>
              </a:rPr>
              <a:t> </a:t>
            </a:r>
            <a:r>
              <a:rPr sz="1400" spc="-10" dirty="0">
                <a:latin typeface="Calibri"/>
                <a:cs typeface="Calibri"/>
              </a:rPr>
              <a:t>the</a:t>
            </a:r>
            <a:r>
              <a:rPr sz="1400" spc="10" dirty="0">
                <a:latin typeface="Calibri"/>
                <a:cs typeface="Calibri"/>
              </a:rPr>
              <a:t> </a:t>
            </a:r>
            <a:r>
              <a:rPr sz="1400" spc="-5" dirty="0">
                <a:latin typeface="Calibri"/>
                <a:cs typeface="Calibri"/>
              </a:rPr>
              <a:t>org.mockito</a:t>
            </a:r>
            <a:r>
              <a:rPr sz="1400" spc="35" dirty="0">
                <a:latin typeface="Calibri"/>
                <a:cs typeface="Calibri"/>
              </a:rPr>
              <a:t> </a:t>
            </a:r>
            <a:r>
              <a:rPr sz="1400" spc="-5" dirty="0">
                <a:latin typeface="Calibri"/>
                <a:cs typeface="Calibri"/>
              </a:rPr>
              <a:t>package.</a:t>
            </a:r>
            <a:endParaRPr sz="1400">
              <a:latin typeface="Calibri"/>
              <a:cs typeface="Calibri"/>
            </a:endParaRPr>
          </a:p>
          <a:p>
            <a:pPr>
              <a:lnSpc>
                <a:spcPct val="100000"/>
              </a:lnSpc>
              <a:spcBef>
                <a:spcPts val="15"/>
              </a:spcBef>
            </a:pPr>
            <a:endParaRPr sz="1050">
              <a:latin typeface="Calibri"/>
              <a:cs typeface="Calibri"/>
            </a:endParaRPr>
          </a:p>
          <a:p>
            <a:pPr marL="278130" indent="-266065">
              <a:lnSpc>
                <a:spcPct val="100000"/>
              </a:lnSpc>
              <a:buAutoNum type="arabicPeriod" startAt="26"/>
              <a:tabLst>
                <a:tab pos="278765" algn="l"/>
              </a:tabLst>
            </a:pPr>
            <a:r>
              <a:rPr sz="1400" b="1" spc="-5" dirty="0">
                <a:latin typeface="Calibri"/>
                <a:cs typeface="Calibri"/>
              </a:rPr>
              <a:t>@BeforeEach:</a:t>
            </a:r>
            <a:endParaRPr sz="1400">
              <a:latin typeface="Calibri"/>
              <a:cs typeface="Calibri"/>
            </a:endParaRPr>
          </a:p>
        </p:txBody>
      </p:sp>
      <p:sp>
        <p:nvSpPr>
          <p:cNvPr id="3" name="object 3"/>
          <p:cNvSpPr txBox="1"/>
          <p:nvPr/>
        </p:nvSpPr>
        <p:spPr>
          <a:xfrm>
            <a:off x="896416" y="5451347"/>
            <a:ext cx="5768975" cy="805180"/>
          </a:xfrm>
          <a:prstGeom prst="rect">
            <a:avLst/>
          </a:prstGeom>
          <a:solidFill>
            <a:srgbClr val="FAFAFA"/>
          </a:solidFill>
        </p:spPr>
        <p:txBody>
          <a:bodyPr vert="horz" wrap="square" lIns="0" tIns="0" rIns="0" bIns="0" rtlCol="0">
            <a:spAutoFit/>
          </a:bodyPr>
          <a:lstStyle/>
          <a:p>
            <a:pPr marL="17780">
              <a:lnSpc>
                <a:spcPts val="1600"/>
              </a:lnSpc>
            </a:pPr>
            <a:r>
              <a:rPr sz="1400" spc="-15" dirty="0">
                <a:latin typeface="Calibri"/>
                <a:cs typeface="Calibri"/>
              </a:rPr>
              <a:t>The</a:t>
            </a:r>
            <a:r>
              <a:rPr sz="1400" dirty="0">
                <a:latin typeface="Calibri"/>
                <a:cs typeface="Calibri"/>
              </a:rPr>
              <a:t> </a:t>
            </a:r>
            <a:r>
              <a:rPr sz="1400" spc="-5" dirty="0">
                <a:latin typeface="Calibri"/>
                <a:cs typeface="Calibri"/>
              </a:rPr>
              <a:t>@BeforeEach</a:t>
            </a:r>
            <a:r>
              <a:rPr sz="1400" dirty="0">
                <a:latin typeface="Calibri"/>
                <a:cs typeface="Calibri"/>
              </a:rPr>
              <a:t> </a:t>
            </a:r>
            <a:r>
              <a:rPr sz="1400" spc="-5" dirty="0">
                <a:latin typeface="Calibri"/>
                <a:cs typeface="Calibri"/>
              </a:rPr>
              <a:t>annotation</a:t>
            </a:r>
            <a:r>
              <a:rPr sz="1400" spc="225" dirty="0">
                <a:latin typeface="Calibri"/>
                <a:cs typeface="Calibri"/>
              </a:rPr>
              <a:t> </a:t>
            </a:r>
            <a:r>
              <a:rPr sz="1400" spc="-10" dirty="0">
                <a:latin typeface="Calibri"/>
                <a:cs typeface="Calibri"/>
              </a:rPr>
              <a:t>is</a:t>
            </a:r>
            <a:r>
              <a:rPr sz="1400" spc="225" dirty="0">
                <a:latin typeface="Calibri"/>
                <a:cs typeface="Calibri"/>
              </a:rPr>
              <a:t> </a:t>
            </a:r>
            <a:r>
              <a:rPr sz="1400" dirty="0">
                <a:latin typeface="Calibri"/>
                <a:cs typeface="Calibri"/>
              </a:rPr>
              <a:t>one</a:t>
            </a:r>
            <a:r>
              <a:rPr sz="1400" spc="215" dirty="0">
                <a:latin typeface="Calibri"/>
                <a:cs typeface="Calibri"/>
              </a:rPr>
              <a:t> </a:t>
            </a:r>
            <a:r>
              <a:rPr sz="1400" spc="-5" dirty="0">
                <a:latin typeface="Calibri"/>
                <a:cs typeface="Calibri"/>
              </a:rPr>
              <a:t>of</a:t>
            </a:r>
            <a:r>
              <a:rPr sz="1400" spc="245" dirty="0">
                <a:latin typeface="Calibri"/>
                <a:cs typeface="Calibri"/>
              </a:rPr>
              <a:t> </a:t>
            </a:r>
            <a:r>
              <a:rPr sz="1400" spc="-5" dirty="0">
                <a:latin typeface="Calibri"/>
                <a:cs typeface="Calibri"/>
              </a:rPr>
              <a:t>the</a:t>
            </a:r>
            <a:r>
              <a:rPr sz="1400" spc="25" dirty="0">
                <a:latin typeface="Calibri"/>
                <a:cs typeface="Calibri"/>
              </a:rPr>
              <a:t> </a:t>
            </a:r>
            <a:r>
              <a:rPr sz="1400" spc="-5" dirty="0">
                <a:latin typeface="Calibri"/>
                <a:cs typeface="Calibri"/>
              </a:rPr>
              <a:t>test</a:t>
            </a:r>
            <a:r>
              <a:rPr sz="1400" spc="225" dirty="0">
                <a:latin typeface="Calibri"/>
                <a:cs typeface="Calibri"/>
              </a:rPr>
              <a:t> </a:t>
            </a:r>
            <a:r>
              <a:rPr sz="1400" spc="-5" dirty="0">
                <a:latin typeface="Calibri"/>
                <a:cs typeface="Calibri"/>
              </a:rPr>
              <a:t>lifecycle</a:t>
            </a:r>
            <a:r>
              <a:rPr sz="1400" spc="595" dirty="0">
                <a:latin typeface="Calibri"/>
                <a:cs typeface="Calibri"/>
              </a:rPr>
              <a:t> </a:t>
            </a:r>
            <a:r>
              <a:rPr sz="1400" spc="-10" dirty="0">
                <a:latin typeface="Calibri"/>
                <a:cs typeface="Calibri"/>
              </a:rPr>
              <a:t>methods</a:t>
            </a:r>
            <a:r>
              <a:rPr sz="1400" spc="240" dirty="0">
                <a:latin typeface="Calibri"/>
                <a:cs typeface="Calibri"/>
              </a:rPr>
              <a:t> </a:t>
            </a:r>
            <a:r>
              <a:rPr sz="1400" spc="-5" dirty="0">
                <a:latin typeface="Calibri"/>
                <a:cs typeface="Calibri"/>
              </a:rPr>
              <a:t>and</a:t>
            </a:r>
            <a:r>
              <a:rPr sz="1400" spc="225" dirty="0">
                <a:latin typeface="Calibri"/>
                <a:cs typeface="Calibri"/>
              </a:rPr>
              <a:t> </a:t>
            </a:r>
            <a:r>
              <a:rPr sz="1400" spc="-10" dirty="0">
                <a:latin typeface="Calibri"/>
                <a:cs typeface="Calibri"/>
              </a:rPr>
              <a:t>is</a:t>
            </a:r>
            <a:r>
              <a:rPr sz="1400" spc="245" dirty="0">
                <a:latin typeface="Calibri"/>
                <a:cs typeface="Calibri"/>
              </a:rPr>
              <a:t> </a:t>
            </a:r>
            <a:r>
              <a:rPr sz="1400" spc="-10" dirty="0">
                <a:latin typeface="Calibri"/>
                <a:cs typeface="Calibri"/>
              </a:rPr>
              <a:t>the</a:t>
            </a:r>
            <a:endParaRPr sz="1400">
              <a:latin typeface="Calibri"/>
              <a:cs typeface="Calibri"/>
            </a:endParaRPr>
          </a:p>
          <a:p>
            <a:pPr marL="17780" marR="13970">
              <a:lnSpc>
                <a:spcPts val="1730"/>
              </a:lnSpc>
              <a:spcBef>
                <a:spcPts val="40"/>
              </a:spcBef>
            </a:pPr>
            <a:r>
              <a:rPr sz="1400" spc="-5" dirty="0">
                <a:latin typeface="Calibri"/>
                <a:cs typeface="Calibri"/>
              </a:rPr>
              <a:t>replacement</a:t>
            </a:r>
            <a:r>
              <a:rPr sz="1400" spc="-15" dirty="0">
                <a:latin typeface="Calibri"/>
                <a:cs typeface="Calibri"/>
              </a:rPr>
              <a:t> </a:t>
            </a:r>
            <a:r>
              <a:rPr sz="1400" spc="-5" dirty="0">
                <a:latin typeface="Calibri"/>
                <a:cs typeface="Calibri"/>
              </a:rPr>
              <a:t>of</a:t>
            </a:r>
            <a:r>
              <a:rPr sz="1400" spc="15" dirty="0">
                <a:latin typeface="Calibri"/>
                <a:cs typeface="Calibri"/>
              </a:rPr>
              <a:t> </a:t>
            </a:r>
            <a:r>
              <a:rPr sz="1400" spc="-5" dirty="0">
                <a:latin typeface="Calibri"/>
                <a:cs typeface="Calibri"/>
              </a:rPr>
              <a:t>@Before</a:t>
            </a:r>
            <a:r>
              <a:rPr sz="1400" dirty="0">
                <a:latin typeface="Calibri"/>
                <a:cs typeface="Calibri"/>
              </a:rPr>
              <a:t> </a:t>
            </a:r>
            <a:r>
              <a:rPr sz="1400" spc="-5" dirty="0">
                <a:latin typeface="Calibri"/>
                <a:cs typeface="Calibri"/>
              </a:rPr>
              <a:t>annotation</a:t>
            </a:r>
            <a:r>
              <a:rPr sz="1400" spc="-10" dirty="0">
                <a:latin typeface="Calibri"/>
                <a:cs typeface="Calibri"/>
              </a:rPr>
              <a:t> </a:t>
            </a:r>
            <a:r>
              <a:rPr sz="1400" dirty="0">
                <a:latin typeface="Calibri"/>
                <a:cs typeface="Calibri"/>
              </a:rPr>
              <a:t>in</a:t>
            </a:r>
            <a:r>
              <a:rPr sz="1400" spc="-10" dirty="0">
                <a:latin typeface="Calibri"/>
                <a:cs typeface="Calibri"/>
              </a:rPr>
              <a:t> </a:t>
            </a:r>
            <a:r>
              <a:rPr sz="1400" dirty="0">
                <a:latin typeface="Calibri"/>
                <a:cs typeface="Calibri"/>
              </a:rPr>
              <a:t>JUnit</a:t>
            </a:r>
            <a:r>
              <a:rPr sz="1400" spc="5" dirty="0">
                <a:latin typeface="Calibri"/>
                <a:cs typeface="Calibri"/>
              </a:rPr>
              <a:t> </a:t>
            </a:r>
            <a:r>
              <a:rPr sz="1400" spc="-5" dirty="0">
                <a:latin typeface="Calibri"/>
                <a:cs typeface="Calibri"/>
              </a:rPr>
              <a:t>4.By</a:t>
            </a:r>
            <a:r>
              <a:rPr sz="1400" spc="15" dirty="0">
                <a:latin typeface="Calibri"/>
                <a:cs typeface="Calibri"/>
              </a:rPr>
              <a:t> </a:t>
            </a:r>
            <a:r>
              <a:rPr sz="1400" spc="-5" dirty="0">
                <a:latin typeface="Calibri"/>
                <a:cs typeface="Calibri"/>
              </a:rPr>
              <a:t>default,</a:t>
            </a:r>
            <a:r>
              <a:rPr sz="1400" spc="-10" dirty="0">
                <a:latin typeface="Calibri"/>
                <a:cs typeface="Calibri"/>
              </a:rPr>
              <a:t> the</a:t>
            </a:r>
            <a:r>
              <a:rPr sz="1400" spc="20" dirty="0">
                <a:latin typeface="Calibri"/>
                <a:cs typeface="Calibri"/>
              </a:rPr>
              <a:t> </a:t>
            </a:r>
            <a:r>
              <a:rPr sz="1400" spc="-5" dirty="0">
                <a:latin typeface="Calibri"/>
                <a:cs typeface="Calibri"/>
              </a:rPr>
              <a:t>test</a:t>
            </a:r>
            <a:r>
              <a:rPr sz="1400" spc="15" dirty="0">
                <a:latin typeface="Calibri"/>
                <a:cs typeface="Calibri"/>
              </a:rPr>
              <a:t> </a:t>
            </a:r>
            <a:r>
              <a:rPr sz="1400" dirty="0">
                <a:latin typeface="Calibri"/>
                <a:cs typeface="Calibri"/>
              </a:rPr>
              <a:t>methods</a:t>
            </a:r>
            <a:r>
              <a:rPr sz="1400" spc="25" dirty="0">
                <a:latin typeface="Calibri"/>
                <a:cs typeface="Calibri"/>
              </a:rPr>
              <a:t> </a:t>
            </a:r>
            <a:r>
              <a:rPr sz="1400" spc="-10" dirty="0">
                <a:latin typeface="Calibri"/>
                <a:cs typeface="Calibri"/>
              </a:rPr>
              <a:t>will </a:t>
            </a:r>
            <a:r>
              <a:rPr sz="1400" spc="-305" dirty="0">
                <a:latin typeface="Calibri"/>
                <a:cs typeface="Calibri"/>
              </a:rPr>
              <a:t> </a:t>
            </a:r>
            <a:r>
              <a:rPr sz="1400" spc="-15" dirty="0">
                <a:latin typeface="Calibri"/>
                <a:cs typeface="Calibri"/>
              </a:rPr>
              <a:t>be</a:t>
            </a:r>
            <a:r>
              <a:rPr sz="1400" spc="-5" dirty="0">
                <a:latin typeface="Calibri"/>
                <a:cs typeface="Calibri"/>
              </a:rPr>
              <a:t> </a:t>
            </a:r>
            <a:r>
              <a:rPr sz="1400" dirty="0">
                <a:latin typeface="Calibri"/>
                <a:cs typeface="Calibri"/>
              </a:rPr>
              <a:t>executed</a:t>
            </a:r>
            <a:r>
              <a:rPr sz="1400" spc="-15" dirty="0">
                <a:latin typeface="Calibri"/>
                <a:cs typeface="Calibri"/>
              </a:rPr>
              <a:t> </a:t>
            </a:r>
            <a:r>
              <a:rPr sz="1400" dirty="0">
                <a:latin typeface="Calibri"/>
                <a:cs typeface="Calibri"/>
              </a:rPr>
              <a:t>in</a:t>
            </a:r>
            <a:r>
              <a:rPr sz="1400" spc="5" dirty="0">
                <a:latin typeface="Calibri"/>
                <a:cs typeface="Calibri"/>
              </a:rPr>
              <a:t> </a:t>
            </a:r>
            <a:r>
              <a:rPr sz="1400" spc="-15" dirty="0">
                <a:latin typeface="Calibri"/>
                <a:cs typeface="Calibri"/>
              </a:rPr>
              <a:t>the</a:t>
            </a:r>
            <a:r>
              <a:rPr sz="1400" spc="-5" dirty="0">
                <a:latin typeface="Calibri"/>
                <a:cs typeface="Calibri"/>
              </a:rPr>
              <a:t> </a:t>
            </a:r>
            <a:r>
              <a:rPr sz="1400" dirty="0">
                <a:latin typeface="Calibri"/>
                <a:cs typeface="Calibri"/>
              </a:rPr>
              <a:t>same</a:t>
            </a:r>
            <a:r>
              <a:rPr sz="1400" spc="20" dirty="0">
                <a:latin typeface="Calibri"/>
                <a:cs typeface="Calibri"/>
              </a:rPr>
              <a:t> </a:t>
            </a:r>
            <a:r>
              <a:rPr sz="1400" spc="-5" dirty="0">
                <a:latin typeface="Calibri"/>
                <a:cs typeface="Calibri"/>
              </a:rPr>
              <a:t>thread</a:t>
            </a:r>
            <a:r>
              <a:rPr sz="1400" spc="-15" dirty="0">
                <a:latin typeface="Calibri"/>
                <a:cs typeface="Calibri"/>
              </a:rPr>
              <a:t> </a:t>
            </a:r>
            <a:r>
              <a:rPr sz="1400" spc="-5" dirty="0">
                <a:latin typeface="Calibri"/>
                <a:cs typeface="Calibri"/>
              </a:rPr>
              <a:t>as</a:t>
            </a:r>
            <a:r>
              <a:rPr sz="1400" spc="30" dirty="0">
                <a:latin typeface="Calibri"/>
                <a:cs typeface="Calibri"/>
              </a:rPr>
              <a:t> </a:t>
            </a:r>
            <a:r>
              <a:rPr sz="1400" spc="-5" dirty="0">
                <a:latin typeface="Calibri"/>
                <a:cs typeface="Calibri"/>
              </a:rPr>
              <a:t>@BeforeEach annotated</a:t>
            </a:r>
            <a:r>
              <a:rPr sz="1400" spc="-15" dirty="0">
                <a:latin typeface="Calibri"/>
                <a:cs typeface="Calibri"/>
              </a:rPr>
              <a:t> </a:t>
            </a:r>
            <a:r>
              <a:rPr sz="1400" spc="-5" dirty="0">
                <a:latin typeface="Calibri"/>
                <a:cs typeface="Calibri"/>
              </a:rPr>
              <a:t>method.</a:t>
            </a:r>
            <a:endParaRPr sz="1400">
              <a:latin typeface="Calibri"/>
              <a:cs typeface="Calibri"/>
            </a:endParaRPr>
          </a:p>
        </p:txBody>
      </p:sp>
      <p:sp>
        <p:nvSpPr>
          <p:cNvPr id="4" name="object 4"/>
          <p:cNvSpPr txBox="1"/>
          <p:nvPr/>
        </p:nvSpPr>
        <p:spPr>
          <a:xfrm>
            <a:off x="902004" y="6234429"/>
            <a:ext cx="5752465" cy="3115945"/>
          </a:xfrm>
          <a:prstGeom prst="rect">
            <a:avLst/>
          </a:prstGeom>
        </p:spPr>
        <p:txBody>
          <a:bodyPr vert="horz" wrap="square" lIns="0" tIns="11430" rIns="0" bIns="0" rtlCol="0">
            <a:spAutoFit/>
          </a:bodyPr>
          <a:lstStyle/>
          <a:p>
            <a:pPr marL="278130" indent="-266065" algn="just">
              <a:lnSpc>
                <a:spcPct val="100000"/>
              </a:lnSpc>
              <a:spcBef>
                <a:spcPts val="90"/>
              </a:spcBef>
              <a:buAutoNum type="arabicPeriod" startAt="27"/>
              <a:tabLst>
                <a:tab pos="278765" algn="l"/>
              </a:tabLst>
            </a:pPr>
            <a:r>
              <a:rPr sz="1400" b="1" spc="-5" dirty="0">
                <a:latin typeface="Calibri"/>
                <a:cs typeface="Calibri"/>
              </a:rPr>
              <a:t>@Test:</a:t>
            </a:r>
            <a:endParaRPr sz="1400">
              <a:latin typeface="Calibri"/>
              <a:cs typeface="Calibri"/>
            </a:endParaRPr>
          </a:p>
          <a:p>
            <a:pPr marL="12700" marR="5080" algn="just">
              <a:lnSpc>
                <a:spcPct val="117200"/>
              </a:lnSpc>
              <a:spcBef>
                <a:spcPts val="985"/>
              </a:spcBef>
            </a:pPr>
            <a:r>
              <a:rPr sz="1400" spc="-15" dirty="0">
                <a:latin typeface="Calibri"/>
                <a:cs typeface="Calibri"/>
              </a:rPr>
              <a:t>The</a:t>
            </a:r>
            <a:r>
              <a:rPr sz="1400" spc="-10" dirty="0">
                <a:latin typeface="Calibri"/>
                <a:cs typeface="Calibri"/>
              </a:rPr>
              <a:t> </a:t>
            </a:r>
            <a:r>
              <a:rPr sz="1400" dirty="0">
                <a:latin typeface="Calibri"/>
                <a:cs typeface="Calibri"/>
              </a:rPr>
              <a:t>Test</a:t>
            </a:r>
            <a:r>
              <a:rPr sz="1400" spc="5" dirty="0">
                <a:latin typeface="Calibri"/>
                <a:cs typeface="Calibri"/>
              </a:rPr>
              <a:t> </a:t>
            </a:r>
            <a:r>
              <a:rPr sz="1400" spc="-5" dirty="0">
                <a:latin typeface="Calibri"/>
                <a:cs typeface="Calibri"/>
              </a:rPr>
              <a:t>annotation</a:t>
            </a:r>
            <a:r>
              <a:rPr sz="1400" dirty="0">
                <a:latin typeface="Calibri"/>
                <a:cs typeface="Calibri"/>
              </a:rPr>
              <a:t> </a:t>
            </a:r>
            <a:r>
              <a:rPr sz="1400" spc="-5" dirty="0">
                <a:latin typeface="Calibri"/>
                <a:cs typeface="Calibri"/>
              </a:rPr>
              <a:t>tells</a:t>
            </a:r>
            <a:r>
              <a:rPr sz="1400" dirty="0">
                <a:latin typeface="Calibri"/>
                <a:cs typeface="Calibri"/>
              </a:rPr>
              <a:t> </a:t>
            </a:r>
            <a:r>
              <a:rPr sz="1400" spc="-5" dirty="0">
                <a:latin typeface="Calibri"/>
                <a:cs typeface="Calibri"/>
              </a:rPr>
              <a:t>JUnit</a:t>
            </a:r>
            <a:r>
              <a:rPr sz="1400" dirty="0">
                <a:latin typeface="Calibri"/>
                <a:cs typeface="Calibri"/>
              </a:rPr>
              <a:t> </a:t>
            </a:r>
            <a:r>
              <a:rPr sz="1400" spc="-5" dirty="0">
                <a:latin typeface="Calibri"/>
                <a:cs typeface="Calibri"/>
              </a:rPr>
              <a:t>that</a:t>
            </a:r>
            <a:r>
              <a:rPr sz="1400" dirty="0">
                <a:latin typeface="Calibri"/>
                <a:cs typeface="Calibri"/>
              </a:rPr>
              <a:t> </a:t>
            </a:r>
            <a:r>
              <a:rPr sz="1400" spc="-15" dirty="0">
                <a:latin typeface="Calibri"/>
                <a:cs typeface="Calibri"/>
              </a:rPr>
              <a:t>the </a:t>
            </a:r>
            <a:r>
              <a:rPr sz="1400" spc="-10" dirty="0">
                <a:latin typeface="Calibri"/>
                <a:cs typeface="Calibri"/>
              </a:rPr>
              <a:t>public</a:t>
            </a:r>
            <a:r>
              <a:rPr sz="1400" spc="-5" dirty="0">
                <a:latin typeface="Calibri"/>
                <a:cs typeface="Calibri"/>
              </a:rPr>
              <a:t> </a:t>
            </a:r>
            <a:r>
              <a:rPr sz="1400" spc="-10" dirty="0">
                <a:latin typeface="Calibri"/>
                <a:cs typeface="Calibri"/>
              </a:rPr>
              <a:t>void </a:t>
            </a:r>
            <a:r>
              <a:rPr sz="1400" spc="-5" dirty="0">
                <a:latin typeface="Calibri"/>
                <a:cs typeface="Calibri"/>
              </a:rPr>
              <a:t>method</a:t>
            </a:r>
            <a:r>
              <a:rPr sz="1400" dirty="0">
                <a:latin typeface="Calibri"/>
                <a:cs typeface="Calibri"/>
              </a:rPr>
              <a:t> </a:t>
            </a:r>
            <a:r>
              <a:rPr sz="1400" spc="-10" dirty="0">
                <a:latin typeface="Calibri"/>
                <a:cs typeface="Calibri"/>
              </a:rPr>
              <a:t>to</a:t>
            </a:r>
            <a:r>
              <a:rPr sz="1400" spc="-5" dirty="0">
                <a:latin typeface="Calibri"/>
                <a:cs typeface="Calibri"/>
              </a:rPr>
              <a:t> which</a:t>
            </a:r>
            <a:r>
              <a:rPr sz="1400" dirty="0">
                <a:latin typeface="Calibri"/>
                <a:cs typeface="Calibri"/>
              </a:rPr>
              <a:t> it</a:t>
            </a:r>
            <a:r>
              <a:rPr sz="1400" spc="5" dirty="0">
                <a:latin typeface="Calibri"/>
                <a:cs typeface="Calibri"/>
              </a:rPr>
              <a:t> </a:t>
            </a:r>
            <a:r>
              <a:rPr sz="1400" spc="-10" dirty="0">
                <a:latin typeface="Calibri"/>
                <a:cs typeface="Calibri"/>
              </a:rPr>
              <a:t>is </a:t>
            </a:r>
            <a:r>
              <a:rPr sz="1400" spc="-5" dirty="0">
                <a:latin typeface="Calibri"/>
                <a:cs typeface="Calibri"/>
              </a:rPr>
              <a:t> attached </a:t>
            </a:r>
            <a:r>
              <a:rPr sz="1400" spc="5" dirty="0">
                <a:latin typeface="Calibri"/>
                <a:cs typeface="Calibri"/>
              </a:rPr>
              <a:t>can </a:t>
            </a:r>
            <a:r>
              <a:rPr sz="1400" spc="-15" dirty="0">
                <a:latin typeface="Calibri"/>
                <a:cs typeface="Calibri"/>
              </a:rPr>
              <a:t>be </a:t>
            </a:r>
            <a:r>
              <a:rPr sz="1400" spc="-5" dirty="0">
                <a:latin typeface="Calibri"/>
                <a:cs typeface="Calibri"/>
              </a:rPr>
              <a:t>run as a test case. </a:t>
            </a:r>
            <a:r>
              <a:rPr sz="1400" spc="-10" dirty="0">
                <a:latin typeface="Calibri"/>
                <a:cs typeface="Calibri"/>
              </a:rPr>
              <a:t>To </a:t>
            </a:r>
            <a:r>
              <a:rPr sz="1400" spc="-5" dirty="0">
                <a:latin typeface="Calibri"/>
                <a:cs typeface="Calibri"/>
              </a:rPr>
              <a:t>run </a:t>
            </a:r>
            <a:r>
              <a:rPr sz="1400" spc="-10" dirty="0">
                <a:latin typeface="Calibri"/>
                <a:cs typeface="Calibri"/>
              </a:rPr>
              <a:t>the </a:t>
            </a:r>
            <a:r>
              <a:rPr sz="1400" spc="-5" dirty="0">
                <a:latin typeface="Calibri"/>
                <a:cs typeface="Calibri"/>
              </a:rPr>
              <a:t>method, </a:t>
            </a:r>
            <a:r>
              <a:rPr sz="1400" dirty="0">
                <a:latin typeface="Calibri"/>
                <a:cs typeface="Calibri"/>
              </a:rPr>
              <a:t>JUnit </a:t>
            </a:r>
            <a:r>
              <a:rPr sz="1400" spc="-5" dirty="0">
                <a:latin typeface="Calibri"/>
                <a:cs typeface="Calibri"/>
              </a:rPr>
              <a:t>first constructs a </a:t>
            </a:r>
            <a:r>
              <a:rPr sz="1400" dirty="0">
                <a:latin typeface="Calibri"/>
                <a:cs typeface="Calibri"/>
              </a:rPr>
              <a:t> </a:t>
            </a:r>
            <a:r>
              <a:rPr sz="1400" spc="-5" dirty="0">
                <a:latin typeface="Calibri"/>
                <a:cs typeface="Calibri"/>
              </a:rPr>
              <a:t>fresh instance of </a:t>
            </a:r>
            <a:r>
              <a:rPr sz="1400" spc="-10" dirty="0">
                <a:latin typeface="Calibri"/>
                <a:cs typeface="Calibri"/>
              </a:rPr>
              <a:t>the </a:t>
            </a:r>
            <a:r>
              <a:rPr sz="1400" spc="-5" dirty="0">
                <a:latin typeface="Calibri"/>
                <a:cs typeface="Calibri"/>
              </a:rPr>
              <a:t>class then </a:t>
            </a:r>
            <a:r>
              <a:rPr sz="1400" spc="-10" dirty="0">
                <a:latin typeface="Calibri"/>
                <a:cs typeface="Calibri"/>
              </a:rPr>
              <a:t>invokes </a:t>
            </a:r>
            <a:r>
              <a:rPr sz="1400" dirty="0">
                <a:latin typeface="Calibri"/>
                <a:cs typeface="Calibri"/>
              </a:rPr>
              <a:t>the </a:t>
            </a:r>
            <a:r>
              <a:rPr sz="1400" spc="-5" dirty="0">
                <a:latin typeface="Calibri"/>
                <a:cs typeface="Calibri"/>
              </a:rPr>
              <a:t>annotated method. </a:t>
            </a:r>
            <a:r>
              <a:rPr sz="1400" spc="-10" dirty="0">
                <a:latin typeface="Calibri"/>
                <a:cs typeface="Calibri"/>
              </a:rPr>
              <a:t>Any </a:t>
            </a:r>
            <a:r>
              <a:rPr sz="1400" spc="-5" dirty="0">
                <a:latin typeface="Calibri"/>
                <a:cs typeface="Calibri"/>
              </a:rPr>
              <a:t>exceptions </a:t>
            </a:r>
            <a:r>
              <a:rPr sz="1400" dirty="0">
                <a:latin typeface="Calibri"/>
                <a:cs typeface="Calibri"/>
              </a:rPr>
              <a:t> </a:t>
            </a:r>
            <a:r>
              <a:rPr sz="1400" spc="-5" dirty="0">
                <a:latin typeface="Calibri"/>
                <a:cs typeface="Calibri"/>
              </a:rPr>
              <a:t>thrown </a:t>
            </a:r>
            <a:r>
              <a:rPr sz="1400" spc="-15" dirty="0">
                <a:latin typeface="Calibri"/>
                <a:cs typeface="Calibri"/>
              </a:rPr>
              <a:t>by </a:t>
            </a:r>
            <a:r>
              <a:rPr sz="1400" spc="-10" dirty="0">
                <a:latin typeface="Calibri"/>
                <a:cs typeface="Calibri"/>
              </a:rPr>
              <a:t>the </a:t>
            </a:r>
            <a:r>
              <a:rPr sz="1400" spc="-5" dirty="0">
                <a:latin typeface="Calibri"/>
                <a:cs typeface="Calibri"/>
              </a:rPr>
              <a:t>test </a:t>
            </a:r>
            <a:r>
              <a:rPr sz="1400" spc="-10" dirty="0">
                <a:latin typeface="Calibri"/>
                <a:cs typeface="Calibri"/>
              </a:rPr>
              <a:t>will </a:t>
            </a:r>
            <a:r>
              <a:rPr sz="1400" spc="-15" dirty="0">
                <a:latin typeface="Calibri"/>
                <a:cs typeface="Calibri"/>
              </a:rPr>
              <a:t>be </a:t>
            </a:r>
            <a:r>
              <a:rPr sz="1400" spc="-5" dirty="0">
                <a:latin typeface="Calibri"/>
                <a:cs typeface="Calibri"/>
              </a:rPr>
              <a:t>reported </a:t>
            </a:r>
            <a:r>
              <a:rPr sz="1400" spc="-15" dirty="0">
                <a:latin typeface="Calibri"/>
                <a:cs typeface="Calibri"/>
              </a:rPr>
              <a:t>by </a:t>
            </a:r>
            <a:r>
              <a:rPr sz="1400" dirty="0">
                <a:latin typeface="Calibri"/>
                <a:cs typeface="Calibri"/>
              </a:rPr>
              <a:t>JUnit </a:t>
            </a:r>
            <a:r>
              <a:rPr sz="1400" spc="-5" dirty="0">
                <a:latin typeface="Calibri"/>
                <a:cs typeface="Calibri"/>
              </a:rPr>
              <a:t>as a </a:t>
            </a:r>
            <a:r>
              <a:rPr sz="1400" spc="-10" dirty="0">
                <a:latin typeface="Calibri"/>
                <a:cs typeface="Calibri"/>
              </a:rPr>
              <a:t>failure. </a:t>
            </a:r>
            <a:r>
              <a:rPr sz="1400" dirty="0">
                <a:latin typeface="Calibri"/>
                <a:cs typeface="Calibri"/>
              </a:rPr>
              <a:t>If </a:t>
            </a:r>
            <a:r>
              <a:rPr sz="1400" spc="-15" dirty="0">
                <a:latin typeface="Calibri"/>
                <a:cs typeface="Calibri"/>
              </a:rPr>
              <a:t>no </a:t>
            </a:r>
            <a:r>
              <a:rPr sz="1400" spc="-5" dirty="0">
                <a:latin typeface="Calibri"/>
                <a:cs typeface="Calibri"/>
              </a:rPr>
              <a:t>exceptions </a:t>
            </a:r>
            <a:r>
              <a:rPr sz="1400" spc="-10" dirty="0">
                <a:latin typeface="Calibri"/>
                <a:cs typeface="Calibri"/>
              </a:rPr>
              <a:t>are </a:t>
            </a:r>
            <a:r>
              <a:rPr sz="1400" spc="-5" dirty="0">
                <a:latin typeface="Calibri"/>
                <a:cs typeface="Calibri"/>
              </a:rPr>
              <a:t> </a:t>
            </a:r>
            <a:r>
              <a:rPr sz="1400" spc="-10" dirty="0">
                <a:latin typeface="Calibri"/>
                <a:cs typeface="Calibri"/>
              </a:rPr>
              <a:t>thrown,</a:t>
            </a:r>
            <a:r>
              <a:rPr sz="1400" spc="5" dirty="0">
                <a:latin typeface="Calibri"/>
                <a:cs typeface="Calibri"/>
              </a:rPr>
              <a:t> </a:t>
            </a:r>
            <a:r>
              <a:rPr sz="1400" spc="-10" dirty="0">
                <a:latin typeface="Calibri"/>
                <a:cs typeface="Calibri"/>
              </a:rPr>
              <a:t>the</a:t>
            </a:r>
            <a:r>
              <a:rPr sz="1400" spc="-5" dirty="0">
                <a:latin typeface="Calibri"/>
                <a:cs typeface="Calibri"/>
              </a:rPr>
              <a:t> </a:t>
            </a:r>
            <a:r>
              <a:rPr sz="1400" dirty="0">
                <a:latin typeface="Calibri"/>
                <a:cs typeface="Calibri"/>
              </a:rPr>
              <a:t>test</a:t>
            </a:r>
            <a:r>
              <a:rPr sz="1400" spc="-15" dirty="0">
                <a:latin typeface="Calibri"/>
                <a:cs typeface="Calibri"/>
              </a:rPr>
              <a:t> </a:t>
            </a:r>
            <a:r>
              <a:rPr sz="1400" spc="-10" dirty="0">
                <a:latin typeface="Calibri"/>
                <a:cs typeface="Calibri"/>
              </a:rPr>
              <a:t>is</a:t>
            </a:r>
            <a:r>
              <a:rPr sz="1400" dirty="0">
                <a:latin typeface="Calibri"/>
                <a:cs typeface="Calibri"/>
              </a:rPr>
              <a:t> assumed</a:t>
            </a:r>
            <a:r>
              <a:rPr sz="1400" spc="-15" dirty="0">
                <a:latin typeface="Calibri"/>
                <a:cs typeface="Calibri"/>
              </a:rPr>
              <a:t> to</a:t>
            </a:r>
            <a:r>
              <a:rPr sz="1400" spc="25" dirty="0">
                <a:latin typeface="Calibri"/>
                <a:cs typeface="Calibri"/>
              </a:rPr>
              <a:t> </a:t>
            </a:r>
            <a:r>
              <a:rPr sz="1400" spc="-15" dirty="0">
                <a:latin typeface="Calibri"/>
                <a:cs typeface="Calibri"/>
              </a:rPr>
              <a:t>have</a:t>
            </a:r>
            <a:r>
              <a:rPr sz="1400" spc="-5" dirty="0">
                <a:latin typeface="Calibri"/>
                <a:cs typeface="Calibri"/>
              </a:rPr>
              <a:t> </a:t>
            </a:r>
            <a:r>
              <a:rPr sz="1400" dirty="0">
                <a:latin typeface="Calibri"/>
                <a:cs typeface="Calibri"/>
              </a:rPr>
              <a:t>succeeded</a:t>
            </a:r>
            <a:r>
              <a:rPr sz="1350" dirty="0">
                <a:latin typeface="Calibri"/>
                <a:cs typeface="Calibri"/>
              </a:rPr>
              <a:t>.</a:t>
            </a:r>
            <a:endParaRPr sz="1350">
              <a:latin typeface="Calibri"/>
              <a:cs typeface="Calibri"/>
            </a:endParaRPr>
          </a:p>
          <a:p>
            <a:pPr>
              <a:lnSpc>
                <a:spcPct val="100000"/>
              </a:lnSpc>
              <a:spcBef>
                <a:spcPts val="15"/>
              </a:spcBef>
            </a:pPr>
            <a:endParaRPr sz="1050">
              <a:latin typeface="Calibri"/>
              <a:cs typeface="Calibri"/>
            </a:endParaRPr>
          </a:p>
          <a:p>
            <a:pPr marL="278130" indent="-266065" algn="just">
              <a:lnSpc>
                <a:spcPct val="100000"/>
              </a:lnSpc>
              <a:buAutoNum type="arabicPeriod" startAt="28"/>
              <a:tabLst>
                <a:tab pos="278765" algn="l"/>
              </a:tabLst>
            </a:pPr>
            <a:r>
              <a:rPr sz="1400" b="1" spc="-5" dirty="0">
                <a:latin typeface="Calibri"/>
                <a:cs typeface="Calibri"/>
              </a:rPr>
              <a:t>@Mock:</a:t>
            </a:r>
            <a:endParaRPr sz="1400">
              <a:latin typeface="Calibri"/>
              <a:cs typeface="Calibri"/>
            </a:endParaRPr>
          </a:p>
          <a:p>
            <a:pPr marL="12700" marR="8255" indent="39370" algn="just">
              <a:lnSpc>
                <a:spcPct val="117200"/>
              </a:lnSpc>
              <a:spcBef>
                <a:spcPts val="985"/>
              </a:spcBef>
            </a:pPr>
            <a:r>
              <a:rPr sz="1400" dirty="0">
                <a:latin typeface="Calibri"/>
                <a:cs typeface="Calibri"/>
              </a:rPr>
              <a:t>It </a:t>
            </a:r>
            <a:r>
              <a:rPr sz="1400" spc="-10" dirty="0">
                <a:latin typeface="Calibri"/>
                <a:cs typeface="Calibri"/>
              </a:rPr>
              <a:t>is </a:t>
            </a:r>
            <a:r>
              <a:rPr sz="1400" spc="-5" dirty="0">
                <a:latin typeface="Calibri"/>
                <a:cs typeface="Calibri"/>
              </a:rPr>
              <a:t>used </a:t>
            </a:r>
            <a:r>
              <a:rPr sz="1400" spc="-10" dirty="0">
                <a:latin typeface="Calibri"/>
                <a:cs typeface="Calibri"/>
              </a:rPr>
              <a:t>to </a:t>
            </a:r>
            <a:r>
              <a:rPr sz="1400" spc="-5" dirty="0">
                <a:latin typeface="Calibri"/>
                <a:cs typeface="Calibri"/>
              </a:rPr>
              <a:t>mock </a:t>
            </a:r>
            <a:r>
              <a:rPr sz="1400" spc="-10" dirty="0">
                <a:latin typeface="Calibri"/>
                <a:cs typeface="Calibri"/>
              </a:rPr>
              <a:t>the </a:t>
            </a:r>
            <a:r>
              <a:rPr sz="1400" spc="-5" dirty="0">
                <a:latin typeface="Calibri"/>
                <a:cs typeface="Calibri"/>
              </a:rPr>
              <a:t>objects that helps </a:t>
            </a:r>
            <a:r>
              <a:rPr sz="1400" spc="-10" dirty="0">
                <a:latin typeface="Calibri"/>
                <a:cs typeface="Calibri"/>
              </a:rPr>
              <a:t>in </a:t>
            </a:r>
            <a:r>
              <a:rPr sz="1400" spc="-5" dirty="0">
                <a:latin typeface="Calibri"/>
                <a:cs typeface="Calibri"/>
              </a:rPr>
              <a:t>minimizing </a:t>
            </a:r>
            <a:r>
              <a:rPr sz="1400" spc="-15" dirty="0">
                <a:latin typeface="Calibri"/>
                <a:cs typeface="Calibri"/>
              </a:rPr>
              <a:t>the </a:t>
            </a:r>
            <a:r>
              <a:rPr sz="1400" spc="-5" dirty="0">
                <a:latin typeface="Calibri"/>
                <a:cs typeface="Calibri"/>
              </a:rPr>
              <a:t>repetitive mock </a:t>
            </a:r>
            <a:r>
              <a:rPr sz="1400" dirty="0">
                <a:latin typeface="Calibri"/>
                <a:cs typeface="Calibri"/>
              </a:rPr>
              <a:t> </a:t>
            </a:r>
            <a:r>
              <a:rPr sz="1400" spc="-5" dirty="0">
                <a:latin typeface="Calibri"/>
                <a:cs typeface="Calibri"/>
              </a:rPr>
              <a:t>objects.</a:t>
            </a:r>
            <a:r>
              <a:rPr sz="1400" dirty="0">
                <a:latin typeface="Calibri"/>
                <a:cs typeface="Calibri"/>
              </a:rPr>
              <a:t> It</a:t>
            </a:r>
            <a:r>
              <a:rPr sz="1400" spc="5" dirty="0">
                <a:latin typeface="Calibri"/>
                <a:cs typeface="Calibri"/>
              </a:rPr>
              <a:t> </a:t>
            </a:r>
            <a:r>
              <a:rPr sz="1400" spc="-10" dirty="0">
                <a:latin typeface="Calibri"/>
                <a:cs typeface="Calibri"/>
              </a:rPr>
              <a:t>makes</a:t>
            </a:r>
            <a:r>
              <a:rPr sz="1400" spc="-5" dirty="0">
                <a:latin typeface="Calibri"/>
                <a:cs typeface="Calibri"/>
              </a:rPr>
              <a:t> </a:t>
            </a:r>
            <a:r>
              <a:rPr sz="1400" spc="-10" dirty="0">
                <a:latin typeface="Calibri"/>
                <a:cs typeface="Calibri"/>
              </a:rPr>
              <a:t>the</a:t>
            </a:r>
            <a:r>
              <a:rPr sz="1400" spc="-5" dirty="0">
                <a:latin typeface="Calibri"/>
                <a:cs typeface="Calibri"/>
              </a:rPr>
              <a:t> test</a:t>
            </a:r>
            <a:r>
              <a:rPr sz="1400" dirty="0">
                <a:latin typeface="Calibri"/>
                <a:cs typeface="Calibri"/>
              </a:rPr>
              <a:t> </a:t>
            </a:r>
            <a:r>
              <a:rPr sz="1400" spc="-5" dirty="0">
                <a:latin typeface="Calibri"/>
                <a:cs typeface="Calibri"/>
              </a:rPr>
              <a:t>code</a:t>
            </a:r>
            <a:r>
              <a:rPr sz="1400" dirty="0">
                <a:latin typeface="Calibri"/>
                <a:cs typeface="Calibri"/>
              </a:rPr>
              <a:t> </a:t>
            </a:r>
            <a:r>
              <a:rPr sz="1400" spc="-5" dirty="0">
                <a:latin typeface="Calibri"/>
                <a:cs typeface="Calibri"/>
              </a:rPr>
              <a:t>and</a:t>
            </a:r>
            <a:r>
              <a:rPr sz="1400" dirty="0">
                <a:latin typeface="Calibri"/>
                <a:cs typeface="Calibri"/>
              </a:rPr>
              <a:t> </a:t>
            </a:r>
            <a:r>
              <a:rPr sz="1400" spc="-5" dirty="0">
                <a:latin typeface="Calibri"/>
                <a:cs typeface="Calibri"/>
              </a:rPr>
              <a:t>verification</a:t>
            </a:r>
            <a:r>
              <a:rPr sz="1400" dirty="0">
                <a:latin typeface="Calibri"/>
                <a:cs typeface="Calibri"/>
              </a:rPr>
              <a:t> </a:t>
            </a:r>
            <a:r>
              <a:rPr sz="1400" spc="-5" dirty="0">
                <a:latin typeface="Calibri"/>
                <a:cs typeface="Calibri"/>
              </a:rPr>
              <a:t>error</a:t>
            </a:r>
            <a:r>
              <a:rPr sz="1400" dirty="0">
                <a:latin typeface="Calibri"/>
                <a:cs typeface="Calibri"/>
              </a:rPr>
              <a:t> easier</a:t>
            </a:r>
            <a:r>
              <a:rPr sz="1400" spc="5" dirty="0">
                <a:latin typeface="Calibri"/>
                <a:cs typeface="Calibri"/>
              </a:rPr>
              <a:t> </a:t>
            </a:r>
            <a:r>
              <a:rPr sz="1400" spc="-10" dirty="0">
                <a:latin typeface="Calibri"/>
                <a:cs typeface="Calibri"/>
              </a:rPr>
              <a:t>to</a:t>
            </a:r>
            <a:r>
              <a:rPr sz="1400" spc="-5" dirty="0">
                <a:latin typeface="Calibri"/>
                <a:cs typeface="Calibri"/>
              </a:rPr>
              <a:t> read</a:t>
            </a:r>
            <a:r>
              <a:rPr sz="1400" dirty="0">
                <a:latin typeface="Calibri"/>
                <a:cs typeface="Calibri"/>
              </a:rPr>
              <a:t> </a:t>
            </a:r>
            <a:r>
              <a:rPr sz="1400" spc="-5" dirty="0">
                <a:latin typeface="Calibri"/>
                <a:cs typeface="Calibri"/>
              </a:rPr>
              <a:t>as </a:t>
            </a:r>
            <a:r>
              <a:rPr sz="1400" dirty="0">
                <a:latin typeface="Calibri"/>
                <a:cs typeface="Calibri"/>
              </a:rPr>
              <a:t> </a:t>
            </a:r>
            <a:r>
              <a:rPr sz="1400" spc="-10" dirty="0">
                <a:latin typeface="Calibri"/>
                <a:cs typeface="Calibri"/>
              </a:rPr>
              <a:t>parameter </a:t>
            </a:r>
            <a:r>
              <a:rPr sz="1400" spc="-5" dirty="0">
                <a:latin typeface="Calibri"/>
                <a:cs typeface="Calibri"/>
              </a:rPr>
              <a:t>names (field names) </a:t>
            </a:r>
            <a:r>
              <a:rPr sz="1400" spc="-10" dirty="0">
                <a:latin typeface="Calibri"/>
                <a:cs typeface="Calibri"/>
              </a:rPr>
              <a:t>are </a:t>
            </a:r>
            <a:r>
              <a:rPr sz="1400" spc="-5" dirty="0">
                <a:latin typeface="Calibri"/>
                <a:cs typeface="Calibri"/>
              </a:rPr>
              <a:t>used </a:t>
            </a:r>
            <a:r>
              <a:rPr sz="1400" spc="-10" dirty="0">
                <a:latin typeface="Calibri"/>
                <a:cs typeface="Calibri"/>
              </a:rPr>
              <a:t>to </a:t>
            </a:r>
            <a:r>
              <a:rPr sz="1400" spc="-5" dirty="0">
                <a:latin typeface="Calibri"/>
                <a:cs typeface="Calibri"/>
              </a:rPr>
              <a:t>identify </a:t>
            </a:r>
            <a:r>
              <a:rPr sz="1400" spc="-10" dirty="0">
                <a:latin typeface="Calibri"/>
                <a:cs typeface="Calibri"/>
              </a:rPr>
              <a:t>the </a:t>
            </a:r>
            <a:r>
              <a:rPr sz="1400" spc="-5" dirty="0">
                <a:latin typeface="Calibri"/>
                <a:cs typeface="Calibri"/>
              </a:rPr>
              <a:t>mocks. The @Mock </a:t>
            </a:r>
            <a:r>
              <a:rPr sz="1400" dirty="0">
                <a:latin typeface="Calibri"/>
                <a:cs typeface="Calibri"/>
              </a:rPr>
              <a:t> </a:t>
            </a:r>
            <a:r>
              <a:rPr sz="1400" spc="-5" dirty="0">
                <a:latin typeface="Calibri"/>
                <a:cs typeface="Calibri"/>
              </a:rPr>
              <a:t>annotation</a:t>
            </a:r>
            <a:r>
              <a:rPr sz="1400" spc="-20" dirty="0">
                <a:latin typeface="Calibri"/>
                <a:cs typeface="Calibri"/>
              </a:rPr>
              <a:t> </a:t>
            </a:r>
            <a:r>
              <a:rPr sz="1400" spc="-10" dirty="0">
                <a:latin typeface="Calibri"/>
                <a:cs typeface="Calibri"/>
              </a:rPr>
              <a:t>is</a:t>
            </a:r>
            <a:r>
              <a:rPr sz="1400" dirty="0">
                <a:latin typeface="Calibri"/>
                <a:cs typeface="Calibri"/>
              </a:rPr>
              <a:t> </a:t>
            </a:r>
            <a:r>
              <a:rPr sz="1400" spc="-5" dirty="0">
                <a:latin typeface="Calibri"/>
                <a:cs typeface="Calibri"/>
              </a:rPr>
              <a:t>available</a:t>
            </a:r>
            <a:r>
              <a:rPr sz="1400" spc="20" dirty="0">
                <a:latin typeface="Calibri"/>
                <a:cs typeface="Calibri"/>
              </a:rPr>
              <a:t> </a:t>
            </a:r>
            <a:r>
              <a:rPr sz="1400" dirty="0">
                <a:latin typeface="Calibri"/>
                <a:cs typeface="Calibri"/>
              </a:rPr>
              <a:t>in</a:t>
            </a:r>
            <a:r>
              <a:rPr sz="1400" spc="-15" dirty="0">
                <a:latin typeface="Calibri"/>
                <a:cs typeface="Calibri"/>
              </a:rPr>
              <a:t> </a:t>
            </a:r>
            <a:r>
              <a:rPr sz="1400" spc="-10" dirty="0">
                <a:latin typeface="Calibri"/>
                <a:cs typeface="Calibri"/>
              </a:rPr>
              <a:t>the</a:t>
            </a:r>
            <a:r>
              <a:rPr sz="1400" spc="20" dirty="0">
                <a:latin typeface="Calibri"/>
                <a:cs typeface="Calibri"/>
              </a:rPr>
              <a:t> </a:t>
            </a:r>
            <a:r>
              <a:rPr sz="1400" spc="-5" dirty="0">
                <a:latin typeface="Calibri"/>
                <a:cs typeface="Calibri"/>
              </a:rPr>
              <a:t>org.mockito</a:t>
            </a:r>
            <a:r>
              <a:rPr sz="1400" spc="40" dirty="0">
                <a:latin typeface="Calibri"/>
                <a:cs typeface="Calibri"/>
              </a:rPr>
              <a:t> </a:t>
            </a:r>
            <a:r>
              <a:rPr sz="1400" spc="-10" dirty="0">
                <a:latin typeface="Calibri"/>
                <a:cs typeface="Calibri"/>
              </a:rPr>
              <a:t>package.</a:t>
            </a:r>
            <a:endParaRPr sz="1400">
              <a:latin typeface="Calibri"/>
              <a:cs typeface="Calibri"/>
            </a:endParaRPr>
          </a:p>
        </p:txBody>
      </p:sp>
      <p:sp>
        <p:nvSpPr>
          <p:cNvPr id="5" name="object 5"/>
          <p:cNvSpPr/>
          <p:nvPr/>
        </p:nvSpPr>
        <p:spPr>
          <a:xfrm>
            <a:off x="304800" y="304799"/>
            <a:ext cx="6952615" cy="10086340"/>
          </a:xfrm>
          <a:custGeom>
            <a:avLst/>
            <a:gdLst/>
            <a:ahLst/>
            <a:cxnLst/>
            <a:rect l="l" t="t" r="r" b="b"/>
            <a:pathLst>
              <a:path w="6952615" h="10086340">
                <a:moveTo>
                  <a:pt x="6952234" y="0"/>
                </a:moveTo>
                <a:lnTo>
                  <a:pt x="6933946" y="0"/>
                </a:lnTo>
                <a:lnTo>
                  <a:pt x="6933946" y="18288"/>
                </a:lnTo>
                <a:lnTo>
                  <a:pt x="6933946" y="10067544"/>
                </a:lnTo>
                <a:lnTo>
                  <a:pt x="18288" y="10067544"/>
                </a:lnTo>
                <a:lnTo>
                  <a:pt x="18288" y="18288"/>
                </a:lnTo>
                <a:lnTo>
                  <a:pt x="6933946" y="18288"/>
                </a:lnTo>
                <a:lnTo>
                  <a:pt x="6933946" y="0"/>
                </a:lnTo>
                <a:lnTo>
                  <a:pt x="18288" y="0"/>
                </a:lnTo>
                <a:lnTo>
                  <a:pt x="0" y="0"/>
                </a:lnTo>
                <a:lnTo>
                  <a:pt x="0" y="18288"/>
                </a:lnTo>
                <a:lnTo>
                  <a:pt x="0" y="10067544"/>
                </a:lnTo>
                <a:lnTo>
                  <a:pt x="0" y="10085832"/>
                </a:lnTo>
                <a:lnTo>
                  <a:pt x="18288" y="10085832"/>
                </a:lnTo>
                <a:lnTo>
                  <a:pt x="6933946" y="10085832"/>
                </a:lnTo>
                <a:lnTo>
                  <a:pt x="6952234" y="10085832"/>
                </a:lnTo>
                <a:lnTo>
                  <a:pt x="6952234" y="10067544"/>
                </a:lnTo>
                <a:lnTo>
                  <a:pt x="6952234" y="18288"/>
                </a:lnTo>
                <a:lnTo>
                  <a:pt x="6952234"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1924</Words>
  <Application>Microsoft Office PowerPoint</Application>
  <PresentationFormat>Custom</PresentationFormat>
  <Paragraphs>169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mm</cp:lastModifiedBy>
  <cp:revision>1</cp:revision>
  <dcterms:created xsi:type="dcterms:W3CDTF">2022-09-03T03:56:41Z</dcterms:created>
  <dcterms:modified xsi:type="dcterms:W3CDTF">2022-09-03T04:45:29Z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2022-09-03T00:00:00Z</vt:filetime>
  </property>
  <property fmtid="{D5CDD505-2E9C-101B-9397-08002B2CF9AE}" pid="3" name="Creator">
    <vt:lpwstr>Microsoft® Word 2016</vt:lpwstr>
  </property>
  <property fmtid="{D5CDD505-2E9C-101B-9397-08002B2CF9AE}" pid="4" name="LastSaved">
    <vt:filetime>2022-09-03T00:00:00Z</vt:filetime>
  </property>
</Properties>
</file>